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4.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5.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ppt/diagrams/data29.xml" ContentType="application/vnd.openxmlformats-officedocument.drawingml.diagramData+xml"/>
  <Override PartName="/ppt/diagrams/layout29.xml" ContentType="application/vnd.openxmlformats-officedocument.drawingml.diagramLayout+xml"/>
  <Override PartName="/ppt/diagrams/quickStyle29.xml" ContentType="application/vnd.openxmlformats-officedocument.drawingml.diagramStyle+xml"/>
  <Override PartName="/ppt/diagrams/colors29.xml" ContentType="application/vnd.openxmlformats-officedocument.drawingml.diagramColors+xml"/>
  <Override PartName="/ppt/diagrams/drawing29.xml" ContentType="application/vnd.ms-office.drawingml.diagramDrawing+xml"/>
  <Override PartName="/ppt/diagrams/data30.xml" ContentType="application/vnd.openxmlformats-officedocument.drawingml.diagramData+xml"/>
  <Override PartName="/ppt/diagrams/layout30.xml" ContentType="application/vnd.openxmlformats-officedocument.drawingml.diagramLayout+xml"/>
  <Override PartName="/ppt/diagrams/quickStyle30.xml" ContentType="application/vnd.openxmlformats-officedocument.drawingml.diagramStyle+xml"/>
  <Override PartName="/ppt/diagrams/colors30.xml" ContentType="application/vnd.openxmlformats-officedocument.drawingml.diagramColors+xml"/>
  <Override PartName="/ppt/diagrams/drawing30.xml" ContentType="application/vnd.ms-office.drawingml.diagramDrawing+xml"/>
  <Override PartName="/ppt/diagrams/data31.xml" ContentType="application/vnd.openxmlformats-officedocument.drawingml.diagramData+xml"/>
  <Override PartName="/ppt/diagrams/layout31.xml" ContentType="application/vnd.openxmlformats-officedocument.drawingml.diagramLayout+xml"/>
  <Override PartName="/ppt/diagrams/quickStyle31.xml" ContentType="application/vnd.openxmlformats-officedocument.drawingml.diagramStyle+xml"/>
  <Override PartName="/ppt/diagrams/colors31.xml" ContentType="application/vnd.openxmlformats-officedocument.drawingml.diagramColors+xml"/>
  <Override PartName="/ppt/diagrams/drawing31.xml" ContentType="application/vnd.ms-office.drawingml.diagramDrawing+xml"/>
  <Override PartName="/ppt/diagrams/data32.xml" ContentType="application/vnd.openxmlformats-officedocument.drawingml.diagramData+xml"/>
  <Override PartName="/ppt/diagrams/layout32.xml" ContentType="application/vnd.openxmlformats-officedocument.drawingml.diagramLayout+xml"/>
  <Override PartName="/ppt/diagrams/quickStyle32.xml" ContentType="application/vnd.openxmlformats-officedocument.drawingml.diagramStyle+xml"/>
  <Override PartName="/ppt/diagrams/colors32.xml" ContentType="application/vnd.openxmlformats-officedocument.drawingml.diagramColors+xml"/>
  <Override PartName="/ppt/diagrams/drawing32.xml" ContentType="application/vnd.ms-office.drawingml.diagramDrawing+xml"/>
  <Override PartName="/ppt/diagrams/data33.xml" ContentType="application/vnd.openxmlformats-officedocument.drawingml.diagramData+xml"/>
  <Override PartName="/ppt/diagrams/layout33.xml" ContentType="application/vnd.openxmlformats-officedocument.drawingml.diagramLayout+xml"/>
  <Override PartName="/ppt/diagrams/quickStyle33.xml" ContentType="application/vnd.openxmlformats-officedocument.drawingml.diagramStyle+xml"/>
  <Override PartName="/ppt/diagrams/colors33.xml" ContentType="application/vnd.openxmlformats-officedocument.drawingml.diagramColors+xml"/>
  <Override PartName="/ppt/diagrams/drawing33.xml" ContentType="application/vnd.ms-office.drawingml.diagramDrawing+xml"/>
  <Override PartName="/ppt/diagrams/data34.xml" ContentType="application/vnd.openxmlformats-officedocument.drawingml.diagramData+xml"/>
  <Override PartName="/ppt/diagrams/layout34.xml" ContentType="application/vnd.openxmlformats-officedocument.drawingml.diagramLayout+xml"/>
  <Override PartName="/ppt/diagrams/quickStyle34.xml" ContentType="application/vnd.openxmlformats-officedocument.drawingml.diagramStyle+xml"/>
  <Override PartName="/ppt/diagrams/colors34.xml" ContentType="application/vnd.openxmlformats-officedocument.drawingml.diagramColors+xml"/>
  <Override PartName="/ppt/diagrams/drawing34.xml" ContentType="application/vnd.ms-office.drawingml.diagramDrawing+xml"/>
  <Override PartName="/ppt/diagrams/data35.xml" ContentType="application/vnd.openxmlformats-officedocument.drawingml.diagramData+xml"/>
  <Override PartName="/ppt/diagrams/layout35.xml" ContentType="application/vnd.openxmlformats-officedocument.drawingml.diagramLayout+xml"/>
  <Override PartName="/ppt/diagrams/quickStyle35.xml" ContentType="application/vnd.openxmlformats-officedocument.drawingml.diagramStyle+xml"/>
  <Override PartName="/ppt/diagrams/colors35.xml" ContentType="application/vnd.openxmlformats-officedocument.drawingml.diagramColors+xml"/>
  <Override PartName="/ppt/diagrams/drawing35.xml" ContentType="application/vnd.ms-office.drawingml.diagramDrawing+xml"/>
  <Override PartName="/ppt/diagrams/data36.xml" ContentType="application/vnd.openxmlformats-officedocument.drawingml.diagramData+xml"/>
  <Override PartName="/ppt/diagrams/layout36.xml" ContentType="application/vnd.openxmlformats-officedocument.drawingml.diagramLayout+xml"/>
  <Override PartName="/ppt/diagrams/quickStyle36.xml" ContentType="application/vnd.openxmlformats-officedocument.drawingml.diagramStyle+xml"/>
  <Override PartName="/ppt/diagrams/colors36.xml" ContentType="application/vnd.openxmlformats-officedocument.drawingml.diagramColors+xml"/>
  <Override PartName="/ppt/diagrams/drawing36.xml" ContentType="application/vnd.ms-office.drawingml.diagramDrawing+xml"/>
  <Override PartName="/ppt/diagrams/data37.xml" ContentType="application/vnd.openxmlformats-officedocument.drawingml.diagramData+xml"/>
  <Override PartName="/ppt/diagrams/layout37.xml" ContentType="application/vnd.openxmlformats-officedocument.drawingml.diagramLayout+xml"/>
  <Override PartName="/ppt/diagrams/quickStyle37.xml" ContentType="application/vnd.openxmlformats-officedocument.drawingml.diagramStyle+xml"/>
  <Override PartName="/ppt/diagrams/colors37.xml" ContentType="application/vnd.openxmlformats-officedocument.drawingml.diagramColors+xml"/>
  <Override PartName="/ppt/diagrams/drawing37.xml" ContentType="application/vnd.ms-office.drawingml.diagramDrawing+xml"/>
  <Override PartName="/ppt/diagrams/data38.xml" ContentType="application/vnd.openxmlformats-officedocument.drawingml.diagramData+xml"/>
  <Override PartName="/ppt/diagrams/layout38.xml" ContentType="application/vnd.openxmlformats-officedocument.drawingml.diagramLayout+xml"/>
  <Override PartName="/ppt/diagrams/quickStyle38.xml" ContentType="application/vnd.openxmlformats-officedocument.drawingml.diagramStyle+xml"/>
  <Override PartName="/ppt/diagrams/colors38.xml" ContentType="application/vnd.openxmlformats-officedocument.drawingml.diagramColors+xml"/>
  <Override PartName="/ppt/diagrams/drawing38.xml" ContentType="application/vnd.ms-office.drawingml.diagramDrawing+xml"/>
  <Override PartName="/ppt/diagrams/data39.xml" ContentType="application/vnd.openxmlformats-officedocument.drawingml.diagramData+xml"/>
  <Override PartName="/ppt/diagrams/layout39.xml" ContentType="application/vnd.openxmlformats-officedocument.drawingml.diagramLayout+xml"/>
  <Override PartName="/ppt/diagrams/quickStyle39.xml" ContentType="application/vnd.openxmlformats-officedocument.drawingml.diagramStyle+xml"/>
  <Override PartName="/ppt/diagrams/colors39.xml" ContentType="application/vnd.openxmlformats-officedocument.drawingml.diagramColors+xml"/>
  <Override PartName="/ppt/diagrams/drawing39.xml" ContentType="application/vnd.ms-office.drawingml.diagramDrawing+xml"/>
  <Override PartName="/ppt/diagrams/data40.xml" ContentType="application/vnd.openxmlformats-officedocument.drawingml.diagramData+xml"/>
  <Override PartName="/ppt/diagrams/layout40.xml" ContentType="application/vnd.openxmlformats-officedocument.drawingml.diagramLayout+xml"/>
  <Override PartName="/ppt/diagrams/quickStyle40.xml" ContentType="application/vnd.openxmlformats-officedocument.drawingml.diagramStyle+xml"/>
  <Override PartName="/ppt/diagrams/colors40.xml" ContentType="application/vnd.openxmlformats-officedocument.drawingml.diagramColors+xml"/>
  <Override PartName="/ppt/diagrams/drawing40.xml" ContentType="application/vnd.ms-office.drawingml.diagramDrawing+xml"/>
  <Override PartName="/ppt/diagrams/data41.xml" ContentType="application/vnd.openxmlformats-officedocument.drawingml.diagramData+xml"/>
  <Override PartName="/ppt/diagrams/layout41.xml" ContentType="application/vnd.openxmlformats-officedocument.drawingml.diagramLayout+xml"/>
  <Override PartName="/ppt/diagrams/quickStyle41.xml" ContentType="application/vnd.openxmlformats-officedocument.drawingml.diagramStyle+xml"/>
  <Override PartName="/ppt/diagrams/colors41.xml" ContentType="application/vnd.openxmlformats-officedocument.drawingml.diagramColors+xml"/>
  <Override PartName="/ppt/diagrams/drawing41.xml" ContentType="application/vnd.ms-office.drawingml.diagramDrawing+xml"/>
  <Override PartName="/ppt/diagrams/data42.xml" ContentType="application/vnd.openxmlformats-officedocument.drawingml.diagramData+xml"/>
  <Override PartName="/ppt/diagrams/layout42.xml" ContentType="application/vnd.openxmlformats-officedocument.drawingml.diagramLayout+xml"/>
  <Override PartName="/ppt/diagrams/quickStyle42.xml" ContentType="application/vnd.openxmlformats-officedocument.drawingml.diagramStyle+xml"/>
  <Override PartName="/ppt/diagrams/colors42.xml" ContentType="application/vnd.openxmlformats-officedocument.drawingml.diagramColors+xml"/>
  <Override PartName="/ppt/diagrams/drawing42.xml" ContentType="application/vnd.ms-office.drawingml.diagramDrawing+xml"/>
  <Override PartName="/ppt/diagrams/data43.xml" ContentType="application/vnd.openxmlformats-officedocument.drawingml.diagramData+xml"/>
  <Override PartName="/ppt/diagrams/layout43.xml" ContentType="application/vnd.openxmlformats-officedocument.drawingml.diagramLayout+xml"/>
  <Override PartName="/ppt/diagrams/quickStyle43.xml" ContentType="application/vnd.openxmlformats-officedocument.drawingml.diagramStyle+xml"/>
  <Override PartName="/ppt/diagrams/colors43.xml" ContentType="application/vnd.openxmlformats-officedocument.drawingml.diagramColors+xml"/>
  <Override PartName="/ppt/diagrams/drawing43.xml" ContentType="application/vnd.ms-office.drawingml.diagramDrawing+xml"/>
  <Override PartName="/ppt/diagrams/data44.xml" ContentType="application/vnd.openxmlformats-officedocument.drawingml.diagramData+xml"/>
  <Override PartName="/ppt/diagrams/layout44.xml" ContentType="application/vnd.openxmlformats-officedocument.drawingml.diagramLayout+xml"/>
  <Override PartName="/ppt/diagrams/quickStyle44.xml" ContentType="application/vnd.openxmlformats-officedocument.drawingml.diagramStyle+xml"/>
  <Override PartName="/ppt/diagrams/colors44.xml" ContentType="application/vnd.openxmlformats-officedocument.drawingml.diagramColors+xml"/>
  <Override PartName="/ppt/diagrams/drawing44.xml" ContentType="application/vnd.ms-office.drawingml.diagramDrawing+xml"/>
  <Override PartName="/ppt/diagrams/data45.xml" ContentType="application/vnd.openxmlformats-officedocument.drawingml.diagramData+xml"/>
  <Override PartName="/ppt/diagrams/layout45.xml" ContentType="application/vnd.openxmlformats-officedocument.drawingml.diagramLayout+xml"/>
  <Override PartName="/ppt/diagrams/quickStyle45.xml" ContentType="application/vnd.openxmlformats-officedocument.drawingml.diagramStyle+xml"/>
  <Override PartName="/ppt/diagrams/colors45.xml" ContentType="application/vnd.openxmlformats-officedocument.drawingml.diagramColors+xml"/>
  <Override PartName="/ppt/diagrams/drawing45.xml" ContentType="application/vnd.ms-office.drawingml.diagramDrawing+xml"/>
  <Override PartName="/ppt/diagrams/data46.xml" ContentType="application/vnd.openxmlformats-officedocument.drawingml.diagramData+xml"/>
  <Override PartName="/ppt/diagrams/layout46.xml" ContentType="application/vnd.openxmlformats-officedocument.drawingml.diagramLayout+xml"/>
  <Override PartName="/ppt/diagrams/quickStyle46.xml" ContentType="application/vnd.openxmlformats-officedocument.drawingml.diagramStyle+xml"/>
  <Override PartName="/ppt/diagrams/colors46.xml" ContentType="application/vnd.openxmlformats-officedocument.drawingml.diagramColors+xml"/>
  <Override PartName="/ppt/diagrams/drawing46.xml" ContentType="application/vnd.ms-office.drawingml.diagramDrawing+xml"/>
  <Override PartName="/ppt/diagrams/data47.xml" ContentType="application/vnd.openxmlformats-officedocument.drawingml.diagramData+xml"/>
  <Override PartName="/ppt/diagrams/layout47.xml" ContentType="application/vnd.openxmlformats-officedocument.drawingml.diagramLayout+xml"/>
  <Override PartName="/ppt/diagrams/quickStyle47.xml" ContentType="application/vnd.openxmlformats-officedocument.drawingml.diagramStyle+xml"/>
  <Override PartName="/ppt/diagrams/colors47.xml" ContentType="application/vnd.openxmlformats-officedocument.drawingml.diagramColors+xml"/>
  <Override PartName="/ppt/diagrams/drawing47.xml" ContentType="application/vnd.ms-office.drawingml.diagramDrawing+xml"/>
  <Override PartName="/ppt/diagrams/data48.xml" ContentType="application/vnd.openxmlformats-officedocument.drawingml.diagramData+xml"/>
  <Override PartName="/ppt/diagrams/layout48.xml" ContentType="application/vnd.openxmlformats-officedocument.drawingml.diagramLayout+xml"/>
  <Override PartName="/ppt/diagrams/quickStyle48.xml" ContentType="application/vnd.openxmlformats-officedocument.drawingml.diagramStyle+xml"/>
  <Override PartName="/ppt/diagrams/colors48.xml" ContentType="application/vnd.openxmlformats-officedocument.drawingml.diagramColors+xml"/>
  <Override PartName="/ppt/diagrams/drawing48.xml" ContentType="application/vnd.ms-office.drawingml.diagramDrawing+xml"/>
  <Override PartName="/ppt/diagrams/data49.xml" ContentType="application/vnd.openxmlformats-officedocument.drawingml.diagramData+xml"/>
  <Override PartName="/ppt/diagrams/layout49.xml" ContentType="application/vnd.openxmlformats-officedocument.drawingml.diagramLayout+xml"/>
  <Override PartName="/ppt/diagrams/quickStyle49.xml" ContentType="application/vnd.openxmlformats-officedocument.drawingml.diagramStyle+xml"/>
  <Override PartName="/ppt/diagrams/colors49.xml" ContentType="application/vnd.openxmlformats-officedocument.drawingml.diagramColors+xml"/>
  <Override PartName="/ppt/diagrams/drawing49.xml" ContentType="application/vnd.ms-office.drawingml.diagramDrawing+xml"/>
  <Override PartName="/ppt/diagrams/data50.xml" ContentType="application/vnd.openxmlformats-officedocument.drawingml.diagramData+xml"/>
  <Override PartName="/ppt/diagrams/layout50.xml" ContentType="application/vnd.openxmlformats-officedocument.drawingml.diagramLayout+xml"/>
  <Override PartName="/ppt/diagrams/quickStyle50.xml" ContentType="application/vnd.openxmlformats-officedocument.drawingml.diagramStyle+xml"/>
  <Override PartName="/ppt/diagrams/colors50.xml" ContentType="application/vnd.openxmlformats-officedocument.drawingml.diagramColors+xml"/>
  <Override PartName="/ppt/diagrams/drawing50.xml" ContentType="application/vnd.ms-office.drawingml.diagramDrawing+xml"/>
  <Override PartName="/ppt/diagrams/data51.xml" ContentType="application/vnd.openxmlformats-officedocument.drawingml.diagramData+xml"/>
  <Override PartName="/ppt/diagrams/layout51.xml" ContentType="application/vnd.openxmlformats-officedocument.drawingml.diagramLayout+xml"/>
  <Override PartName="/ppt/diagrams/quickStyle51.xml" ContentType="application/vnd.openxmlformats-officedocument.drawingml.diagramStyle+xml"/>
  <Override PartName="/ppt/diagrams/colors51.xml" ContentType="application/vnd.openxmlformats-officedocument.drawingml.diagramColors+xml"/>
  <Override PartName="/ppt/diagrams/drawing51.xml" ContentType="application/vnd.ms-office.drawingml.diagramDrawing+xml"/>
  <Override PartName="/ppt/diagrams/data52.xml" ContentType="application/vnd.openxmlformats-officedocument.drawingml.diagramData+xml"/>
  <Override PartName="/ppt/diagrams/layout52.xml" ContentType="application/vnd.openxmlformats-officedocument.drawingml.diagramLayout+xml"/>
  <Override PartName="/ppt/diagrams/quickStyle52.xml" ContentType="application/vnd.openxmlformats-officedocument.drawingml.diagramStyle+xml"/>
  <Override PartName="/ppt/diagrams/colors52.xml" ContentType="application/vnd.openxmlformats-officedocument.drawingml.diagramColors+xml"/>
  <Override PartName="/ppt/diagrams/drawing52.xml" ContentType="application/vnd.ms-office.drawingml.diagramDrawing+xml"/>
  <Override PartName="/ppt/diagrams/data53.xml" ContentType="application/vnd.openxmlformats-officedocument.drawingml.diagramData+xml"/>
  <Override PartName="/ppt/diagrams/layout53.xml" ContentType="application/vnd.openxmlformats-officedocument.drawingml.diagramLayout+xml"/>
  <Override PartName="/ppt/diagrams/quickStyle53.xml" ContentType="application/vnd.openxmlformats-officedocument.drawingml.diagramStyle+xml"/>
  <Override PartName="/ppt/diagrams/colors53.xml" ContentType="application/vnd.openxmlformats-officedocument.drawingml.diagramColors+xml"/>
  <Override PartName="/ppt/diagrams/drawing53.xml" ContentType="application/vnd.ms-office.drawingml.diagramDrawing+xml"/>
  <Override PartName="/ppt/diagrams/data54.xml" ContentType="application/vnd.openxmlformats-officedocument.drawingml.diagramData+xml"/>
  <Override PartName="/ppt/diagrams/layout54.xml" ContentType="application/vnd.openxmlformats-officedocument.drawingml.diagramLayout+xml"/>
  <Override PartName="/ppt/diagrams/quickStyle54.xml" ContentType="application/vnd.openxmlformats-officedocument.drawingml.diagramStyle+xml"/>
  <Override PartName="/ppt/diagrams/colors54.xml" ContentType="application/vnd.openxmlformats-officedocument.drawingml.diagramColors+xml"/>
  <Override PartName="/ppt/diagrams/drawing54.xml" ContentType="application/vnd.ms-office.drawingml.diagramDrawing+xml"/>
  <Override PartName="/ppt/diagrams/data55.xml" ContentType="application/vnd.openxmlformats-officedocument.drawingml.diagramData+xml"/>
  <Override PartName="/ppt/diagrams/layout55.xml" ContentType="application/vnd.openxmlformats-officedocument.drawingml.diagramLayout+xml"/>
  <Override PartName="/ppt/diagrams/quickStyle55.xml" ContentType="application/vnd.openxmlformats-officedocument.drawingml.diagramStyle+xml"/>
  <Override PartName="/ppt/diagrams/colors55.xml" ContentType="application/vnd.openxmlformats-officedocument.drawingml.diagramColors+xml"/>
  <Override PartName="/ppt/diagrams/drawing55.xml" ContentType="application/vnd.ms-office.drawingml.diagramDrawing+xml"/>
  <Override PartName="/ppt/diagrams/data56.xml" ContentType="application/vnd.openxmlformats-officedocument.drawingml.diagramData+xml"/>
  <Override PartName="/ppt/diagrams/layout56.xml" ContentType="application/vnd.openxmlformats-officedocument.drawingml.diagramLayout+xml"/>
  <Override PartName="/ppt/diagrams/quickStyle56.xml" ContentType="application/vnd.openxmlformats-officedocument.drawingml.diagramStyle+xml"/>
  <Override PartName="/ppt/diagrams/colors56.xml" ContentType="application/vnd.openxmlformats-officedocument.drawingml.diagramColors+xml"/>
  <Override PartName="/ppt/diagrams/drawing56.xml" ContentType="application/vnd.ms-office.drawingml.diagramDrawing+xml"/>
  <Override PartName="/ppt/diagrams/data57.xml" ContentType="application/vnd.openxmlformats-officedocument.drawingml.diagramData+xml"/>
  <Override PartName="/ppt/diagrams/layout57.xml" ContentType="application/vnd.openxmlformats-officedocument.drawingml.diagramLayout+xml"/>
  <Override PartName="/ppt/diagrams/quickStyle57.xml" ContentType="application/vnd.openxmlformats-officedocument.drawingml.diagramStyle+xml"/>
  <Override PartName="/ppt/diagrams/colors57.xml" ContentType="application/vnd.openxmlformats-officedocument.drawingml.diagramColors+xml"/>
  <Override PartName="/ppt/diagrams/drawing57.xml" ContentType="application/vnd.ms-office.drawingml.diagramDrawing+xml"/>
  <Override PartName="/ppt/diagrams/data58.xml" ContentType="application/vnd.openxmlformats-officedocument.drawingml.diagramData+xml"/>
  <Override PartName="/ppt/diagrams/layout58.xml" ContentType="application/vnd.openxmlformats-officedocument.drawingml.diagramLayout+xml"/>
  <Override PartName="/ppt/diagrams/quickStyle58.xml" ContentType="application/vnd.openxmlformats-officedocument.drawingml.diagramStyle+xml"/>
  <Override PartName="/ppt/diagrams/colors58.xml" ContentType="application/vnd.openxmlformats-officedocument.drawingml.diagramColors+xml"/>
  <Override PartName="/ppt/diagrams/drawing58.xml" ContentType="application/vnd.ms-office.drawingml.diagramDrawing+xml"/>
  <Override PartName="/ppt/diagrams/data59.xml" ContentType="application/vnd.openxmlformats-officedocument.drawingml.diagramData+xml"/>
  <Override PartName="/ppt/diagrams/layout59.xml" ContentType="application/vnd.openxmlformats-officedocument.drawingml.diagramLayout+xml"/>
  <Override PartName="/ppt/diagrams/quickStyle59.xml" ContentType="application/vnd.openxmlformats-officedocument.drawingml.diagramStyle+xml"/>
  <Override PartName="/ppt/diagrams/colors59.xml" ContentType="application/vnd.openxmlformats-officedocument.drawingml.diagramColors+xml"/>
  <Override PartName="/ppt/diagrams/drawing59.xml" ContentType="application/vnd.ms-office.drawingml.diagramDrawing+xml"/>
  <Override PartName="/ppt/diagrams/data60.xml" ContentType="application/vnd.openxmlformats-officedocument.drawingml.diagramData+xml"/>
  <Override PartName="/ppt/diagrams/layout60.xml" ContentType="application/vnd.openxmlformats-officedocument.drawingml.diagramLayout+xml"/>
  <Override PartName="/ppt/diagrams/quickStyle60.xml" ContentType="application/vnd.openxmlformats-officedocument.drawingml.diagramStyle+xml"/>
  <Override PartName="/ppt/diagrams/colors60.xml" ContentType="application/vnd.openxmlformats-officedocument.drawingml.diagramColors+xml"/>
  <Override PartName="/ppt/diagrams/drawing60.xml" ContentType="application/vnd.ms-office.drawingml.diagramDrawing+xml"/>
  <Override PartName="/ppt/diagrams/data61.xml" ContentType="application/vnd.openxmlformats-officedocument.drawingml.diagramData+xml"/>
  <Override PartName="/ppt/diagrams/layout61.xml" ContentType="application/vnd.openxmlformats-officedocument.drawingml.diagramLayout+xml"/>
  <Override PartName="/ppt/diagrams/quickStyle61.xml" ContentType="application/vnd.openxmlformats-officedocument.drawingml.diagramStyle+xml"/>
  <Override PartName="/ppt/diagrams/colors61.xml" ContentType="application/vnd.openxmlformats-officedocument.drawingml.diagramColors+xml"/>
  <Override PartName="/ppt/diagrams/drawing61.xml" ContentType="application/vnd.ms-office.drawingml.diagramDrawing+xml"/>
  <Override PartName="/ppt/diagrams/data62.xml" ContentType="application/vnd.openxmlformats-officedocument.drawingml.diagramData+xml"/>
  <Override PartName="/ppt/diagrams/layout62.xml" ContentType="application/vnd.openxmlformats-officedocument.drawingml.diagramLayout+xml"/>
  <Override PartName="/ppt/diagrams/quickStyle62.xml" ContentType="application/vnd.openxmlformats-officedocument.drawingml.diagramStyle+xml"/>
  <Override PartName="/ppt/diagrams/colors62.xml" ContentType="application/vnd.openxmlformats-officedocument.drawingml.diagramColors+xml"/>
  <Override PartName="/ppt/diagrams/drawing62.xml" ContentType="application/vnd.ms-office.drawingml.diagramDrawing+xml"/>
  <Override PartName="/ppt/diagrams/data63.xml" ContentType="application/vnd.openxmlformats-officedocument.drawingml.diagramData+xml"/>
  <Override PartName="/ppt/diagrams/layout63.xml" ContentType="application/vnd.openxmlformats-officedocument.drawingml.diagramLayout+xml"/>
  <Override PartName="/ppt/diagrams/quickStyle63.xml" ContentType="application/vnd.openxmlformats-officedocument.drawingml.diagramStyle+xml"/>
  <Override PartName="/ppt/diagrams/colors63.xml" ContentType="application/vnd.openxmlformats-officedocument.drawingml.diagramColors+xml"/>
  <Override PartName="/ppt/diagrams/drawing63.xml" ContentType="application/vnd.ms-office.drawingml.diagramDrawing+xml"/>
  <Override PartName="/ppt/diagrams/data64.xml" ContentType="application/vnd.openxmlformats-officedocument.drawingml.diagramData+xml"/>
  <Override PartName="/ppt/diagrams/layout64.xml" ContentType="application/vnd.openxmlformats-officedocument.drawingml.diagramLayout+xml"/>
  <Override PartName="/ppt/diagrams/quickStyle64.xml" ContentType="application/vnd.openxmlformats-officedocument.drawingml.diagramStyle+xml"/>
  <Override PartName="/ppt/diagrams/colors64.xml" ContentType="application/vnd.openxmlformats-officedocument.drawingml.diagramColors+xml"/>
  <Override PartName="/ppt/diagrams/drawing64.xml" ContentType="application/vnd.ms-office.drawingml.diagramDrawing+xml"/>
  <Override PartName="/ppt/diagrams/data65.xml" ContentType="application/vnd.openxmlformats-officedocument.drawingml.diagramData+xml"/>
  <Override PartName="/ppt/diagrams/layout65.xml" ContentType="application/vnd.openxmlformats-officedocument.drawingml.diagramLayout+xml"/>
  <Override PartName="/ppt/diagrams/quickStyle65.xml" ContentType="application/vnd.openxmlformats-officedocument.drawingml.diagramStyle+xml"/>
  <Override PartName="/ppt/diagrams/colors65.xml" ContentType="application/vnd.openxmlformats-officedocument.drawingml.diagramColors+xml"/>
  <Override PartName="/ppt/diagrams/drawing65.xml" ContentType="application/vnd.ms-office.drawingml.diagramDrawing+xml"/>
  <Override PartName="/ppt/diagrams/data66.xml" ContentType="application/vnd.openxmlformats-officedocument.drawingml.diagramData+xml"/>
  <Override PartName="/ppt/diagrams/layout66.xml" ContentType="application/vnd.openxmlformats-officedocument.drawingml.diagramLayout+xml"/>
  <Override PartName="/ppt/diagrams/quickStyle66.xml" ContentType="application/vnd.openxmlformats-officedocument.drawingml.diagramStyle+xml"/>
  <Override PartName="/ppt/diagrams/colors66.xml" ContentType="application/vnd.openxmlformats-officedocument.drawingml.diagramColors+xml"/>
  <Override PartName="/ppt/diagrams/drawing66.xml" ContentType="application/vnd.ms-office.drawingml.diagramDrawing+xml"/>
  <Override PartName="/ppt/diagrams/data67.xml" ContentType="application/vnd.openxmlformats-officedocument.drawingml.diagramData+xml"/>
  <Override PartName="/ppt/diagrams/layout67.xml" ContentType="application/vnd.openxmlformats-officedocument.drawingml.diagramLayout+xml"/>
  <Override PartName="/ppt/diagrams/quickStyle67.xml" ContentType="application/vnd.openxmlformats-officedocument.drawingml.diagramStyle+xml"/>
  <Override PartName="/ppt/diagrams/colors67.xml" ContentType="application/vnd.openxmlformats-officedocument.drawingml.diagramColors+xml"/>
  <Override PartName="/ppt/diagrams/drawing67.xml" ContentType="application/vnd.ms-office.drawingml.diagramDrawing+xml"/>
  <Override PartName="/ppt/diagrams/data68.xml" ContentType="application/vnd.openxmlformats-officedocument.drawingml.diagramData+xml"/>
  <Override PartName="/ppt/diagrams/layout68.xml" ContentType="application/vnd.openxmlformats-officedocument.drawingml.diagramLayout+xml"/>
  <Override PartName="/ppt/diagrams/quickStyle68.xml" ContentType="application/vnd.openxmlformats-officedocument.drawingml.diagramStyle+xml"/>
  <Override PartName="/ppt/diagrams/colors68.xml" ContentType="application/vnd.openxmlformats-officedocument.drawingml.diagramColors+xml"/>
  <Override PartName="/ppt/diagrams/drawing68.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iagrams/data69.xml" ContentType="application/vnd.openxmlformats-officedocument.drawingml.diagramData+xml"/>
  <Override PartName="/ppt/diagrams/layout69.xml" ContentType="application/vnd.openxmlformats-officedocument.drawingml.diagramLayout+xml"/>
  <Override PartName="/ppt/diagrams/quickStyle69.xml" ContentType="application/vnd.openxmlformats-officedocument.drawingml.diagramStyle+xml"/>
  <Override PartName="/ppt/diagrams/colors69.xml" ContentType="application/vnd.openxmlformats-officedocument.drawingml.diagramColors+xml"/>
  <Override PartName="/ppt/diagrams/drawing69.xml" ContentType="application/vnd.ms-office.drawingml.diagramDrawing+xml"/>
  <Override PartName="/ppt/tags/tag170.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76" r:id="rId2"/>
  </p:sldMasterIdLst>
  <p:notesMasterIdLst>
    <p:notesMasterId r:id="rId119"/>
  </p:notesMasterIdLst>
  <p:handoutMasterIdLst>
    <p:handoutMasterId r:id="rId120"/>
  </p:handoutMasterIdLst>
  <p:sldIdLst>
    <p:sldId id="336" r:id="rId3"/>
    <p:sldId id="337" r:id="rId4"/>
    <p:sldId id="339" r:id="rId5"/>
    <p:sldId id="341" r:id="rId6"/>
    <p:sldId id="340" r:id="rId7"/>
    <p:sldId id="343" r:id="rId8"/>
    <p:sldId id="342" r:id="rId9"/>
    <p:sldId id="346" r:id="rId10"/>
    <p:sldId id="361" r:id="rId11"/>
    <p:sldId id="366" r:id="rId12"/>
    <p:sldId id="368" r:id="rId13"/>
    <p:sldId id="367" r:id="rId14"/>
    <p:sldId id="450" r:id="rId15"/>
    <p:sldId id="449" r:id="rId16"/>
    <p:sldId id="359" r:id="rId17"/>
    <p:sldId id="360" r:id="rId18"/>
    <p:sldId id="347" r:id="rId19"/>
    <p:sldId id="373" r:id="rId20"/>
    <p:sldId id="374" r:id="rId21"/>
    <p:sldId id="458" r:id="rId22"/>
    <p:sldId id="375" r:id="rId23"/>
    <p:sldId id="459" r:id="rId24"/>
    <p:sldId id="358" r:id="rId25"/>
    <p:sldId id="385" r:id="rId26"/>
    <p:sldId id="357" r:id="rId27"/>
    <p:sldId id="419" r:id="rId28"/>
    <p:sldId id="420" r:id="rId29"/>
    <p:sldId id="353" r:id="rId30"/>
    <p:sldId id="376" r:id="rId31"/>
    <p:sldId id="378" r:id="rId32"/>
    <p:sldId id="443" r:id="rId33"/>
    <p:sldId id="354" r:id="rId34"/>
    <p:sldId id="379" r:id="rId35"/>
    <p:sldId id="380" r:id="rId36"/>
    <p:sldId id="381" r:id="rId37"/>
    <p:sldId id="382" r:id="rId38"/>
    <p:sldId id="355" r:id="rId39"/>
    <p:sldId id="400" r:id="rId40"/>
    <p:sldId id="401" r:id="rId41"/>
    <p:sldId id="402" r:id="rId42"/>
    <p:sldId id="403" r:id="rId43"/>
    <p:sldId id="404" r:id="rId44"/>
    <p:sldId id="263" r:id="rId45"/>
    <p:sldId id="264" r:id="rId46"/>
    <p:sldId id="265" r:id="rId47"/>
    <p:sldId id="405" r:id="rId48"/>
    <p:sldId id="267" r:id="rId49"/>
    <p:sldId id="406" r:id="rId50"/>
    <p:sldId id="269" r:id="rId51"/>
    <p:sldId id="407" r:id="rId52"/>
    <p:sldId id="408" r:id="rId53"/>
    <p:sldId id="409" r:id="rId54"/>
    <p:sldId id="410" r:id="rId55"/>
    <p:sldId id="411" r:id="rId56"/>
    <p:sldId id="412" r:id="rId57"/>
    <p:sldId id="266" r:id="rId58"/>
    <p:sldId id="268" r:id="rId59"/>
    <p:sldId id="270" r:id="rId60"/>
    <p:sldId id="271" r:id="rId61"/>
    <p:sldId id="272" r:id="rId62"/>
    <p:sldId id="273" r:id="rId63"/>
    <p:sldId id="274" r:id="rId64"/>
    <p:sldId id="275" r:id="rId65"/>
    <p:sldId id="397" r:id="rId66"/>
    <p:sldId id="383" r:id="rId67"/>
    <p:sldId id="384" r:id="rId68"/>
    <p:sldId id="386" r:id="rId69"/>
    <p:sldId id="387" r:id="rId70"/>
    <p:sldId id="388" r:id="rId71"/>
    <p:sldId id="389" r:id="rId72"/>
    <p:sldId id="460" r:id="rId73"/>
    <p:sldId id="461" r:id="rId74"/>
    <p:sldId id="390" r:id="rId75"/>
    <p:sldId id="351" r:id="rId76"/>
    <p:sldId id="421" r:id="rId77"/>
    <p:sldId id="432" r:id="rId78"/>
    <p:sldId id="422" r:id="rId79"/>
    <p:sldId id="423" r:id="rId80"/>
    <p:sldId id="424" r:id="rId81"/>
    <p:sldId id="444" r:id="rId82"/>
    <p:sldId id="433" r:id="rId83"/>
    <p:sldId id="413" r:id="rId84"/>
    <p:sldId id="434" r:id="rId85"/>
    <p:sldId id="414" r:id="rId86"/>
    <p:sldId id="454" r:id="rId87"/>
    <p:sldId id="465" r:id="rId88"/>
    <p:sldId id="455" r:id="rId89"/>
    <p:sldId id="466" r:id="rId90"/>
    <p:sldId id="451" r:id="rId91"/>
    <p:sldId id="435" r:id="rId92"/>
    <p:sldId id="462" r:id="rId93"/>
    <p:sldId id="344" r:id="rId94"/>
    <p:sldId id="441" r:id="rId95"/>
    <p:sldId id="464" r:id="rId96"/>
    <p:sldId id="418" r:id="rId97"/>
    <p:sldId id="345" r:id="rId98"/>
    <p:sldId id="356" r:id="rId99"/>
    <p:sldId id="425" r:id="rId100"/>
    <p:sldId id="426" r:id="rId101"/>
    <p:sldId id="427" r:id="rId102"/>
    <p:sldId id="428" r:id="rId103"/>
    <p:sldId id="429" r:id="rId104"/>
    <p:sldId id="436" r:id="rId105"/>
    <p:sldId id="437" r:id="rId106"/>
    <p:sldId id="363" r:id="rId107"/>
    <p:sldId id="371" r:id="rId108"/>
    <p:sldId id="438" r:id="rId109"/>
    <p:sldId id="439" r:id="rId110"/>
    <p:sldId id="430" r:id="rId111"/>
    <p:sldId id="370" r:id="rId112"/>
    <p:sldId id="447" r:id="rId113"/>
    <p:sldId id="446" r:id="rId114"/>
    <p:sldId id="453" r:id="rId115"/>
    <p:sldId id="457" r:id="rId116"/>
    <p:sldId id="445" r:id="rId117"/>
    <p:sldId id="276" r:id="rId118"/>
  </p:sldIdLst>
  <p:sldSz cx="12192000" cy="6858000"/>
  <p:notesSz cx="6858000" cy="9144000"/>
  <p:custDataLst>
    <p:tags r:id="rId121"/>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guide id="3" orient="horz" pos="28" userDrawn="1">
          <p15:clr>
            <a:srgbClr val="A4A3A4"/>
          </p15:clr>
        </p15:guide>
        <p15:guide id="5" pos="72" userDrawn="1">
          <p15:clr>
            <a:srgbClr val="A4A3A4"/>
          </p15:clr>
        </p15:guide>
        <p15:guide id="6" pos="7600" userDrawn="1">
          <p15:clr>
            <a:srgbClr val="A4A3A4"/>
          </p15:clr>
        </p15:guide>
        <p15:guide id="7" orient="horz" pos="73"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andan Dong" initials="DD"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58B6E5"/>
    <a:srgbClr val="FFFFFF"/>
    <a:srgbClr val="2094CE"/>
    <a:srgbClr val="FFBA55"/>
    <a:srgbClr val="FF9860"/>
    <a:srgbClr val="DCDCDC"/>
    <a:srgbClr val="F0F0F0"/>
    <a:srgbClr val="E6E6E6"/>
    <a:srgbClr val="C8C8C8"/>
    <a:srgbClr val="FAFAF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269D01E-BC32-4049-B463-5C60D7B0CCD2}" styleName="主题样式 2 - 强调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38B1855-1B75-4FBE-930C-398BA8C253C6}" styleName="主题样式 2 - 强调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BDBED569-4797-4DF1-A0F4-6AAB3CD982D8}" styleName="浅色样式 3 - 强调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9DCAF9ED-07DC-4A11-8D7F-57B35C25682E}" styleName="中度样式 1 - 强调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ED083AE6-46FA-4A59-8FB0-9F97EB10719F}" styleName="浅色样式 3 - 强调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1E171933-4619-4E11-9A3F-F7608DF75F80}" styleName="中度样式 1 - 强调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1FECB4D8-DB02-4DC6-A0A2-4F2EBAE1DC90}" styleName="中度样式 1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EB344D84-9AFB-497E-A393-DC336BA19D2E}" styleName="中度样式 3 - 强调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EB9631B5-78F2-41C9-869B-9F39066F8104}" styleName="中度样式 3 - 强调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9CF1AB2-1976-4502-BF36-3FF5EA218861}" styleName="中度样式 4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793D81CF-94F2-401A-BA57-92F5A7B2D0C5}" styleName="中度样式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3C2FFA5D-87B4-456A-9821-1D502468CF0F}" styleName="主题样式 1 - 强调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B301B821-A1FF-4177-AEE7-76D212191A09}" styleName="中度样式 1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652" autoAdjust="0"/>
    <p:restoredTop sz="62217" autoAdjust="0"/>
  </p:normalViewPr>
  <p:slideViewPr>
    <p:cSldViewPr>
      <p:cViewPr varScale="1">
        <p:scale>
          <a:sx n="65" d="100"/>
          <a:sy n="65" d="100"/>
        </p:scale>
        <p:origin x="1716" y="66"/>
      </p:cViewPr>
      <p:guideLst>
        <p:guide orient="horz" pos="2160"/>
        <p:guide pos="3840"/>
        <p:guide orient="horz" pos="28"/>
        <p:guide pos="72"/>
        <p:guide pos="7600"/>
        <p:guide orient="horz" pos="73"/>
      </p:guideLst>
    </p:cSldViewPr>
  </p:slideViewPr>
  <p:notesTextViewPr>
    <p:cViewPr>
      <p:scale>
        <a:sx n="3" d="2"/>
        <a:sy n="3" d="2"/>
      </p:scale>
      <p:origin x="0" y="0"/>
    </p:cViewPr>
  </p:notesTextViewPr>
  <p:sorterViewPr>
    <p:cViewPr>
      <p:scale>
        <a:sx n="100" d="100"/>
        <a:sy n="100" d="100"/>
      </p:scale>
      <p:origin x="0" y="-28734"/>
    </p:cViewPr>
  </p:sorterViewPr>
  <p:notesViewPr>
    <p:cSldViewPr>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openxmlformats.org/officeDocument/2006/relationships/slide" Target="slides/slide110.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presProps" Target="presProps.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slide" Target="slides/slide116.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viewProps" Target="viewProps.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notesMaster" Target="notesMasters/notesMaster1.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handoutMaster" Target="handoutMasters/handoutMaster1.xml"/><Relationship Id="rId125" Type="http://schemas.openxmlformats.org/officeDocument/2006/relationships/theme" Target="theme/theme1.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tags" Target="tags/tag1.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commentAuthors" Target="commentAuthors.xml"/><Relationship Id="rId4" Type="http://schemas.openxmlformats.org/officeDocument/2006/relationships/slide" Target="slides/slide2.xml"/><Relationship Id="rId9" Type="http://schemas.openxmlformats.org/officeDocument/2006/relationships/slide" Target="slides/slide7.xml"/></Relationships>
</file>

<file path=ppt/charts/_rels/chart1.xml.rels><?xml version="1.0" encoding="UTF-8" standalone="yes"?>
<Relationships xmlns="http://schemas.openxmlformats.org/package/2006/relationships"><Relationship Id="rId3" Type="http://schemas.openxmlformats.org/officeDocument/2006/relationships/oleObject" Target="&#24037;&#20316;&#31807;1"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tx>
            <c:strRef>
              <c:f>Sheet1!$E$2</c:f>
              <c:strCache>
                <c:ptCount val="1"/>
                <c:pt idx="0">
                  <c:v>P(A|B)</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Sheet1!$D$3:$D$9</c:f>
              <c:numCache>
                <c:formatCode>General</c:formatCode>
                <c:ptCount val="7"/>
                <c:pt idx="0">
                  <c:v>0.05</c:v>
                </c:pt>
                <c:pt idx="1">
                  <c:v>0.1</c:v>
                </c:pt>
                <c:pt idx="2">
                  <c:v>0.15</c:v>
                </c:pt>
                <c:pt idx="3">
                  <c:v>0.2</c:v>
                </c:pt>
                <c:pt idx="4">
                  <c:v>0.25</c:v>
                </c:pt>
                <c:pt idx="5">
                  <c:v>0.3</c:v>
                </c:pt>
                <c:pt idx="6">
                  <c:v>0.35</c:v>
                </c:pt>
              </c:numCache>
            </c:numRef>
          </c:xVal>
          <c:yVal>
            <c:numRef>
              <c:f>Sheet1!$E$3:$E$9</c:f>
              <c:numCache>
                <c:formatCode>General</c:formatCode>
                <c:ptCount val="7"/>
                <c:pt idx="0">
                  <c:v>1.2</c:v>
                </c:pt>
                <c:pt idx="1">
                  <c:v>0.6</c:v>
                </c:pt>
                <c:pt idx="2">
                  <c:v>0.4</c:v>
                </c:pt>
                <c:pt idx="3">
                  <c:v>0.3</c:v>
                </c:pt>
                <c:pt idx="4">
                  <c:v>0.24</c:v>
                </c:pt>
                <c:pt idx="5">
                  <c:v>0.2</c:v>
                </c:pt>
                <c:pt idx="6">
                  <c:v>0.17142857142857143</c:v>
                </c:pt>
              </c:numCache>
            </c:numRef>
          </c:yVal>
          <c:smooth val="0"/>
          <c:extLst>
            <c:ext xmlns:c16="http://schemas.microsoft.com/office/drawing/2014/chart" uri="{C3380CC4-5D6E-409C-BE32-E72D297353CC}">
              <c16:uniqueId val="{00000000-6327-447A-812D-49DE36867339}"/>
            </c:ext>
          </c:extLst>
        </c:ser>
        <c:dLbls>
          <c:showLegendKey val="0"/>
          <c:showVal val="0"/>
          <c:showCatName val="0"/>
          <c:showSerName val="0"/>
          <c:showPercent val="0"/>
          <c:showBubbleSize val="0"/>
        </c:dLbls>
        <c:axId val="2040893472"/>
        <c:axId val="2040900192"/>
      </c:scatterChart>
      <c:valAx>
        <c:axId val="2040893472"/>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040900192"/>
        <c:crosses val="autoZero"/>
        <c:crossBetween val="midCat"/>
      </c:valAx>
      <c:valAx>
        <c:axId val="204090019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040893472"/>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diagrams/_rels/data1.xml.rels><?xml version="1.0" encoding="UTF-8" standalone="yes"?>
<Relationships xmlns="http://schemas.openxmlformats.org/package/2006/relationships"><Relationship Id="rId8" Type="http://schemas.openxmlformats.org/officeDocument/2006/relationships/slide" Target="../slides/slide32.xml"/><Relationship Id="rId13" Type="http://schemas.openxmlformats.org/officeDocument/2006/relationships/slide" Target="../slides/slide112.xml"/><Relationship Id="rId3" Type="http://schemas.openxmlformats.org/officeDocument/2006/relationships/slide" Target="../slides/slide99.xml"/><Relationship Id="rId7" Type="http://schemas.openxmlformats.org/officeDocument/2006/relationships/slide" Target="../slides/slide65.xml"/><Relationship Id="rId12" Type="http://schemas.openxmlformats.org/officeDocument/2006/relationships/slide" Target="../slides/slide96.xml"/><Relationship Id="rId2" Type="http://schemas.openxmlformats.org/officeDocument/2006/relationships/slide" Target="../slides/slide17.xml"/><Relationship Id="rId1" Type="http://schemas.openxmlformats.org/officeDocument/2006/relationships/slide" Target="../slides/slide8.xml"/><Relationship Id="rId6" Type="http://schemas.openxmlformats.org/officeDocument/2006/relationships/slide" Target="../slides/slide92.xml"/><Relationship Id="rId11" Type="http://schemas.openxmlformats.org/officeDocument/2006/relationships/slide" Target="../slides/slide90.xml"/><Relationship Id="rId5" Type="http://schemas.openxmlformats.org/officeDocument/2006/relationships/slide" Target="../slides/slide74.xml"/><Relationship Id="rId10" Type="http://schemas.openxmlformats.org/officeDocument/2006/relationships/slide" Target="../slides/slide101.xml"/><Relationship Id="rId4" Type="http://schemas.openxmlformats.org/officeDocument/2006/relationships/slide" Target="../slides/slide28.xml"/><Relationship Id="rId9" Type="http://schemas.openxmlformats.org/officeDocument/2006/relationships/slide" Target="../slides/slide97.xml"/></Relationships>
</file>

<file path=ppt/diagrams/_rels/data11.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image" Target="../media/image27.jpeg"/></Relationships>
</file>

<file path=ppt/diagrams/_rels/data12.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image" Target="../media/image30.jpeg"/></Relationships>
</file>

<file path=ppt/diagrams/_rels/data2.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image" Target="../media/image13.jpg"/><Relationship Id="rId4" Type="http://schemas.openxmlformats.org/officeDocument/2006/relationships/image" Target="../media/image16.jpg"/></Relationships>
</file>

<file path=ppt/diagrams/_rels/data40.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6.jpeg"/><Relationship Id="rId1" Type="http://schemas.openxmlformats.org/officeDocument/2006/relationships/image" Target="../media/image45.jpeg"/><Relationship Id="rId4" Type="http://schemas.openxmlformats.org/officeDocument/2006/relationships/image" Target="../media/image48.png"/></Relationships>
</file>

<file path=ppt/diagrams/_rels/data65.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2.jpeg"/><Relationship Id="rId1" Type="http://schemas.openxmlformats.org/officeDocument/2006/relationships/image" Target="../media/image51.jpeg"/><Relationship Id="rId4" Type="http://schemas.openxmlformats.org/officeDocument/2006/relationships/image" Target="../media/image54.jpeg"/></Relationships>
</file>

<file path=ppt/diagrams/_rels/data66.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56.jpg"/><Relationship Id="rId1" Type="http://schemas.openxmlformats.org/officeDocument/2006/relationships/image" Target="../media/image55.jpg"/><Relationship Id="rId4" Type="http://schemas.openxmlformats.org/officeDocument/2006/relationships/image" Target="../media/image58.png"/></Relationships>
</file>

<file path=ppt/diagrams/_rels/drawing11.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image" Target="../media/image27.jpeg"/></Relationships>
</file>

<file path=ppt/diagrams/_rels/drawing12.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image" Target="../media/image30.jpeg"/></Relationships>
</file>

<file path=ppt/diagrams/_rels/drawing2.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image" Target="../media/image13.jpg"/><Relationship Id="rId4" Type="http://schemas.openxmlformats.org/officeDocument/2006/relationships/image" Target="../media/image16.jpg"/></Relationships>
</file>

<file path=ppt/diagrams/_rels/drawing40.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6.jpeg"/><Relationship Id="rId1" Type="http://schemas.openxmlformats.org/officeDocument/2006/relationships/image" Target="../media/image45.jpeg"/><Relationship Id="rId4" Type="http://schemas.openxmlformats.org/officeDocument/2006/relationships/image" Target="../media/image48.png"/></Relationships>
</file>

<file path=ppt/diagrams/_rels/drawing65.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2.jpeg"/><Relationship Id="rId1" Type="http://schemas.openxmlformats.org/officeDocument/2006/relationships/image" Target="../media/image51.jpeg"/><Relationship Id="rId4" Type="http://schemas.openxmlformats.org/officeDocument/2006/relationships/image" Target="../media/image54.jpeg"/></Relationships>
</file>

<file path=ppt/diagrams/_rels/drawing66.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56.jpg"/><Relationship Id="rId1" Type="http://schemas.openxmlformats.org/officeDocument/2006/relationships/image" Target="../media/image55.jpg"/><Relationship Id="rId4" Type="http://schemas.openxmlformats.org/officeDocument/2006/relationships/image" Target="../media/image58.pn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7F3A47E-2EC1-46CA-A49A-29D1285B9DD9}" type="doc">
      <dgm:prSet loTypeId="urn:microsoft.com/office/officeart/2005/8/layout/default" loCatId="list" qsTypeId="urn:microsoft.com/office/officeart/2005/8/quickstyle/simple5" qsCatId="simple" csTypeId="urn:microsoft.com/office/officeart/2005/8/colors/colorful2" csCatId="colorful" phldr="1"/>
      <dgm:spPr/>
      <dgm:t>
        <a:bodyPr/>
        <a:lstStyle/>
        <a:p>
          <a:endParaRPr lang="en-US"/>
        </a:p>
      </dgm:t>
    </dgm:pt>
    <dgm:pt modelId="{A2C89A05-234B-497E-9534-D0BAA457B97D}">
      <dgm:prSet phldrT="[文本]"/>
      <dgm:spPr/>
      <dgm:t>
        <a:bodyPr/>
        <a:lstStyle/>
        <a:p>
          <a:r>
            <a:rPr lang="zh-CN" altLang="en-US" dirty="0">
              <a:hlinkClick xmlns:r="http://schemas.openxmlformats.org/officeDocument/2006/relationships" r:id="rId1" action="ppaction://hlinksldjump"/>
            </a:rPr>
            <a:t>供求法</a:t>
          </a:r>
          <a:endParaRPr lang="en-US" dirty="0"/>
        </a:p>
      </dgm:t>
      <dgm:extLst>
        <a:ext uri="{E40237B7-FDA0-4F09-8148-C483321AD2D9}">
          <dgm14:cNvPr xmlns:dgm14="http://schemas.microsoft.com/office/drawing/2010/diagram" id="0" name="">
            <a:hlinkClick xmlns:r="http://schemas.openxmlformats.org/officeDocument/2006/relationships" r:id="rId1" action="ppaction://hlinksldjump"/>
          </dgm14:cNvPr>
        </a:ext>
      </dgm:extLst>
    </dgm:pt>
    <dgm:pt modelId="{DB472E3F-FE9A-49EA-B1D2-1D0CE9CBF93D}" type="parTrans" cxnId="{A80AD54C-00A7-4DA8-B746-96923D50B427}">
      <dgm:prSet/>
      <dgm:spPr/>
      <dgm:t>
        <a:bodyPr/>
        <a:lstStyle/>
        <a:p>
          <a:endParaRPr lang="en-US"/>
        </a:p>
      </dgm:t>
    </dgm:pt>
    <dgm:pt modelId="{BD56D777-6DD4-445E-89B4-1585C95764FA}" type="sibTrans" cxnId="{A80AD54C-00A7-4DA8-B746-96923D50B427}">
      <dgm:prSet/>
      <dgm:spPr/>
      <dgm:t>
        <a:bodyPr/>
        <a:lstStyle/>
        <a:p>
          <a:endParaRPr lang="en-US"/>
        </a:p>
      </dgm:t>
    </dgm:pt>
    <dgm:pt modelId="{02187136-A77A-4837-9D5F-9BB99084B39D}">
      <dgm:prSet phldrT="[文本]"/>
      <dgm:spPr/>
      <dgm:t>
        <a:bodyPr/>
        <a:lstStyle/>
        <a:p>
          <a:r>
            <a:rPr lang="zh-CN" altLang="en-US" dirty="0">
              <a:hlinkClick xmlns:r="http://schemas.openxmlformats.org/officeDocument/2006/relationships" r:id="rId2" action="ppaction://hlinksldjump"/>
            </a:rPr>
            <a:t>演绎法</a:t>
          </a:r>
          <a:endParaRPr lang="en-US" dirty="0"/>
        </a:p>
      </dgm:t>
    </dgm:pt>
    <dgm:pt modelId="{AFD70CE6-89D1-41EA-9C82-BA411394E565}" type="parTrans" cxnId="{D238D52F-D144-4D0A-A3E0-1299D0045637}">
      <dgm:prSet/>
      <dgm:spPr/>
      <dgm:t>
        <a:bodyPr/>
        <a:lstStyle/>
        <a:p>
          <a:endParaRPr lang="en-US"/>
        </a:p>
      </dgm:t>
    </dgm:pt>
    <dgm:pt modelId="{AC330870-9525-411A-B809-CCC125A19801}" type="sibTrans" cxnId="{D238D52F-D144-4D0A-A3E0-1299D0045637}">
      <dgm:prSet/>
      <dgm:spPr/>
      <dgm:t>
        <a:bodyPr/>
        <a:lstStyle/>
        <a:p>
          <a:endParaRPr lang="en-US"/>
        </a:p>
      </dgm:t>
    </dgm:pt>
    <dgm:pt modelId="{40673F4E-C5A0-4644-A228-2347AF8620D6}">
      <dgm:prSet phldrT="[文本]"/>
      <dgm:spPr/>
      <dgm:t>
        <a:bodyPr/>
        <a:lstStyle/>
        <a:p>
          <a:r>
            <a:rPr lang="zh-CN" altLang="en-US" dirty="0">
              <a:hlinkClick xmlns:r="http://schemas.openxmlformats.org/officeDocument/2006/relationships" r:id="rId3" action="ppaction://hlinksldjump"/>
            </a:rPr>
            <a:t>调研法</a:t>
          </a:r>
          <a:endParaRPr lang="en-US" dirty="0"/>
        </a:p>
      </dgm:t>
    </dgm:pt>
    <dgm:pt modelId="{AE857D12-79B0-456C-87B8-C6CC1F57DF49}" type="parTrans" cxnId="{457516A1-45A0-4F9D-8A42-E380D44B2B2F}">
      <dgm:prSet/>
      <dgm:spPr/>
      <dgm:t>
        <a:bodyPr/>
        <a:lstStyle/>
        <a:p>
          <a:endParaRPr lang="en-US"/>
        </a:p>
      </dgm:t>
    </dgm:pt>
    <dgm:pt modelId="{0DE661C7-A8C2-446B-8D8C-39A6C6FC475D}" type="sibTrans" cxnId="{457516A1-45A0-4F9D-8A42-E380D44B2B2F}">
      <dgm:prSet/>
      <dgm:spPr/>
      <dgm:t>
        <a:bodyPr/>
        <a:lstStyle/>
        <a:p>
          <a:endParaRPr lang="en-US"/>
        </a:p>
      </dgm:t>
    </dgm:pt>
    <dgm:pt modelId="{45ECF81E-1E1A-4950-A2AA-A01B19CA144B}">
      <dgm:prSet phldrT="[文本]"/>
      <dgm:spPr/>
      <dgm:t>
        <a:bodyPr/>
        <a:lstStyle/>
        <a:p>
          <a:r>
            <a:rPr lang="zh-CN" altLang="en-US" dirty="0">
              <a:hlinkClick xmlns:r="http://schemas.openxmlformats.org/officeDocument/2006/relationships" r:id="rId4" action="ppaction://hlinksldjump"/>
            </a:rPr>
            <a:t>归纳法</a:t>
          </a:r>
          <a:endParaRPr lang="en-US" dirty="0"/>
        </a:p>
      </dgm:t>
      <dgm:extLst>
        <a:ext uri="{E40237B7-FDA0-4F09-8148-C483321AD2D9}">
          <dgm14:cNvPr xmlns:dgm14="http://schemas.microsoft.com/office/drawing/2010/diagram" id="0" name="">
            <a:hlinkClick xmlns:r="http://schemas.openxmlformats.org/officeDocument/2006/relationships" r:id="rId4" action="ppaction://hlinksldjump"/>
          </dgm14:cNvPr>
        </a:ext>
      </dgm:extLst>
    </dgm:pt>
    <dgm:pt modelId="{6D9FA8F5-A83A-403E-85AA-D076DDE6CE0F}" type="parTrans" cxnId="{DDB3E043-628E-4211-88FE-255AB929E26C}">
      <dgm:prSet/>
      <dgm:spPr/>
      <dgm:t>
        <a:bodyPr/>
        <a:lstStyle/>
        <a:p>
          <a:endParaRPr lang="en-US"/>
        </a:p>
      </dgm:t>
    </dgm:pt>
    <dgm:pt modelId="{6B4A0FEE-8FA7-4BE3-992F-5CB555AE7E4E}" type="sibTrans" cxnId="{DDB3E043-628E-4211-88FE-255AB929E26C}">
      <dgm:prSet/>
      <dgm:spPr/>
      <dgm:t>
        <a:bodyPr/>
        <a:lstStyle/>
        <a:p>
          <a:endParaRPr lang="en-US"/>
        </a:p>
      </dgm:t>
    </dgm:pt>
    <dgm:pt modelId="{C4FFB8CA-A1C0-4828-83B7-2C8062A8D26C}">
      <dgm:prSet phldrT="[文本]"/>
      <dgm:spPr/>
      <dgm:t>
        <a:bodyPr/>
        <a:lstStyle/>
        <a:p>
          <a:r>
            <a:rPr lang="zh-CN" altLang="en-US" dirty="0">
              <a:hlinkClick xmlns:r="http://schemas.openxmlformats.org/officeDocument/2006/relationships" r:id="rId5" action="ppaction://hlinksldjump"/>
            </a:rPr>
            <a:t>数据分析</a:t>
          </a:r>
          <a:endParaRPr lang="en-US" dirty="0"/>
        </a:p>
      </dgm:t>
      <dgm:extLst>
        <a:ext uri="{E40237B7-FDA0-4F09-8148-C483321AD2D9}">
          <dgm14:cNvPr xmlns:dgm14="http://schemas.microsoft.com/office/drawing/2010/diagram" id="0" name="">
            <a:hlinkClick xmlns:r="http://schemas.openxmlformats.org/officeDocument/2006/relationships" r:id="rId5" action="ppaction://hlinksldjump"/>
          </dgm14:cNvPr>
        </a:ext>
      </dgm:extLst>
    </dgm:pt>
    <dgm:pt modelId="{CF93C41D-7B31-4B23-B456-EEF1150AEC17}" type="parTrans" cxnId="{F8219A76-6BB8-4E1B-AF9C-6C3B57969303}">
      <dgm:prSet/>
      <dgm:spPr/>
      <dgm:t>
        <a:bodyPr/>
        <a:lstStyle/>
        <a:p>
          <a:endParaRPr lang="en-US"/>
        </a:p>
      </dgm:t>
    </dgm:pt>
    <dgm:pt modelId="{80B53521-1802-40E2-B8C8-E1928073D900}" type="sibTrans" cxnId="{F8219A76-6BB8-4E1B-AF9C-6C3B57969303}">
      <dgm:prSet/>
      <dgm:spPr/>
      <dgm:t>
        <a:bodyPr/>
        <a:lstStyle/>
        <a:p>
          <a:endParaRPr lang="en-US"/>
        </a:p>
      </dgm:t>
    </dgm:pt>
    <dgm:pt modelId="{D8251D5B-5BE4-4F63-8C2F-C23C94EC23EE}">
      <dgm:prSet phldrT="[文本]"/>
      <dgm:spPr/>
      <dgm:t>
        <a:bodyPr/>
        <a:lstStyle/>
        <a:p>
          <a:r>
            <a:rPr lang="en-US" dirty="0">
              <a:hlinkClick xmlns:r="http://schemas.openxmlformats.org/officeDocument/2006/relationships" r:id="rId6" action="ppaction://hlinksldjump"/>
            </a:rPr>
            <a:t>AI</a:t>
          </a:r>
          <a:endParaRPr lang="en-US" dirty="0"/>
        </a:p>
      </dgm:t>
      <dgm:extLst>
        <a:ext uri="{E40237B7-FDA0-4F09-8148-C483321AD2D9}">
          <dgm14:cNvPr xmlns:dgm14="http://schemas.microsoft.com/office/drawing/2010/diagram" id="0" name="">
            <a:hlinkClick xmlns:r="http://schemas.openxmlformats.org/officeDocument/2006/relationships" r:id="rId6" action="ppaction://hlinksldjump"/>
          </dgm14:cNvPr>
        </a:ext>
      </dgm:extLst>
    </dgm:pt>
    <dgm:pt modelId="{372CDC63-8138-4C77-BEBA-3325BE877967}" type="parTrans" cxnId="{256B5A6C-5C68-4BB5-B942-692FF1E44111}">
      <dgm:prSet/>
      <dgm:spPr/>
      <dgm:t>
        <a:bodyPr/>
        <a:lstStyle/>
        <a:p>
          <a:endParaRPr lang="en-US"/>
        </a:p>
      </dgm:t>
    </dgm:pt>
    <dgm:pt modelId="{261F1EF1-4D5A-4A21-AF9F-67286C10DF9E}" type="sibTrans" cxnId="{256B5A6C-5C68-4BB5-B942-692FF1E44111}">
      <dgm:prSet/>
      <dgm:spPr/>
      <dgm:t>
        <a:bodyPr/>
        <a:lstStyle/>
        <a:p>
          <a:endParaRPr lang="en-US"/>
        </a:p>
      </dgm:t>
    </dgm:pt>
    <dgm:pt modelId="{50A7DA18-D7A3-43B9-9DF9-8B5420768673}">
      <dgm:prSet phldrT="[文本]"/>
      <dgm:spPr/>
      <dgm:t>
        <a:bodyPr/>
        <a:lstStyle/>
        <a:p>
          <a:r>
            <a:rPr lang="zh-CN" altLang="en-US" dirty="0">
              <a:hlinkClick xmlns:r="http://schemas.openxmlformats.org/officeDocument/2006/relationships" r:id="rId7" action="ppaction://hlinksldjump"/>
            </a:rPr>
            <a:t>哲学原理</a:t>
          </a:r>
          <a:endParaRPr lang="en-US" dirty="0"/>
        </a:p>
      </dgm:t>
      <dgm:extLst>
        <a:ext uri="{E40237B7-FDA0-4F09-8148-C483321AD2D9}">
          <dgm14:cNvPr xmlns:dgm14="http://schemas.microsoft.com/office/drawing/2010/diagram" id="0" name="">
            <a:hlinkClick xmlns:r="http://schemas.openxmlformats.org/officeDocument/2006/relationships" r:id="rId7" action="ppaction://hlinksldjump"/>
          </dgm14:cNvPr>
        </a:ext>
      </dgm:extLst>
    </dgm:pt>
    <dgm:pt modelId="{835C81C3-D459-4B4C-8459-C48DA2D0456C}" type="parTrans" cxnId="{9601CB9F-7D26-4BA8-BF4C-350A9B2CF96D}">
      <dgm:prSet/>
      <dgm:spPr/>
      <dgm:t>
        <a:bodyPr/>
        <a:lstStyle/>
        <a:p>
          <a:endParaRPr lang="en-US"/>
        </a:p>
      </dgm:t>
    </dgm:pt>
    <dgm:pt modelId="{92E3970B-62E8-46DC-9193-D7BDE17B55F2}" type="sibTrans" cxnId="{9601CB9F-7D26-4BA8-BF4C-350A9B2CF96D}">
      <dgm:prSet/>
      <dgm:spPr/>
      <dgm:t>
        <a:bodyPr/>
        <a:lstStyle/>
        <a:p>
          <a:endParaRPr lang="en-US"/>
        </a:p>
      </dgm:t>
    </dgm:pt>
    <dgm:pt modelId="{EFA976B1-F674-4761-AEDC-9C4B843B0AA1}">
      <dgm:prSet phldrT="[文本]"/>
      <dgm:spPr/>
      <dgm:t>
        <a:bodyPr/>
        <a:lstStyle/>
        <a:p>
          <a:r>
            <a:rPr lang="zh-CN" altLang="en-US" dirty="0">
              <a:hlinkClick xmlns:r="http://schemas.openxmlformats.org/officeDocument/2006/relationships" r:id="rId8" action="ppaction://hlinksldjump"/>
            </a:rPr>
            <a:t>比较法</a:t>
          </a:r>
          <a:endParaRPr lang="en-US" dirty="0"/>
        </a:p>
      </dgm:t>
      <dgm:extLst>
        <a:ext uri="{E40237B7-FDA0-4F09-8148-C483321AD2D9}">
          <dgm14:cNvPr xmlns:dgm14="http://schemas.microsoft.com/office/drawing/2010/diagram" id="0" name="">
            <a:hlinkClick xmlns:r="http://schemas.openxmlformats.org/officeDocument/2006/relationships" r:id="rId8" action="ppaction://hlinksldjump"/>
          </dgm14:cNvPr>
        </a:ext>
      </dgm:extLst>
    </dgm:pt>
    <dgm:pt modelId="{2F3F69ED-4044-4A48-B8EE-ADDB0626779F}" type="parTrans" cxnId="{903A7CDA-5720-4574-A614-194550FE9DC8}">
      <dgm:prSet/>
      <dgm:spPr/>
      <dgm:t>
        <a:bodyPr/>
        <a:lstStyle/>
        <a:p>
          <a:endParaRPr lang="en-US"/>
        </a:p>
      </dgm:t>
    </dgm:pt>
    <dgm:pt modelId="{A5FAE23A-642E-4B17-843D-B7FDFB320597}" type="sibTrans" cxnId="{903A7CDA-5720-4574-A614-194550FE9DC8}">
      <dgm:prSet/>
      <dgm:spPr/>
      <dgm:t>
        <a:bodyPr/>
        <a:lstStyle/>
        <a:p>
          <a:endParaRPr lang="en-US"/>
        </a:p>
      </dgm:t>
    </dgm:pt>
    <dgm:pt modelId="{42055CFD-A229-454C-BF8B-9D9BF99A6A19}">
      <dgm:prSet phldrT="[文本]"/>
      <dgm:spPr/>
      <dgm:t>
        <a:bodyPr/>
        <a:lstStyle/>
        <a:p>
          <a:r>
            <a:rPr lang="zh-CN" altLang="en-US" dirty="0">
              <a:hlinkClick xmlns:r="http://schemas.openxmlformats.org/officeDocument/2006/relationships" r:id="rId9" action="ppaction://hlinksldjump"/>
            </a:rPr>
            <a:t>迭代</a:t>
          </a:r>
          <a:endParaRPr lang="en-US" dirty="0"/>
        </a:p>
      </dgm:t>
      <dgm:extLst>
        <a:ext uri="{E40237B7-FDA0-4F09-8148-C483321AD2D9}">
          <dgm14:cNvPr xmlns:dgm14="http://schemas.microsoft.com/office/drawing/2010/diagram" id="0" name="">
            <a:hlinkClick xmlns:r="http://schemas.openxmlformats.org/officeDocument/2006/relationships" r:id="rId9" action="ppaction://hlinksldjump"/>
          </dgm14:cNvPr>
        </a:ext>
      </dgm:extLst>
    </dgm:pt>
    <dgm:pt modelId="{24F8E2DC-657D-4156-A750-CF85DA651FA5}" type="parTrans" cxnId="{6C38C7B2-A399-4158-8C36-3E8C7256DC67}">
      <dgm:prSet/>
      <dgm:spPr/>
      <dgm:t>
        <a:bodyPr/>
        <a:lstStyle/>
        <a:p>
          <a:endParaRPr lang="en-US"/>
        </a:p>
      </dgm:t>
    </dgm:pt>
    <dgm:pt modelId="{4A520D84-56E1-4C29-80EE-E3544D94ADE7}" type="sibTrans" cxnId="{6C38C7B2-A399-4158-8C36-3E8C7256DC67}">
      <dgm:prSet/>
      <dgm:spPr/>
      <dgm:t>
        <a:bodyPr/>
        <a:lstStyle/>
        <a:p>
          <a:endParaRPr lang="en-US"/>
        </a:p>
      </dgm:t>
    </dgm:pt>
    <dgm:pt modelId="{8C3B4578-4855-4EAF-A8A8-DCBDEB6A6818}">
      <dgm:prSet phldrT="[文本]"/>
      <dgm:spPr/>
      <dgm:t>
        <a:bodyPr/>
        <a:lstStyle/>
        <a:p>
          <a:r>
            <a:rPr lang="zh-CN" altLang="en-US" dirty="0">
              <a:hlinkClick xmlns:r="http://schemas.openxmlformats.org/officeDocument/2006/relationships" r:id="rId10" action="ppaction://hlinksldjump"/>
            </a:rPr>
            <a:t>宏观分析</a:t>
          </a:r>
          <a:endParaRPr lang="en-US" dirty="0"/>
        </a:p>
      </dgm:t>
      <dgm:extLst>
        <a:ext uri="{E40237B7-FDA0-4F09-8148-C483321AD2D9}">
          <dgm14:cNvPr xmlns:dgm14="http://schemas.microsoft.com/office/drawing/2010/diagram" id="0" name="">
            <a:hlinkClick xmlns:r="http://schemas.openxmlformats.org/officeDocument/2006/relationships" r:id="rId10" action="ppaction://hlinksldjump"/>
          </dgm14:cNvPr>
        </a:ext>
      </dgm:extLst>
    </dgm:pt>
    <dgm:pt modelId="{2627829C-A8AD-4D61-8427-8BD0D301CA57}" type="parTrans" cxnId="{C4FF88F9-00BA-42E5-997E-34C6D7C25567}">
      <dgm:prSet/>
      <dgm:spPr/>
      <dgm:t>
        <a:bodyPr/>
        <a:lstStyle/>
        <a:p>
          <a:endParaRPr lang="zh-CN" altLang="en-US"/>
        </a:p>
      </dgm:t>
    </dgm:pt>
    <dgm:pt modelId="{42C93393-54D0-4714-AE53-BA1FEB71440B}" type="sibTrans" cxnId="{C4FF88F9-00BA-42E5-997E-34C6D7C25567}">
      <dgm:prSet/>
      <dgm:spPr/>
      <dgm:t>
        <a:bodyPr/>
        <a:lstStyle/>
        <a:p>
          <a:endParaRPr lang="zh-CN" altLang="en-US"/>
        </a:p>
      </dgm:t>
    </dgm:pt>
    <dgm:pt modelId="{156048AE-A87E-489C-BD4F-182A4779A139}">
      <dgm:prSet phldrT="[文本]"/>
      <dgm:spPr/>
      <dgm:t>
        <a:bodyPr/>
        <a:lstStyle/>
        <a:p>
          <a:r>
            <a:rPr lang="zh-CN" altLang="en-US" dirty="0">
              <a:hlinkClick xmlns:r="http://schemas.openxmlformats.org/officeDocument/2006/relationships" r:id="rId11" action="ppaction://hlinksldjump"/>
            </a:rPr>
            <a:t>事件驱动法</a:t>
          </a:r>
          <a:endParaRPr lang="en-US" dirty="0"/>
        </a:p>
      </dgm:t>
    </dgm:pt>
    <dgm:pt modelId="{DEAEC6D4-BC12-4482-A566-FEEE45982FF0}" type="parTrans" cxnId="{70663FCC-437C-492F-A94B-D106E8A6B171}">
      <dgm:prSet/>
      <dgm:spPr/>
      <dgm:t>
        <a:bodyPr/>
        <a:lstStyle/>
        <a:p>
          <a:endParaRPr lang="zh-CN" altLang="en-US"/>
        </a:p>
      </dgm:t>
    </dgm:pt>
    <dgm:pt modelId="{F866EE54-1144-4817-81D6-6AAE5CA5D098}" type="sibTrans" cxnId="{70663FCC-437C-492F-A94B-D106E8A6B171}">
      <dgm:prSet/>
      <dgm:spPr/>
      <dgm:t>
        <a:bodyPr/>
        <a:lstStyle/>
        <a:p>
          <a:endParaRPr lang="zh-CN" altLang="en-US"/>
        </a:p>
      </dgm:t>
    </dgm:pt>
    <dgm:pt modelId="{738C58CC-7EB2-4C35-A443-72E041273DDD}">
      <dgm:prSet phldrT="[文本]"/>
      <dgm:spPr/>
      <dgm:t>
        <a:bodyPr/>
        <a:lstStyle/>
        <a:p>
          <a:r>
            <a:rPr lang="zh-CN" altLang="en-US" dirty="0">
              <a:hlinkClick xmlns:r="http://schemas.openxmlformats.org/officeDocument/2006/relationships" r:id="rId12" action="ppaction://hlinksldjump"/>
            </a:rPr>
            <a:t>量化</a:t>
          </a:r>
          <a:endParaRPr lang="en-US" dirty="0"/>
        </a:p>
      </dgm:t>
      <dgm:extLst>
        <a:ext uri="{E40237B7-FDA0-4F09-8148-C483321AD2D9}">
          <dgm14:cNvPr xmlns:dgm14="http://schemas.microsoft.com/office/drawing/2010/diagram" id="0" name="">
            <a:hlinkClick xmlns:r="http://schemas.openxmlformats.org/officeDocument/2006/relationships" r:id="rId5" action="ppaction://hlinksldjump"/>
          </dgm14:cNvPr>
        </a:ext>
      </dgm:extLst>
    </dgm:pt>
    <dgm:pt modelId="{8DCBB885-CD1A-443D-B4B1-122FDCAE32D1}" type="parTrans" cxnId="{64EE1D9F-D81F-4D57-AF97-8C748B499F72}">
      <dgm:prSet/>
      <dgm:spPr/>
      <dgm:t>
        <a:bodyPr/>
        <a:lstStyle/>
        <a:p>
          <a:endParaRPr lang="en-US"/>
        </a:p>
      </dgm:t>
    </dgm:pt>
    <dgm:pt modelId="{25FF0A05-3677-4EF2-873D-FB0EE5EDDC6C}" type="sibTrans" cxnId="{64EE1D9F-D81F-4D57-AF97-8C748B499F72}">
      <dgm:prSet/>
      <dgm:spPr/>
      <dgm:t>
        <a:bodyPr/>
        <a:lstStyle/>
        <a:p>
          <a:endParaRPr lang="en-US"/>
        </a:p>
      </dgm:t>
    </dgm:pt>
    <dgm:pt modelId="{A0634670-611D-44F2-AE08-A03BC1E58C43}">
      <dgm:prSet phldrT="[文本]"/>
      <dgm:spPr/>
      <dgm:t>
        <a:bodyPr/>
        <a:lstStyle/>
        <a:p>
          <a:r>
            <a:rPr lang="zh-CN" altLang="en-US" dirty="0">
              <a:hlinkClick xmlns:r="http://schemas.openxmlformats.org/officeDocument/2006/relationships" r:id="rId13" action="ppaction://hlinksldjump"/>
            </a:rPr>
            <a:t>概率</a:t>
          </a:r>
          <a:endParaRPr lang="en-US" dirty="0"/>
        </a:p>
      </dgm:t>
      <dgm:extLst>
        <a:ext uri="{E40237B7-FDA0-4F09-8148-C483321AD2D9}">
          <dgm14:cNvPr xmlns:dgm14="http://schemas.microsoft.com/office/drawing/2010/diagram" id="0" name="">
            <a:hlinkClick xmlns:r="http://schemas.openxmlformats.org/officeDocument/2006/relationships" r:id="rId10" action="ppaction://hlinksldjump"/>
          </dgm14:cNvPr>
        </a:ext>
      </dgm:extLst>
    </dgm:pt>
    <dgm:pt modelId="{ABA35843-DB16-492E-A663-65A9FD8F3C70}" type="parTrans" cxnId="{FC84D6BA-3835-4C83-8D72-DB3A2553893D}">
      <dgm:prSet/>
      <dgm:spPr/>
      <dgm:t>
        <a:bodyPr/>
        <a:lstStyle/>
        <a:p>
          <a:endParaRPr lang="en-US"/>
        </a:p>
      </dgm:t>
    </dgm:pt>
    <dgm:pt modelId="{54FE0425-8385-49E1-B4FC-91AAB4E87B6B}" type="sibTrans" cxnId="{FC84D6BA-3835-4C83-8D72-DB3A2553893D}">
      <dgm:prSet/>
      <dgm:spPr/>
      <dgm:t>
        <a:bodyPr/>
        <a:lstStyle/>
        <a:p>
          <a:endParaRPr lang="en-US"/>
        </a:p>
      </dgm:t>
    </dgm:pt>
    <dgm:pt modelId="{B5E3D3CA-1376-411A-99F9-B7D8341F6B70}" type="pres">
      <dgm:prSet presAssocID="{37F3A47E-2EC1-46CA-A49A-29D1285B9DD9}" presName="diagram" presStyleCnt="0">
        <dgm:presLayoutVars>
          <dgm:dir/>
          <dgm:resizeHandles val="exact"/>
        </dgm:presLayoutVars>
      </dgm:prSet>
      <dgm:spPr/>
    </dgm:pt>
    <dgm:pt modelId="{4F45E96D-F33D-4D74-9BF1-EC192B5B3E98}" type="pres">
      <dgm:prSet presAssocID="{A2C89A05-234B-497E-9534-D0BAA457B97D}" presName="node" presStyleLbl="node1" presStyleIdx="0" presStyleCnt="13">
        <dgm:presLayoutVars>
          <dgm:bulletEnabled val="1"/>
        </dgm:presLayoutVars>
      </dgm:prSet>
      <dgm:spPr/>
    </dgm:pt>
    <dgm:pt modelId="{CC257CB8-9381-499D-98C7-C6CA2EBBF7FE}" type="pres">
      <dgm:prSet presAssocID="{BD56D777-6DD4-445E-89B4-1585C95764FA}" presName="sibTrans" presStyleCnt="0"/>
      <dgm:spPr/>
    </dgm:pt>
    <dgm:pt modelId="{9EF350EF-2FD7-4310-A078-6D46085BD4A6}" type="pres">
      <dgm:prSet presAssocID="{02187136-A77A-4837-9D5F-9BB99084B39D}" presName="node" presStyleLbl="node1" presStyleIdx="1" presStyleCnt="13">
        <dgm:presLayoutVars>
          <dgm:bulletEnabled val="1"/>
        </dgm:presLayoutVars>
      </dgm:prSet>
      <dgm:spPr/>
    </dgm:pt>
    <dgm:pt modelId="{BB229785-DFBA-4823-82C4-285AADBE8777}" type="pres">
      <dgm:prSet presAssocID="{AC330870-9525-411A-B809-CCC125A19801}" presName="sibTrans" presStyleCnt="0"/>
      <dgm:spPr/>
    </dgm:pt>
    <dgm:pt modelId="{26695CC7-8554-4167-8527-9A19F730C3A6}" type="pres">
      <dgm:prSet presAssocID="{45ECF81E-1E1A-4950-A2AA-A01B19CA144B}" presName="node" presStyleLbl="node1" presStyleIdx="2" presStyleCnt="13">
        <dgm:presLayoutVars>
          <dgm:bulletEnabled val="1"/>
        </dgm:presLayoutVars>
      </dgm:prSet>
      <dgm:spPr/>
    </dgm:pt>
    <dgm:pt modelId="{71F6CA53-E55D-49DF-AD6E-560624399AE2}" type="pres">
      <dgm:prSet presAssocID="{6B4A0FEE-8FA7-4BE3-992F-5CB555AE7E4E}" presName="sibTrans" presStyleCnt="0"/>
      <dgm:spPr/>
    </dgm:pt>
    <dgm:pt modelId="{F7094868-1022-4B96-B4DE-47BEDED7E825}" type="pres">
      <dgm:prSet presAssocID="{EFA976B1-F674-4761-AEDC-9C4B843B0AA1}" presName="node" presStyleLbl="node1" presStyleIdx="3" presStyleCnt="13">
        <dgm:presLayoutVars>
          <dgm:bulletEnabled val="1"/>
        </dgm:presLayoutVars>
      </dgm:prSet>
      <dgm:spPr/>
    </dgm:pt>
    <dgm:pt modelId="{4A6A91AC-E1A4-490C-ADA6-D8AF000BFDAD}" type="pres">
      <dgm:prSet presAssocID="{A5FAE23A-642E-4B17-843D-B7FDFB320597}" presName="sibTrans" presStyleCnt="0"/>
      <dgm:spPr/>
    </dgm:pt>
    <dgm:pt modelId="{2E2A0BD3-2909-4C0F-A434-11C53381F153}" type="pres">
      <dgm:prSet presAssocID="{40673F4E-C5A0-4644-A228-2347AF8620D6}" presName="node" presStyleLbl="node1" presStyleIdx="4" presStyleCnt="13">
        <dgm:presLayoutVars>
          <dgm:bulletEnabled val="1"/>
        </dgm:presLayoutVars>
      </dgm:prSet>
      <dgm:spPr/>
    </dgm:pt>
    <dgm:pt modelId="{894D86B5-D91E-46E4-87AE-BDD216E0395C}" type="pres">
      <dgm:prSet presAssocID="{0DE661C7-A8C2-446B-8D8C-39A6C6FC475D}" presName="sibTrans" presStyleCnt="0"/>
      <dgm:spPr/>
    </dgm:pt>
    <dgm:pt modelId="{060E6546-4AF8-48B9-A38D-F79BB3C93252}" type="pres">
      <dgm:prSet presAssocID="{50A7DA18-D7A3-43B9-9DF9-8B5420768673}" presName="node" presStyleLbl="node1" presStyleIdx="5" presStyleCnt="13">
        <dgm:presLayoutVars>
          <dgm:bulletEnabled val="1"/>
        </dgm:presLayoutVars>
      </dgm:prSet>
      <dgm:spPr/>
    </dgm:pt>
    <dgm:pt modelId="{448667E6-0E6F-4FD1-9A73-2A81912B82AB}" type="pres">
      <dgm:prSet presAssocID="{92E3970B-62E8-46DC-9193-D7BDE17B55F2}" presName="sibTrans" presStyleCnt="0"/>
      <dgm:spPr/>
    </dgm:pt>
    <dgm:pt modelId="{AF0B01CE-3BA9-4829-A018-C8FAC7118A37}" type="pres">
      <dgm:prSet presAssocID="{C4FFB8CA-A1C0-4828-83B7-2C8062A8D26C}" presName="node" presStyleLbl="node1" presStyleIdx="6" presStyleCnt="13">
        <dgm:presLayoutVars>
          <dgm:bulletEnabled val="1"/>
        </dgm:presLayoutVars>
      </dgm:prSet>
      <dgm:spPr/>
    </dgm:pt>
    <dgm:pt modelId="{8C136239-28CD-4673-B663-5CF83ACCE657}" type="pres">
      <dgm:prSet presAssocID="{80B53521-1802-40E2-B8C8-E1928073D900}" presName="sibTrans" presStyleCnt="0"/>
      <dgm:spPr/>
    </dgm:pt>
    <dgm:pt modelId="{0D1BCEAF-8A94-4EA9-94C0-3991626ECD08}" type="pres">
      <dgm:prSet presAssocID="{738C58CC-7EB2-4C35-A443-72E041273DDD}" presName="node" presStyleLbl="node1" presStyleIdx="7" presStyleCnt="13">
        <dgm:presLayoutVars>
          <dgm:bulletEnabled val="1"/>
        </dgm:presLayoutVars>
      </dgm:prSet>
      <dgm:spPr/>
    </dgm:pt>
    <dgm:pt modelId="{709DB652-4C23-4C81-BE9D-D81B763DDB79}" type="pres">
      <dgm:prSet presAssocID="{25FF0A05-3677-4EF2-873D-FB0EE5EDDC6C}" presName="sibTrans" presStyleCnt="0"/>
      <dgm:spPr/>
    </dgm:pt>
    <dgm:pt modelId="{708EF9C2-DD43-4E93-840D-498DCA6381F3}" type="pres">
      <dgm:prSet presAssocID="{156048AE-A87E-489C-BD4F-182A4779A139}" presName="node" presStyleLbl="node1" presStyleIdx="8" presStyleCnt="13">
        <dgm:presLayoutVars>
          <dgm:bulletEnabled val="1"/>
        </dgm:presLayoutVars>
      </dgm:prSet>
      <dgm:spPr/>
    </dgm:pt>
    <dgm:pt modelId="{054336B8-A803-4DA5-A1DC-B02B3B5E5C01}" type="pres">
      <dgm:prSet presAssocID="{F866EE54-1144-4817-81D6-6AAE5CA5D098}" presName="sibTrans" presStyleCnt="0"/>
      <dgm:spPr/>
    </dgm:pt>
    <dgm:pt modelId="{59A14BAB-A73A-4E95-97ED-BCB907E1069E}" type="pres">
      <dgm:prSet presAssocID="{D8251D5B-5BE4-4F63-8C2F-C23C94EC23EE}" presName="node" presStyleLbl="node1" presStyleIdx="9" presStyleCnt="13">
        <dgm:presLayoutVars>
          <dgm:bulletEnabled val="1"/>
        </dgm:presLayoutVars>
      </dgm:prSet>
      <dgm:spPr/>
    </dgm:pt>
    <dgm:pt modelId="{34E24474-CD65-4AF3-9E38-AD411C6C3C78}" type="pres">
      <dgm:prSet presAssocID="{261F1EF1-4D5A-4A21-AF9F-67286C10DF9E}" presName="sibTrans" presStyleCnt="0"/>
      <dgm:spPr/>
    </dgm:pt>
    <dgm:pt modelId="{EB54A66A-FFFC-4B81-B2B7-0CB9A7503CD7}" type="pres">
      <dgm:prSet presAssocID="{42055CFD-A229-454C-BF8B-9D9BF99A6A19}" presName="node" presStyleLbl="node1" presStyleIdx="10" presStyleCnt="13">
        <dgm:presLayoutVars>
          <dgm:bulletEnabled val="1"/>
        </dgm:presLayoutVars>
      </dgm:prSet>
      <dgm:spPr/>
    </dgm:pt>
    <dgm:pt modelId="{D7E07091-E865-448B-86DB-215B69B28098}" type="pres">
      <dgm:prSet presAssocID="{4A520D84-56E1-4C29-80EE-E3544D94ADE7}" presName="sibTrans" presStyleCnt="0"/>
      <dgm:spPr/>
    </dgm:pt>
    <dgm:pt modelId="{5C530FCF-CB23-4EC8-AD35-D44B25EB0FAB}" type="pres">
      <dgm:prSet presAssocID="{8C3B4578-4855-4EAF-A8A8-DCBDEB6A6818}" presName="node" presStyleLbl="node1" presStyleIdx="11" presStyleCnt="13">
        <dgm:presLayoutVars>
          <dgm:bulletEnabled val="1"/>
        </dgm:presLayoutVars>
      </dgm:prSet>
      <dgm:spPr/>
    </dgm:pt>
    <dgm:pt modelId="{B741D105-9FF3-47FF-B9F9-73B322BB283C}" type="pres">
      <dgm:prSet presAssocID="{42C93393-54D0-4714-AE53-BA1FEB71440B}" presName="sibTrans" presStyleCnt="0"/>
      <dgm:spPr/>
    </dgm:pt>
    <dgm:pt modelId="{A14D0215-E3DE-4496-AAFC-7E77E0A65AF1}" type="pres">
      <dgm:prSet presAssocID="{A0634670-611D-44F2-AE08-A03BC1E58C43}" presName="node" presStyleLbl="node1" presStyleIdx="12" presStyleCnt="13">
        <dgm:presLayoutVars>
          <dgm:bulletEnabled val="1"/>
        </dgm:presLayoutVars>
      </dgm:prSet>
      <dgm:spPr/>
    </dgm:pt>
  </dgm:ptLst>
  <dgm:cxnLst>
    <dgm:cxn modelId="{D35CEC02-F0BF-4C7F-8E81-9CD99B922A96}" type="presOf" srcId="{738C58CC-7EB2-4C35-A443-72E041273DDD}" destId="{0D1BCEAF-8A94-4EA9-94C0-3991626ECD08}" srcOrd="0" destOrd="0" presId="urn:microsoft.com/office/officeart/2005/8/layout/default"/>
    <dgm:cxn modelId="{A58FA305-4AC9-40FE-9CDC-06BA98B982DD}" type="presOf" srcId="{EFA976B1-F674-4761-AEDC-9C4B843B0AA1}" destId="{F7094868-1022-4B96-B4DE-47BEDED7E825}" srcOrd="0" destOrd="0" presId="urn:microsoft.com/office/officeart/2005/8/layout/default"/>
    <dgm:cxn modelId="{501B2406-0A03-43AA-8EC5-728BFFA1F658}" type="presOf" srcId="{40673F4E-C5A0-4644-A228-2347AF8620D6}" destId="{2E2A0BD3-2909-4C0F-A434-11C53381F153}" srcOrd="0" destOrd="0" presId="urn:microsoft.com/office/officeart/2005/8/layout/default"/>
    <dgm:cxn modelId="{091C3F0F-6253-4838-8D39-2F15BD8B8B25}" type="presOf" srcId="{02187136-A77A-4837-9D5F-9BB99084B39D}" destId="{9EF350EF-2FD7-4310-A078-6D46085BD4A6}" srcOrd="0" destOrd="0" presId="urn:microsoft.com/office/officeart/2005/8/layout/default"/>
    <dgm:cxn modelId="{E395031F-68E0-4564-8231-7084D39A1A1A}" type="presOf" srcId="{A0634670-611D-44F2-AE08-A03BC1E58C43}" destId="{A14D0215-E3DE-4496-AAFC-7E77E0A65AF1}" srcOrd="0" destOrd="0" presId="urn:microsoft.com/office/officeart/2005/8/layout/default"/>
    <dgm:cxn modelId="{95E17F22-38E5-4B0B-8DE4-FEA46B319A0B}" type="presOf" srcId="{50A7DA18-D7A3-43B9-9DF9-8B5420768673}" destId="{060E6546-4AF8-48B9-A38D-F79BB3C93252}" srcOrd="0" destOrd="0" presId="urn:microsoft.com/office/officeart/2005/8/layout/default"/>
    <dgm:cxn modelId="{D238D52F-D144-4D0A-A3E0-1299D0045637}" srcId="{37F3A47E-2EC1-46CA-A49A-29D1285B9DD9}" destId="{02187136-A77A-4837-9D5F-9BB99084B39D}" srcOrd="1" destOrd="0" parTransId="{AFD70CE6-89D1-41EA-9C82-BA411394E565}" sibTransId="{AC330870-9525-411A-B809-CCC125A19801}"/>
    <dgm:cxn modelId="{DDB3E043-628E-4211-88FE-255AB929E26C}" srcId="{37F3A47E-2EC1-46CA-A49A-29D1285B9DD9}" destId="{45ECF81E-1E1A-4950-A2AA-A01B19CA144B}" srcOrd="2" destOrd="0" parTransId="{6D9FA8F5-A83A-403E-85AA-D076DDE6CE0F}" sibTransId="{6B4A0FEE-8FA7-4BE3-992F-5CB555AE7E4E}"/>
    <dgm:cxn modelId="{256B5A6C-5C68-4BB5-B942-692FF1E44111}" srcId="{37F3A47E-2EC1-46CA-A49A-29D1285B9DD9}" destId="{D8251D5B-5BE4-4F63-8C2F-C23C94EC23EE}" srcOrd="9" destOrd="0" parTransId="{372CDC63-8138-4C77-BEBA-3325BE877967}" sibTransId="{261F1EF1-4D5A-4A21-AF9F-67286C10DF9E}"/>
    <dgm:cxn modelId="{A80AD54C-00A7-4DA8-B746-96923D50B427}" srcId="{37F3A47E-2EC1-46CA-A49A-29D1285B9DD9}" destId="{A2C89A05-234B-497E-9534-D0BAA457B97D}" srcOrd="0" destOrd="0" parTransId="{DB472E3F-FE9A-49EA-B1D2-1D0CE9CBF93D}" sibTransId="{BD56D777-6DD4-445E-89B4-1585C95764FA}"/>
    <dgm:cxn modelId="{F8219A76-6BB8-4E1B-AF9C-6C3B57969303}" srcId="{37F3A47E-2EC1-46CA-A49A-29D1285B9DD9}" destId="{C4FFB8CA-A1C0-4828-83B7-2C8062A8D26C}" srcOrd="6" destOrd="0" parTransId="{CF93C41D-7B31-4B23-B456-EEF1150AEC17}" sibTransId="{80B53521-1802-40E2-B8C8-E1928073D900}"/>
    <dgm:cxn modelId="{0A7CDA83-ADC5-4C35-9F35-9C721A59B4F4}" type="presOf" srcId="{42055CFD-A229-454C-BF8B-9D9BF99A6A19}" destId="{EB54A66A-FFFC-4B81-B2B7-0CB9A7503CD7}" srcOrd="0" destOrd="0" presId="urn:microsoft.com/office/officeart/2005/8/layout/default"/>
    <dgm:cxn modelId="{88337D93-5A61-464B-BCFE-FB97655B42FE}" type="presOf" srcId="{D8251D5B-5BE4-4F63-8C2F-C23C94EC23EE}" destId="{59A14BAB-A73A-4E95-97ED-BCB907E1069E}" srcOrd="0" destOrd="0" presId="urn:microsoft.com/office/officeart/2005/8/layout/default"/>
    <dgm:cxn modelId="{6B68E897-EE93-48A8-8A5F-A9CB025166C6}" type="presOf" srcId="{45ECF81E-1E1A-4950-A2AA-A01B19CA144B}" destId="{26695CC7-8554-4167-8527-9A19F730C3A6}" srcOrd="0" destOrd="0" presId="urn:microsoft.com/office/officeart/2005/8/layout/default"/>
    <dgm:cxn modelId="{64EE1D9F-D81F-4D57-AF97-8C748B499F72}" srcId="{37F3A47E-2EC1-46CA-A49A-29D1285B9DD9}" destId="{738C58CC-7EB2-4C35-A443-72E041273DDD}" srcOrd="7" destOrd="0" parTransId="{8DCBB885-CD1A-443D-B4B1-122FDCAE32D1}" sibTransId="{25FF0A05-3677-4EF2-873D-FB0EE5EDDC6C}"/>
    <dgm:cxn modelId="{9601CB9F-7D26-4BA8-BF4C-350A9B2CF96D}" srcId="{37F3A47E-2EC1-46CA-A49A-29D1285B9DD9}" destId="{50A7DA18-D7A3-43B9-9DF9-8B5420768673}" srcOrd="5" destOrd="0" parTransId="{835C81C3-D459-4B4C-8459-C48DA2D0456C}" sibTransId="{92E3970B-62E8-46DC-9193-D7BDE17B55F2}"/>
    <dgm:cxn modelId="{457516A1-45A0-4F9D-8A42-E380D44B2B2F}" srcId="{37F3A47E-2EC1-46CA-A49A-29D1285B9DD9}" destId="{40673F4E-C5A0-4644-A228-2347AF8620D6}" srcOrd="4" destOrd="0" parTransId="{AE857D12-79B0-456C-87B8-C6CC1F57DF49}" sibTransId="{0DE661C7-A8C2-446B-8D8C-39A6C6FC475D}"/>
    <dgm:cxn modelId="{FAA896A8-DB0B-41FD-8991-44CD61F9CA1C}" type="presOf" srcId="{37F3A47E-2EC1-46CA-A49A-29D1285B9DD9}" destId="{B5E3D3CA-1376-411A-99F9-B7D8341F6B70}" srcOrd="0" destOrd="0" presId="urn:microsoft.com/office/officeart/2005/8/layout/default"/>
    <dgm:cxn modelId="{6C38C7B2-A399-4158-8C36-3E8C7256DC67}" srcId="{37F3A47E-2EC1-46CA-A49A-29D1285B9DD9}" destId="{42055CFD-A229-454C-BF8B-9D9BF99A6A19}" srcOrd="10" destOrd="0" parTransId="{24F8E2DC-657D-4156-A750-CF85DA651FA5}" sibTransId="{4A520D84-56E1-4C29-80EE-E3544D94ADE7}"/>
    <dgm:cxn modelId="{FC84D6BA-3835-4C83-8D72-DB3A2553893D}" srcId="{37F3A47E-2EC1-46CA-A49A-29D1285B9DD9}" destId="{A0634670-611D-44F2-AE08-A03BC1E58C43}" srcOrd="12" destOrd="0" parTransId="{ABA35843-DB16-492E-A663-65A9FD8F3C70}" sibTransId="{54FE0425-8385-49E1-B4FC-91AAB4E87B6B}"/>
    <dgm:cxn modelId="{70663FCC-437C-492F-A94B-D106E8A6B171}" srcId="{37F3A47E-2EC1-46CA-A49A-29D1285B9DD9}" destId="{156048AE-A87E-489C-BD4F-182A4779A139}" srcOrd="8" destOrd="0" parTransId="{DEAEC6D4-BC12-4482-A566-FEEE45982FF0}" sibTransId="{F866EE54-1144-4817-81D6-6AAE5CA5D098}"/>
    <dgm:cxn modelId="{CCA49BD2-D2A7-41C7-A0D8-DF6A31DAB4EC}" type="presOf" srcId="{C4FFB8CA-A1C0-4828-83B7-2C8062A8D26C}" destId="{AF0B01CE-3BA9-4829-A018-C8FAC7118A37}" srcOrd="0" destOrd="0" presId="urn:microsoft.com/office/officeart/2005/8/layout/default"/>
    <dgm:cxn modelId="{DC1222D6-339F-457F-BEC2-F20A1BBD6D7F}" type="presOf" srcId="{156048AE-A87E-489C-BD4F-182A4779A139}" destId="{708EF9C2-DD43-4E93-840D-498DCA6381F3}" srcOrd="0" destOrd="0" presId="urn:microsoft.com/office/officeart/2005/8/layout/default"/>
    <dgm:cxn modelId="{1A99EBD7-FB8B-471D-8DB9-0AF8D57C76AC}" type="presOf" srcId="{8C3B4578-4855-4EAF-A8A8-DCBDEB6A6818}" destId="{5C530FCF-CB23-4EC8-AD35-D44B25EB0FAB}" srcOrd="0" destOrd="0" presId="urn:microsoft.com/office/officeart/2005/8/layout/default"/>
    <dgm:cxn modelId="{903A7CDA-5720-4574-A614-194550FE9DC8}" srcId="{37F3A47E-2EC1-46CA-A49A-29D1285B9DD9}" destId="{EFA976B1-F674-4761-AEDC-9C4B843B0AA1}" srcOrd="3" destOrd="0" parTransId="{2F3F69ED-4044-4A48-B8EE-ADDB0626779F}" sibTransId="{A5FAE23A-642E-4B17-843D-B7FDFB320597}"/>
    <dgm:cxn modelId="{8ED182DF-3546-4F90-9EB0-539051216550}" type="presOf" srcId="{A2C89A05-234B-497E-9534-D0BAA457B97D}" destId="{4F45E96D-F33D-4D74-9BF1-EC192B5B3E98}" srcOrd="0" destOrd="0" presId="urn:microsoft.com/office/officeart/2005/8/layout/default"/>
    <dgm:cxn modelId="{C4FF88F9-00BA-42E5-997E-34C6D7C25567}" srcId="{37F3A47E-2EC1-46CA-A49A-29D1285B9DD9}" destId="{8C3B4578-4855-4EAF-A8A8-DCBDEB6A6818}" srcOrd="11" destOrd="0" parTransId="{2627829C-A8AD-4D61-8427-8BD0D301CA57}" sibTransId="{42C93393-54D0-4714-AE53-BA1FEB71440B}"/>
    <dgm:cxn modelId="{3555A5AF-FBCC-4BA5-B6C9-37AB9EB55D51}" type="presParOf" srcId="{B5E3D3CA-1376-411A-99F9-B7D8341F6B70}" destId="{4F45E96D-F33D-4D74-9BF1-EC192B5B3E98}" srcOrd="0" destOrd="0" presId="urn:microsoft.com/office/officeart/2005/8/layout/default"/>
    <dgm:cxn modelId="{F03A0F7E-D0D6-4644-9EB3-D2FC11BEEB50}" type="presParOf" srcId="{B5E3D3CA-1376-411A-99F9-B7D8341F6B70}" destId="{CC257CB8-9381-499D-98C7-C6CA2EBBF7FE}" srcOrd="1" destOrd="0" presId="urn:microsoft.com/office/officeart/2005/8/layout/default"/>
    <dgm:cxn modelId="{D55FE9EF-5781-4BCA-B1EE-EB03D64E8355}" type="presParOf" srcId="{B5E3D3CA-1376-411A-99F9-B7D8341F6B70}" destId="{9EF350EF-2FD7-4310-A078-6D46085BD4A6}" srcOrd="2" destOrd="0" presId="urn:microsoft.com/office/officeart/2005/8/layout/default"/>
    <dgm:cxn modelId="{19CEB552-0A47-4A9B-B34A-617E80D0966D}" type="presParOf" srcId="{B5E3D3CA-1376-411A-99F9-B7D8341F6B70}" destId="{BB229785-DFBA-4823-82C4-285AADBE8777}" srcOrd="3" destOrd="0" presId="urn:microsoft.com/office/officeart/2005/8/layout/default"/>
    <dgm:cxn modelId="{100B1C31-8571-45D0-AC63-5A5D88DD1AA7}" type="presParOf" srcId="{B5E3D3CA-1376-411A-99F9-B7D8341F6B70}" destId="{26695CC7-8554-4167-8527-9A19F730C3A6}" srcOrd="4" destOrd="0" presId="urn:microsoft.com/office/officeart/2005/8/layout/default"/>
    <dgm:cxn modelId="{9A755E4E-4F1A-4E86-8EDB-CCF554246CA6}" type="presParOf" srcId="{B5E3D3CA-1376-411A-99F9-B7D8341F6B70}" destId="{71F6CA53-E55D-49DF-AD6E-560624399AE2}" srcOrd="5" destOrd="0" presId="urn:microsoft.com/office/officeart/2005/8/layout/default"/>
    <dgm:cxn modelId="{71F6ED9B-6C5E-4E79-81B8-5049A8EF7ABD}" type="presParOf" srcId="{B5E3D3CA-1376-411A-99F9-B7D8341F6B70}" destId="{F7094868-1022-4B96-B4DE-47BEDED7E825}" srcOrd="6" destOrd="0" presId="urn:microsoft.com/office/officeart/2005/8/layout/default"/>
    <dgm:cxn modelId="{998C6800-8E52-4601-B62B-814A9D7B2BEE}" type="presParOf" srcId="{B5E3D3CA-1376-411A-99F9-B7D8341F6B70}" destId="{4A6A91AC-E1A4-490C-ADA6-D8AF000BFDAD}" srcOrd="7" destOrd="0" presId="urn:microsoft.com/office/officeart/2005/8/layout/default"/>
    <dgm:cxn modelId="{7CD2FD3A-95DE-4841-96F8-E742671E4C92}" type="presParOf" srcId="{B5E3D3CA-1376-411A-99F9-B7D8341F6B70}" destId="{2E2A0BD3-2909-4C0F-A434-11C53381F153}" srcOrd="8" destOrd="0" presId="urn:microsoft.com/office/officeart/2005/8/layout/default"/>
    <dgm:cxn modelId="{300EEE9E-D18E-4DA2-9F9F-1D41DC7EDA3C}" type="presParOf" srcId="{B5E3D3CA-1376-411A-99F9-B7D8341F6B70}" destId="{894D86B5-D91E-46E4-87AE-BDD216E0395C}" srcOrd="9" destOrd="0" presId="urn:microsoft.com/office/officeart/2005/8/layout/default"/>
    <dgm:cxn modelId="{A9B4A4F1-18EA-4ACE-8E92-7775F3015C73}" type="presParOf" srcId="{B5E3D3CA-1376-411A-99F9-B7D8341F6B70}" destId="{060E6546-4AF8-48B9-A38D-F79BB3C93252}" srcOrd="10" destOrd="0" presId="urn:microsoft.com/office/officeart/2005/8/layout/default"/>
    <dgm:cxn modelId="{1710A28F-F668-4BA1-AA4D-742E2EF33115}" type="presParOf" srcId="{B5E3D3CA-1376-411A-99F9-B7D8341F6B70}" destId="{448667E6-0E6F-4FD1-9A73-2A81912B82AB}" srcOrd="11" destOrd="0" presId="urn:microsoft.com/office/officeart/2005/8/layout/default"/>
    <dgm:cxn modelId="{1952CAF0-30E6-4951-9488-B3F6C9027D57}" type="presParOf" srcId="{B5E3D3CA-1376-411A-99F9-B7D8341F6B70}" destId="{AF0B01CE-3BA9-4829-A018-C8FAC7118A37}" srcOrd="12" destOrd="0" presId="urn:microsoft.com/office/officeart/2005/8/layout/default"/>
    <dgm:cxn modelId="{7FD7E2F7-FA6B-4288-B117-1979A1B0E51D}" type="presParOf" srcId="{B5E3D3CA-1376-411A-99F9-B7D8341F6B70}" destId="{8C136239-28CD-4673-B663-5CF83ACCE657}" srcOrd="13" destOrd="0" presId="urn:microsoft.com/office/officeart/2005/8/layout/default"/>
    <dgm:cxn modelId="{91819C15-25B3-4D1E-B1E6-5D2123C4D107}" type="presParOf" srcId="{B5E3D3CA-1376-411A-99F9-B7D8341F6B70}" destId="{0D1BCEAF-8A94-4EA9-94C0-3991626ECD08}" srcOrd="14" destOrd="0" presId="urn:microsoft.com/office/officeart/2005/8/layout/default"/>
    <dgm:cxn modelId="{F8E971E6-64DA-4029-9240-2842A240E81A}" type="presParOf" srcId="{B5E3D3CA-1376-411A-99F9-B7D8341F6B70}" destId="{709DB652-4C23-4C81-BE9D-D81B763DDB79}" srcOrd="15" destOrd="0" presId="urn:microsoft.com/office/officeart/2005/8/layout/default"/>
    <dgm:cxn modelId="{E7BC413F-02D5-4C82-8B8B-9B0F440254E7}" type="presParOf" srcId="{B5E3D3CA-1376-411A-99F9-B7D8341F6B70}" destId="{708EF9C2-DD43-4E93-840D-498DCA6381F3}" srcOrd="16" destOrd="0" presId="urn:microsoft.com/office/officeart/2005/8/layout/default"/>
    <dgm:cxn modelId="{63AEFB72-3606-44C7-8059-8C8AD342CB40}" type="presParOf" srcId="{B5E3D3CA-1376-411A-99F9-B7D8341F6B70}" destId="{054336B8-A803-4DA5-A1DC-B02B3B5E5C01}" srcOrd="17" destOrd="0" presId="urn:microsoft.com/office/officeart/2005/8/layout/default"/>
    <dgm:cxn modelId="{2B82B907-3615-448F-9D7F-992A1F5646F0}" type="presParOf" srcId="{B5E3D3CA-1376-411A-99F9-B7D8341F6B70}" destId="{59A14BAB-A73A-4E95-97ED-BCB907E1069E}" srcOrd="18" destOrd="0" presId="urn:microsoft.com/office/officeart/2005/8/layout/default"/>
    <dgm:cxn modelId="{DDD08FCA-99E1-44A0-B654-901546C660C5}" type="presParOf" srcId="{B5E3D3CA-1376-411A-99F9-B7D8341F6B70}" destId="{34E24474-CD65-4AF3-9E38-AD411C6C3C78}" srcOrd="19" destOrd="0" presId="urn:microsoft.com/office/officeart/2005/8/layout/default"/>
    <dgm:cxn modelId="{BAEE8197-D328-4448-AAB4-6C194E6856B3}" type="presParOf" srcId="{B5E3D3CA-1376-411A-99F9-B7D8341F6B70}" destId="{EB54A66A-FFFC-4B81-B2B7-0CB9A7503CD7}" srcOrd="20" destOrd="0" presId="urn:microsoft.com/office/officeart/2005/8/layout/default"/>
    <dgm:cxn modelId="{1CEC53D2-D79C-4070-BC6B-C1E1E0E22F4C}" type="presParOf" srcId="{B5E3D3CA-1376-411A-99F9-B7D8341F6B70}" destId="{D7E07091-E865-448B-86DB-215B69B28098}" srcOrd="21" destOrd="0" presId="urn:microsoft.com/office/officeart/2005/8/layout/default"/>
    <dgm:cxn modelId="{C031C960-5E66-4E86-93D0-8F7728D96F8F}" type="presParOf" srcId="{B5E3D3CA-1376-411A-99F9-B7D8341F6B70}" destId="{5C530FCF-CB23-4EC8-AD35-D44B25EB0FAB}" srcOrd="22" destOrd="0" presId="urn:microsoft.com/office/officeart/2005/8/layout/default"/>
    <dgm:cxn modelId="{55FD8C28-0B43-4C7F-A033-6CDB8DF096EC}" type="presParOf" srcId="{B5E3D3CA-1376-411A-99F9-B7D8341F6B70}" destId="{B741D105-9FF3-47FF-B9F9-73B322BB283C}" srcOrd="23" destOrd="0" presId="urn:microsoft.com/office/officeart/2005/8/layout/default"/>
    <dgm:cxn modelId="{5FA9C5AD-9F8D-4A93-990D-E6B0AECCF523}" type="presParOf" srcId="{B5E3D3CA-1376-411A-99F9-B7D8341F6B70}" destId="{A14D0215-E3DE-4496-AAFC-7E77E0A65AF1}" srcOrd="24"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676CCEBB-1819-4F30-8D02-8F73D5677209}"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3CD0350B-FA09-4FD5-91BE-2F86E05FD3CB}">
      <dgm:prSet phldrT="[文本]"/>
      <dgm:spPr/>
      <dgm:t>
        <a:bodyPr/>
        <a:lstStyle/>
        <a:p>
          <a:r>
            <a:rPr lang="zh-CN" altLang="en-US" dirty="0"/>
            <a:t>橡胶供给和需求谁是主导价格</a:t>
          </a:r>
          <a:endParaRPr lang="en-US" dirty="0"/>
        </a:p>
      </dgm:t>
    </dgm:pt>
    <dgm:pt modelId="{7D7BA399-4D2D-4CA3-A6F5-7744C1A7CD5A}" type="parTrans" cxnId="{B85BB45D-72FF-43D1-A66B-FD45D938B5A8}">
      <dgm:prSet/>
      <dgm:spPr/>
      <dgm:t>
        <a:bodyPr/>
        <a:lstStyle/>
        <a:p>
          <a:endParaRPr lang="en-US"/>
        </a:p>
      </dgm:t>
    </dgm:pt>
    <dgm:pt modelId="{459D0C7B-C7E5-419D-B504-FE7530EA9233}" type="sibTrans" cxnId="{B85BB45D-72FF-43D1-A66B-FD45D938B5A8}">
      <dgm:prSet/>
      <dgm:spPr/>
      <dgm:t>
        <a:bodyPr/>
        <a:lstStyle/>
        <a:p>
          <a:endParaRPr lang="en-US"/>
        </a:p>
      </dgm:t>
    </dgm:pt>
    <dgm:pt modelId="{358692B5-337C-49FB-97E0-7185EF8850D7}">
      <dgm:prSet phldrT="[文本]"/>
      <dgm:spPr/>
      <dgm:t>
        <a:bodyPr/>
        <a:lstStyle/>
        <a:p>
          <a:r>
            <a:rPr lang="zh-CN" altLang="en-US" dirty="0"/>
            <a:t>需求弹性小于供给弹性</a:t>
          </a:r>
          <a:endParaRPr lang="en-US" dirty="0"/>
        </a:p>
      </dgm:t>
    </dgm:pt>
    <dgm:pt modelId="{A5A19267-862B-42FF-A785-63B43A668DF9}" type="parTrans" cxnId="{043CD161-71EF-4D07-8BC1-A303AE954F35}">
      <dgm:prSet/>
      <dgm:spPr/>
      <dgm:t>
        <a:bodyPr/>
        <a:lstStyle/>
        <a:p>
          <a:endParaRPr lang="en-US"/>
        </a:p>
      </dgm:t>
    </dgm:pt>
    <dgm:pt modelId="{CCE605EE-91C0-4B0A-8489-DF276AED0224}" type="sibTrans" cxnId="{043CD161-71EF-4D07-8BC1-A303AE954F35}">
      <dgm:prSet/>
      <dgm:spPr/>
      <dgm:t>
        <a:bodyPr/>
        <a:lstStyle/>
        <a:p>
          <a:endParaRPr lang="en-US"/>
        </a:p>
      </dgm:t>
    </dgm:pt>
    <dgm:pt modelId="{82BEBBAF-9B00-4FB5-91BB-6234DCF3188B}">
      <dgm:prSet phldrT="[文本]"/>
      <dgm:spPr/>
      <dgm:t>
        <a:bodyPr/>
        <a:lstStyle/>
        <a:p>
          <a:r>
            <a:rPr lang="zh-CN" altLang="en-US" dirty="0"/>
            <a:t>开割率高到极致之时</a:t>
          </a:r>
          <a:endParaRPr lang="en-US" dirty="0"/>
        </a:p>
      </dgm:t>
    </dgm:pt>
    <dgm:pt modelId="{DB23A487-AB6D-4CBE-A92A-4218D6563503}" type="parTrans" cxnId="{4A9F896E-B104-4A4D-8227-D03930D17CEE}">
      <dgm:prSet/>
      <dgm:spPr/>
      <dgm:t>
        <a:bodyPr/>
        <a:lstStyle/>
        <a:p>
          <a:endParaRPr lang="en-US"/>
        </a:p>
      </dgm:t>
    </dgm:pt>
    <dgm:pt modelId="{2D6E83BE-A216-4A1E-926F-41B19910AF66}" type="sibTrans" cxnId="{4A9F896E-B104-4A4D-8227-D03930D17CEE}">
      <dgm:prSet/>
      <dgm:spPr/>
      <dgm:t>
        <a:bodyPr/>
        <a:lstStyle/>
        <a:p>
          <a:endParaRPr lang="en-US"/>
        </a:p>
      </dgm:t>
    </dgm:pt>
    <dgm:pt modelId="{B7D48FE3-46E0-4753-9CC9-6F0210C74D00}">
      <dgm:prSet phldrT="[文本]"/>
      <dgm:spPr/>
      <dgm:t>
        <a:bodyPr/>
        <a:lstStyle/>
        <a:p>
          <a:r>
            <a:rPr lang="zh-CN" altLang="en-US" dirty="0"/>
            <a:t>当开割率达到极致时，供应弹性将会降至低点</a:t>
          </a:r>
          <a:endParaRPr lang="en-US" dirty="0"/>
        </a:p>
      </dgm:t>
    </dgm:pt>
    <dgm:pt modelId="{8D04EF2D-C88E-4D42-BBEA-05853E1D2C11}" type="parTrans" cxnId="{7CD58535-30CA-4256-876A-CE103B20E4B3}">
      <dgm:prSet/>
      <dgm:spPr/>
      <dgm:t>
        <a:bodyPr/>
        <a:lstStyle/>
        <a:p>
          <a:endParaRPr lang="en-US"/>
        </a:p>
      </dgm:t>
    </dgm:pt>
    <dgm:pt modelId="{BCD84D75-8A8F-44F2-819D-2EC694DC7247}" type="sibTrans" cxnId="{7CD58535-30CA-4256-876A-CE103B20E4B3}">
      <dgm:prSet/>
      <dgm:spPr/>
      <dgm:t>
        <a:bodyPr/>
        <a:lstStyle/>
        <a:p>
          <a:endParaRPr lang="en-US"/>
        </a:p>
      </dgm:t>
    </dgm:pt>
    <dgm:pt modelId="{5694DB08-21A6-4945-9D63-2536AB65066E}">
      <dgm:prSet phldrT="[文本]"/>
      <dgm:spPr/>
      <dgm:t>
        <a:bodyPr/>
        <a:lstStyle/>
        <a:p>
          <a:r>
            <a:rPr lang="zh-CN" altLang="en-US" dirty="0"/>
            <a:t>供应在价格决定上起到主导性作用，要着重关注供给冲击</a:t>
          </a:r>
          <a:endParaRPr lang="en-US" dirty="0"/>
        </a:p>
      </dgm:t>
    </dgm:pt>
    <dgm:pt modelId="{833A33A9-5235-43EF-BB9D-E060D5DCCFCD}" type="parTrans" cxnId="{69C6A27D-49E4-4393-932C-7940DEC988E9}">
      <dgm:prSet/>
      <dgm:spPr/>
      <dgm:t>
        <a:bodyPr/>
        <a:lstStyle/>
        <a:p>
          <a:endParaRPr lang="en-US"/>
        </a:p>
      </dgm:t>
    </dgm:pt>
    <dgm:pt modelId="{DB088AE4-9262-413F-B5A6-B9DDAE2EB2FD}" type="sibTrans" cxnId="{69C6A27D-49E4-4393-932C-7940DEC988E9}">
      <dgm:prSet/>
      <dgm:spPr/>
      <dgm:t>
        <a:bodyPr/>
        <a:lstStyle/>
        <a:p>
          <a:endParaRPr lang="en-US"/>
        </a:p>
      </dgm:t>
    </dgm:pt>
    <dgm:pt modelId="{94EAADDE-B8D4-406C-A3DC-9B3C91516FF9}">
      <dgm:prSet phldrT="[文本]"/>
      <dgm:spPr/>
      <dgm:t>
        <a:bodyPr/>
        <a:lstStyle/>
        <a:p>
          <a:r>
            <a:rPr lang="zh-CN" altLang="en-US" dirty="0"/>
            <a:t>需求的小小冲击就有可能对价格带来重大影响</a:t>
          </a:r>
          <a:endParaRPr lang="en-US" dirty="0"/>
        </a:p>
      </dgm:t>
    </dgm:pt>
    <dgm:pt modelId="{86AE65C2-8981-4338-A14E-718FF899C772}" type="parTrans" cxnId="{30A6A6C1-AF17-46DA-ABD5-F30144E4C52F}">
      <dgm:prSet/>
      <dgm:spPr/>
      <dgm:t>
        <a:bodyPr/>
        <a:lstStyle/>
        <a:p>
          <a:endParaRPr lang="en-US"/>
        </a:p>
      </dgm:t>
    </dgm:pt>
    <dgm:pt modelId="{EBF83B69-E4D0-4E7E-94B9-97CC15E6419B}" type="sibTrans" cxnId="{30A6A6C1-AF17-46DA-ABD5-F30144E4C52F}">
      <dgm:prSet/>
      <dgm:spPr/>
      <dgm:t>
        <a:bodyPr/>
        <a:lstStyle/>
        <a:p>
          <a:endParaRPr lang="en-US"/>
        </a:p>
      </dgm:t>
    </dgm:pt>
    <dgm:pt modelId="{16FD980E-D812-47E7-AB2D-7A8024ACE65E}" type="pres">
      <dgm:prSet presAssocID="{676CCEBB-1819-4F30-8D02-8F73D5677209}" presName="linear" presStyleCnt="0">
        <dgm:presLayoutVars>
          <dgm:animLvl val="lvl"/>
          <dgm:resizeHandles val="exact"/>
        </dgm:presLayoutVars>
      </dgm:prSet>
      <dgm:spPr/>
    </dgm:pt>
    <dgm:pt modelId="{89A79CFE-AC1F-48BC-A484-C3ED1C83BEE8}" type="pres">
      <dgm:prSet presAssocID="{3CD0350B-FA09-4FD5-91BE-2F86E05FD3CB}" presName="parentText" presStyleLbl="node1" presStyleIdx="0" presStyleCnt="2">
        <dgm:presLayoutVars>
          <dgm:chMax val="0"/>
          <dgm:bulletEnabled val="1"/>
        </dgm:presLayoutVars>
      </dgm:prSet>
      <dgm:spPr/>
    </dgm:pt>
    <dgm:pt modelId="{60AB987B-960A-4DEE-9FA6-AEF780E7F012}" type="pres">
      <dgm:prSet presAssocID="{3CD0350B-FA09-4FD5-91BE-2F86E05FD3CB}" presName="childText" presStyleLbl="revTx" presStyleIdx="0" presStyleCnt="2">
        <dgm:presLayoutVars>
          <dgm:bulletEnabled val="1"/>
        </dgm:presLayoutVars>
      </dgm:prSet>
      <dgm:spPr/>
    </dgm:pt>
    <dgm:pt modelId="{79C31C0D-68F8-48E1-89AC-49A4243644E6}" type="pres">
      <dgm:prSet presAssocID="{82BEBBAF-9B00-4FB5-91BB-6234DCF3188B}" presName="parentText" presStyleLbl="node1" presStyleIdx="1" presStyleCnt="2">
        <dgm:presLayoutVars>
          <dgm:chMax val="0"/>
          <dgm:bulletEnabled val="1"/>
        </dgm:presLayoutVars>
      </dgm:prSet>
      <dgm:spPr/>
    </dgm:pt>
    <dgm:pt modelId="{CCE7C35C-56D5-44A9-B373-FEF698AAFEF7}" type="pres">
      <dgm:prSet presAssocID="{82BEBBAF-9B00-4FB5-91BB-6234DCF3188B}" presName="childText" presStyleLbl="revTx" presStyleIdx="1" presStyleCnt="2">
        <dgm:presLayoutVars>
          <dgm:bulletEnabled val="1"/>
        </dgm:presLayoutVars>
      </dgm:prSet>
      <dgm:spPr/>
    </dgm:pt>
  </dgm:ptLst>
  <dgm:cxnLst>
    <dgm:cxn modelId="{38F0D213-C317-4668-A945-2B62636BA8E9}" type="presOf" srcId="{82BEBBAF-9B00-4FB5-91BB-6234DCF3188B}" destId="{79C31C0D-68F8-48E1-89AC-49A4243644E6}" srcOrd="0" destOrd="0" presId="urn:microsoft.com/office/officeart/2005/8/layout/vList2"/>
    <dgm:cxn modelId="{7BC8852A-F716-4DC2-BF52-37A438A80468}" type="presOf" srcId="{5694DB08-21A6-4945-9D63-2536AB65066E}" destId="{60AB987B-960A-4DEE-9FA6-AEF780E7F012}" srcOrd="0" destOrd="1" presId="urn:microsoft.com/office/officeart/2005/8/layout/vList2"/>
    <dgm:cxn modelId="{7CD58535-30CA-4256-876A-CE103B20E4B3}" srcId="{82BEBBAF-9B00-4FB5-91BB-6234DCF3188B}" destId="{B7D48FE3-46E0-4753-9CC9-6F0210C74D00}" srcOrd="0" destOrd="0" parTransId="{8D04EF2D-C88E-4D42-BBEA-05853E1D2C11}" sibTransId="{BCD84D75-8A8F-44F2-819D-2EC694DC7247}"/>
    <dgm:cxn modelId="{B85BB45D-72FF-43D1-A66B-FD45D938B5A8}" srcId="{676CCEBB-1819-4F30-8D02-8F73D5677209}" destId="{3CD0350B-FA09-4FD5-91BE-2F86E05FD3CB}" srcOrd="0" destOrd="0" parTransId="{7D7BA399-4D2D-4CA3-A6F5-7744C1A7CD5A}" sibTransId="{459D0C7B-C7E5-419D-B504-FE7530EA9233}"/>
    <dgm:cxn modelId="{043CD161-71EF-4D07-8BC1-A303AE954F35}" srcId="{3CD0350B-FA09-4FD5-91BE-2F86E05FD3CB}" destId="{358692B5-337C-49FB-97E0-7185EF8850D7}" srcOrd="0" destOrd="0" parTransId="{A5A19267-862B-42FF-A785-63B43A668DF9}" sibTransId="{CCE605EE-91C0-4B0A-8489-DF276AED0224}"/>
    <dgm:cxn modelId="{4A9F896E-B104-4A4D-8227-D03930D17CEE}" srcId="{676CCEBB-1819-4F30-8D02-8F73D5677209}" destId="{82BEBBAF-9B00-4FB5-91BB-6234DCF3188B}" srcOrd="1" destOrd="0" parTransId="{DB23A487-AB6D-4CBE-A92A-4218D6563503}" sibTransId="{2D6E83BE-A216-4A1E-926F-41B19910AF66}"/>
    <dgm:cxn modelId="{6A0D164F-7C4B-4FED-8A4B-859F726E0F44}" type="presOf" srcId="{B7D48FE3-46E0-4753-9CC9-6F0210C74D00}" destId="{CCE7C35C-56D5-44A9-B373-FEF698AAFEF7}" srcOrd="0" destOrd="0" presId="urn:microsoft.com/office/officeart/2005/8/layout/vList2"/>
    <dgm:cxn modelId="{69C6A27D-49E4-4393-932C-7940DEC988E9}" srcId="{3CD0350B-FA09-4FD5-91BE-2F86E05FD3CB}" destId="{5694DB08-21A6-4945-9D63-2536AB65066E}" srcOrd="1" destOrd="0" parTransId="{833A33A9-5235-43EF-BB9D-E060D5DCCFCD}" sibTransId="{DB088AE4-9262-413F-B5A6-B9DDAE2EB2FD}"/>
    <dgm:cxn modelId="{AFA62680-D042-4712-B363-F2F119EC6572}" type="presOf" srcId="{3CD0350B-FA09-4FD5-91BE-2F86E05FD3CB}" destId="{89A79CFE-AC1F-48BC-A484-C3ED1C83BEE8}" srcOrd="0" destOrd="0" presId="urn:microsoft.com/office/officeart/2005/8/layout/vList2"/>
    <dgm:cxn modelId="{08CB7980-130E-44EA-932E-EB01E47FF3E4}" type="presOf" srcId="{676CCEBB-1819-4F30-8D02-8F73D5677209}" destId="{16FD980E-D812-47E7-AB2D-7A8024ACE65E}" srcOrd="0" destOrd="0" presId="urn:microsoft.com/office/officeart/2005/8/layout/vList2"/>
    <dgm:cxn modelId="{30A6A6C1-AF17-46DA-ABD5-F30144E4C52F}" srcId="{82BEBBAF-9B00-4FB5-91BB-6234DCF3188B}" destId="{94EAADDE-B8D4-406C-A3DC-9B3C91516FF9}" srcOrd="1" destOrd="0" parTransId="{86AE65C2-8981-4338-A14E-718FF899C772}" sibTransId="{EBF83B69-E4D0-4E7E-94B9-97CC15E6419B}"/>
    <dgm:cxn modelId="{F691A0E3-1849-4097-82CE-B974F1EC1389}" type="presOf" srcId="{94EAADDE-B8D4-406C-A3DC-9B3C91516FF9}" destId="{CCE7C35C-56D5-44A9-B373-FEF698AAFEF7}" srcOrd="0" destOrd="1" presId="urn:microsoft.com/office/officeart/2005/8/layout/vList2"/>
    <dgm:cxn modelId="{C21F38EF-701A-4A84-B0EC-264933E2D2D0}" type="presOf" srcId="{358692B5-337C-49FB-97E0-7185EF8850D7}" destId="{60AB987B-960A-4DEE-9FA6-AEF780E7F012}" srcOrd="0" destOrd="0" presId="urn:microsoft.com/office/officeart/2005/8/layout/vList2"/>
    <dgm:cxn modelId="{E4F38C34-8C72-4F21-A118-06D415FECB9C}" type="presParOf" srcId="{16FD980E-D812-47E7-AB2D-7A8024ACE65E}" destId="{89A79CFE-AC1F-48BC-A484-C3ED1C83BEE8}" srcOrd="0" destOrd="0" presId="urn:microsoft.com/office/officeart/2005/8/layout/vList2"/>
    <dgm:cxn modelId="{B136CC0D-ABEB-4F3E-8463-5402F556D7B8}" type="presParOf" srcId="{16FD980E-D812-47E7-AB2D-7A8024ACE65E}" destId="{60AB987B-960A-4DEE-9FA6-AEF780E7F012}" srcOrd="1" destOrd="0" presId="urn:microsoft.com/office/officeart/2005/8/layout/vList2"/>
    <dgm:cxn modelId="{1B158633-8F0A-4697-982D-BA15AFC4A049}" type="presParOf" srcId="{16FD980E-D812-47E7-AB2D-7A8024ACE65E}" destId="{79C31C0D-68F8-48E1-89AC-49A4243644E6}" srcOrd="2" destOrd="0" presId="urn:microsoft.com/office/officeart/2005/8/layout/vList2"/>
    <dgm:cxn modelId="{ECBA998D-D148-44B3-8E92-832DDDE3DB46}" type="presParOf" srcId="{16FD980E-D812-47E7-AB2D-7A8024ACE65E}" destId="{CCE7C35C-56D5-44A9-B373-FEF698AAFEF7}"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03779389-B0E8-4E3A-9767-11D1D3DBECD0}" type="doc">
      <dgm:prSet loTypeId="urn:microsoft.com/office/officeart/2008/layout/PictureStrips" loCatId="list" qsTypeId="urn:microsoft.com/office/officeart/2005/8/quickstyle/simple1" qsCatId="simple" csTypeId="urn:microsoft.com/office/officeart/2005/8/colors/accent1_2" csCatId="accent1" phldr="1"/>
      <dgm:spPr/>
      <dgm:t>
        <a:bodyPr/>
        <a:lstStyle/>
        <a:p>
          <a:endParaRPr lang="en-US"/>
        </a:p>
      </dgm:t>
    </dgm:pt>
    <dgm:pt modelId="{C4659AB3-50AC-4A5B-80F0-64CB09D7B335}">
      <dgm:prSet/>
      <dgm:spPr/>
      <dgm:t>
        <a:bodyPr/>
        <a:lstStyle/>
        <a:p>
          <a:r>
            <a:rPr lang="zh-CN" altLang="en-US" dirty="0"/>
            <a:t>提高准确性</a:t>
          </a:r>
          <a:endParaRPr lang="en-US" dirty="0"/>
        </a:p>
      </dgm:t>
    </dgm:pt>
    <dgm:pt modelId="{89AFB2CF-8EB4-4A01-B51C-485930845A87}" type="parTrans" cxnId="{EF95E836-4BEE-43A6-BCDE-F982FC6459B3}">
      <dgm:prSet/>
      <dgm:spPr/>
      <dgm:t>
        <a:bodyPr/>
        <a:lstStyle/>
        <a:p>
          <a:endParaRPr lang="en-US"/>
        </a:p>
      </dgm:t>
    </dgm:pt>
    <dgm:pt modelId="{8895AF60-9E60-4303-B2D6-A07631D337FA}" type="sibTrans" cxnId="{EF95E836-4BEE-43A6-BCDE-F982FC6459B3}">
      <dgm:prSet/>
      <dgm:spPr/>
      <dgm:t>
        <a:bodyPr/>
        <a:lstStyle/>
        <a:p>
          <a:endParaRPr lang="en-US"/>
        </a:p>
      </dgm:t>
    </dgm:pt>
    <dgm:pt modelId="{71147A9A-3A9D-4A2B-A90F-AD8CE3136A57}">
      <dgm:prSet/>
      <dgm:spPr/>
      <dgm:t>
        <a:bodyPr/>
        <a:lstStyle/>
        <a:p>
          <a:r>
            <a:rPr lang="zh-CN" altLang="en-US" dirty="0"/>
            <a:t>识别风险</a:t>
          </a:r>
          <a:endParaRPr lang="en-US" dirty="0"/>
        </a:p>
      </dgm:t>
    </dgm:pt>
    <dgm:pt modelId="{7B098F5F-A937-47BC-B4D0-1D14DA9179CA}" type="parTrans" cxnId="{F7755E67-10FC-4518-85A2-8AD0678D7DB9}">
      <dgm:prSet/>
      <dgm:spPr/>
      <dgm:t>
        <a:bodyPr/>
        <a:lstStyle/>
        <a:p>
          <a:endParaRPr lang="en-US"/>
        </a:p>
      </dgm:t>
    </dgm:pt>
    <dgm:pt modelId="{3AC01E6F-B42D-4519-A59B-B70D32514D7C}" type="sibTrans" cxnId="{F7755E67-10FC-4518-85A2-8AD0678D7DB9}">
      <dgm:prSet/>
      <dgm:spPr/>
      <dgm:t>
        <a:bodyPr/>
        <a:lstStyle/>
        <a:p>
          <a:endParaRPr lang="en-US"/>
        </a:p>
      </dgm:t>
    </dgm:pt>
    <dgm:pt modelId="{6B756B2D-25BC-4F07-91A8-349D74C152E4}">
      <dgm:prSet/>
      <dgm:spPr/>
      <dgm:t>
        <a:bodyPr/>
        <a:lstStyle/>
        <a:p>
          <a:r>
            <a:rPr lang="zh-CN" altLang="en-US" dirty="0"/>
            <a:t>把握交易机会</a:t>
          </a:r>
          <a:endParaRPr lang="en-US" dirty="0"/>
        </a:p>
      </dgm:t>
    </dgm:pt>
    <dgm:pt modelId="{B82A0991-47E5-4076-B7A3-96389A87C1E2}" type="parTrans" cxnId="{20F19518-5D78-4889-9708-14F7B5577F0F}">
      <dgm:prSet/>
      <dgm:spPr/>
      <dgm:t>
        <a:bodyPr/>
        <a:lstStyle/>
        <a:p>
          <a:endParaRPr lang="en-US"/>
        </a:p>
      </dgm:t>
    </dgm:pt>
    <dgm:pt modelId="{EB639E71-0EA9-4925-9D6D-8FCE2480F696}" type="sibTrans" cxnId="{20F19518-5D78-4889-9708-14F7B5577F0F}">
      <dgm:prSet/>
      <dgm:spPr/>
      <dgm:t>
        <a:bodyPr/>
        <a:lstStyle/>
        <a:p>
          <a:endParaRPr lang="en-US"/>
        </a:p>
      </dgm:t>
    </dgm:pt>
    <dgm:pt modelId="{A9298575-9252-4ACA-9490-52F5965FC76D}" type="pres">
      <dgm:prSet presAssocID="{03779389-B0E8-4E3A-9767-11D1D3DBECD0}" presName="Name0" presStyleCnt="0">
        <dgm:presLayoutVars>
          <dgm:dir/>
          <dgm:resizeHandles val="exact"/>
        </dgm:presLayoutVars>
      </dgm:prSet>
      <dgm:spPr/>
    </dgm:pt>
    <dgm:pt modelId="{7A80620F-F71E-42BB-A71D-28C06E645A09}" type="pres">
      <dgm:prSet presAssocID="{C4659AB3-50AC-4A5B-80F0-64CB09D7B335}" presName="composite" presStyleCnt="0"/>
      <dgm:spPr/>
    </dgm:pt>
    <dgm:pt modelId="{D3FEA074-B299-4317-87C3-4636396F61B6}" type="pres">
      <dgm:prSet presAssocID="{C4659AB3-50AC-4A5B-80F0-64CB09D7B335}" presName="rect1" presStyleLbl="trAlignAcc1" presStyleIdx="0" presStyleCnt="3">
        <dgm:presLayoutVars>
          <dgm:bulletEnabled val="1"/>
        </dgm:presLayoutVars>
      </dgm:prSet>
      <dgm:spPr/>
    </dgm:pt>
    <dgm:pt modelId="{5156FE3E-E581-481C-9A72-297ABDD78651}" type="pres">
      <dgm:prSet presAssocID="{C4659AB3-50AC-4A5B-80F0-64CB09D7B335}" presName="rect2" presStyleLbl="fgImgPlace1" presStyleIdx="0" presStyleCnt="3"/>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51000" r="-51000"/>
          </a:stretch>
        </a:blipFill>
      </dgm:spPr>
      <dgm:extLst>
        <a:ext uri="{E40237B7-FDA0-4F09-8148-C483321AD2D9}">
          <dgm14:cNvPr xmlns:dgm14="http://schemas.microsoft.com/office/drawing/2010/diagram" id="0" name="" descr="玻璃和数字灯"/>
        </a:ext>
      </dgm:extLst>
    </dgm:pt>
    <dgm:pt modelId="{90FB47BD-D62B-46EA-9682-517D1CCD98CE}" type="pres">
      <dgm:prSet presAssocID="{8895AF60-9E60-4303-B2D6-A07631D337FA}" presName="sibTrans" presStyleCnt="0"/>
      <dgm:spPr/>
    </dgm:pt>
    <dgm:pt modelId="{5AC4DFAF-C894-4098-A50C-57E924A62D39}" type="pres">
      <dgm:prSet presAssocID="{71147A9A-3A9D-4A2B-A90F-AD8CE3136A57}" presName="composite" presStyleCnt="0"/>
      <dgm:spPr/>
    </dgm:pt>
    <dgm:pt modelId="{9019CC5D-620F-4445-9130-C6EDA9DFC33C}" type="pres">
      <dgm:prSet presAssocID="{71147A9A-3A9D-4A2B-A90F-AD8CE3136A57}" presName="rect1" presStyleLbl="trAlignAcc1" presStyleIdx="1" presStyleCnt="3">
        <dgm:presLayoutVars>
          <dgm:bulletEnabled val="1"/>
        </dgm:presLayoutVars>
      </dgm:prSet>
      <dgm:spPr/>
    </dgm:pt>
    <dgm:pt modelId="{B49564D4-BD70-4F44-BF79-4B6AF08F0C37}" type="pres">
      <dgm:prSet presAssocID="{71147A9A-3A9D-4A2B-A90F-AD8CE3136A57}" presName="rect2" presStyleLbl="fgImgPlace1" presStyleIdx="1" presStyleCnt="3"/>
      <dgm:spPr>
        <a:blipFill>
          <a:blip xmlns:r="http://schemas.openxmlformats.org/officeDocument/2006/relationships" r:embed="rId2" cstate="print">
            <a:extLst>
              <a:ext uri="{28A0092B-C50C-407E-A947-70E740481C1C}">
                <a14:useLocalDpi xmlns:a14="http://schemas.microsoft.com/office/drawing/2010/main" val="0"/>
              </a:ext>
            </a:extLst>
          </a:blip>
          <a:srcRect/>
          <a:stretch>
            <a:fillRect l="-63000" r="-63000"/>
          </a:stretch>
        </a:blipFill>
      </dgm:spPr>
      <dgm:extLst>
        <a:ext uri="{E40237B7-FDA0-4F09-8148-C483321AD2D9}">
          <dgm14:cNvPr xmlns:dgm14="http://schemas.microsoft.com/office/drawing/2010/diagram" id="0" name="" descr="商务人士从积木塔中拉一块积木"/>
        </a:ext>
      </dgm:extLst>
    </dgm:pt>
    <dgm:pt modelId="{EA13F0C7-C10C-41D5-B6D2-2C9FE69B03A6}" type="pres">
      <dgm:prSet presAssocID="{3AC01E6F-B42D-4519-A59B-B70D32514D7C}" presName="sibTrans" presStyleCnt="0"/>
      <dgm:spPr/>
    </dgm:pt>
    <dgm:pt modelId="{21F62A7B-4188-4B66-9255-A8B63530C872}" type="pres">
      <dgm:prSet presAssocID="{6B756B2D-25BC-4F07-91A8-349D74C152E4}" presName="composite" presStyleCnt="0"/>
      <dgm:spPr/>
    </dgm:pt>
    <dgm:pt modelId="{2A57E98F-FA1A-427B-8653-3244A935BE91}" type="pres">
      <dgm:prSet presAssocID="{6B756B2D-25BC-4F07-91A8-349D74C152E4}" presName="rect1" presStyleLbl="trAlignAcc1" presStyleIdx="2" presStyleCnt="3">
        <dgm:presLayoutVars>
          <dgm:bulletEnabled val="1"/>
        </dgm:presLayoutVars>
      </dgm:prSet>
      <dgm:spPr/>
    </dgm:pt>
    <dgm:pt modelId="{43420E5A-E7B1-49BA-8F57-A35BC2997992}" type="pres">
      <dgm:prSet presAssocID="{6B756B2D-25BC-4F07-91A8-349D74C152E4}" presName="rect2" presStyleLbl="fgImgPlace1" presStyleIdx="2" presStyleCnt="3"/>
      <dgm:spPr>
        <a:blipFill>
          <a:blip xmlns:r="http://schemas.openxmlformats.org/officeDocument/2006/relationships" r:embed="rId3" cstate="print">
            <a:extLst>
              <a:ext uri="{28A0092B-C50C-407E-A947-70E740481C1C}">
                <a14:useLocalDpi xmlns:a14="http://schemas.microsoft.com/office/drawing/2010/main" val="0"/>
              </a:ext>
            </a:extLst>
          </a:blip>
          <a:srcRect/>
          <a:stretch>
            <a:fillRect l="-50000" r="-50000"/>
          </a:stretch>
        </a:blipFill>
      </dgm:spPr>
      <dgm:extLst>
        <a:ext uri="{E40237B7-FDA0-4F09-8148-C483321AD2D9}">
          <dgm14:cNvPr xmlns:dgm14="http://schemas.microsoft.com/office/drawing/2010/diagram" id="0" name="" descr="一把明亮的梯子和多把暗淡的梯子"/>
        </a:ext>
      </dgm:extLst>
    </dgm:pt>
  </dgm:ptLst>
  <dgm:cxnLst>
    <dgm:cxn modelId="{8865330C-902D-4070-BB9C-048AE5D843AA}" type="presOf" srcId="{6B756B2D-25BC-4F07-91A8-349D74C152E4}" destId="{2A57E98F-FA1A-427B-8653-3244A935BE91}" srcOrd="0" destOrd="0" presId="urn:microsoft.com/office/officeart/2008/layout/PictureStrips"/>
    <dgm:cxn modelId="{20F19518-5D78-4889-9708-14F7B5577F0F}" srcId="{03779389-B0E8-4E3A-9767-11D1D3DBECD0}" destId="{6B756B2D-25BC-4F07-91A8-349D74C152E4}" srcOrd="2" destOrd="0" parTransId="{B82A0991-47E5-4076-B7A3-96389A87C1E2}" sibTransId="{EB639E71-0EA9-4925-9D6D-8FCE2480F696}"/>
    <dgm:cxn modelId="{0341D12A-BE59-4FA3-95BF-0822BFAB96A6}" type="presOf" srcId="{03779389-B0E8-4E3A-9767-11D1D3DBECD0}" destId="{A9298575-9252-4ACA-9490-52F5965FC76D}" srcOrd="0" destOrd="0" presId="urn:microsoft.com/office/officeart/2008/layout/PictureStrips"/>
    <dgm:cxn modelId="{EF95E836-4BEE-43A6-BCDE-F982FC6459B3}" srcId="{03779389-B0E8-4E3A-9767-11D1D3DBECD0}" destId="{C4659AB3-50AC-4A5B-80F0-64CB09D7B335}" srcOrd="0" destOrd="0" parTransId="{89AFB2CF-8EB4-4A01-B51C-485930845A87}" sibTransId="{8895AF60-9E60-4303-B2D6-A07631D337FA}"/>
    <dgm:cxn modelId="{92C4D340-86BA-4B5C-A8CC-C23EFE0BE124}" type="presOf" srcId="{C4659AB3-50AC-4A5B-80F0-64CB09D7B335}" destId="{D3FEA074-B299-4317-87C3-4636396F61B6}" srcOrd="0" destOrd="0" presId="urn:microsoft.com/office/officeart/2008/layout/PictureStrips"/>
    <dgm:cxn modelId="{E57C4F5B-ED9A-4D00-ADB7-C462271DF009}" type="presOf" srcId="{71147A9A-3A9D-4A2B-A90F-AD8CE3136A57}" destId="{9019CC5D-620F-4445-9130-C6EDA9DFC33C}" srcOrd="0" destOrd="0" presId="urn:microsoft.com/office/officeart/2008/layout/PictureStrips"/>
    <dgm:cxn modelId="{F7755E67-10FC-4518-85A2-8AD0678D7DB9}" srcId="{03779389-B0E8-4E3A-9767-11D1D3DBECD0}" destId="{71147A9A-3A9D-4A2B-A90F-AD8CE3136A57}" srcOrd="1" destOrd="0" parTransId="{7B098F5F-A937-47BC-B4D0-1D14DA9179CA}" sibTransId="{3AC01E6F-B42D-4519-A59B-B70D32514D7C}"/>
    <dgm:cxn modelId="{D716F030-4C5E-47EC-AA95-C9A6D3D7A9B6}" type="presParOf" srcId="{A9298575-9252-4ACA-9490-52F5965FC76D}" destId="{7A80620F-F71E-42BB-A71D-28C06E645A09}" srcOrd="0" destOrd="0" presId="urn:microsoft.com/office/officeart/2008/layout/PictureStrips"/>
    <dgm:cxn modelId="{791D4540-3EDC-4B23-A4A8-FFE96ED969FA}" type="presParOf" srcId="{7A80620F-F71E-42BB-A71D-28C06E645A09}" destId="{D3FEA074-B299-4317-87C3-4636396F61B6}" srcOrd="0" destOrd="0" presId="urn:microsoft.com/office/officeart/2008/layout/PictureStrips"/>
    <dgm:cxn modelId="{C2F486FD-B2DB-44C9-8AE7-CADC69992974}" type="presParOf" srcId="{7A80620F-F71E-42BB-A71D-28C06E645A09}" destId="{5156FE3E-E581-481C-9A72-297ABDD78651}" srcOrd="1" destOrd="0" presId="urn:microsoft.com/office/officeart/2008/layout/PictureStrips"/>
    <dgm:cxn modelId="{35C20E64-9B06-4507-9457-1DCAC3FD9F31}" type="presParOf" srcId="{A9298575-9252-4ACA-9490-52F5965FC76D}" destId="{90FB47BD-D62B-46EA-9682-517D1CCD98CE}" srcOrd="1" destOrd="0" presId="urn:microsoft.com/office/officeart/2008/layout/PictureStrips"/>
    <dgm:cxn modelId="{F1F313BD-AFD4-4F7D-A91D-A18ABECD9438}" type="presParOf" srcId="{A9298575-9252-4ACA-9490-52F5965FC76D}" destId="{5AC4DFAF-C894-4098-A50C-57E924A62D39}" srcOrd="2" destOrd="0" presId="urn:microsoft.com/office/officeart/2008/layout/PictureStrips"/>
    <dgm:cxn modelId="{8D84F44E-54C6-4FC8-A9FB-FFEB23EFF26C}" type="presParOf" srcId="{5AC4DFAF-C894-4098-A50C-57E924A62D39}" destId="{9019CC5D-620F-4445-9130-C6EDA9DFC33C}" srcOrd="0" destOrd="0" presId="urn:microsoft.com/office/officeart/2008/layout/PictureStrips"/>
    <dgm:cxn modelId="{13526778-5BB7-41BC-98DE-CCAE55EE20ED}" type="presParOf" srcId="{5AC4DFAF-C894-4098-A50C-57E924A62D39}" destId="{B49564D4-BD70-4F44-BF79-4B6AF08F0C37}" srcOrd="1" destOrd="0" presId="urn:microsoft.com/office/officeart/2008/layout/PictureStrips"/>
    <dgm:cxn modelId="{6D684EB7-3C3A-41D1-A994-55494C609B66}" type="presParOf" srcId="{A9298575-9252-4ACA-9490-52F5965FC76D}" destId="{EA13F0C7-C10C-41D5-B6D2-2C9FE69B03A6}" srcOrd="3" destOrd="0" presId="urn:microsoft.com/office/officeart/2008/layout/PictureStrips"/>
    <dgm:cxn modelId="{27C22C66-95BE-4A96-896E-63394E628F6F}" type="presParOf" srcId="{A9298575-9252-4ACA-9490-52F5965FC76D}" destId="{21F62A7B-4188-4B66-9255-A8B63530C872}" srcOrd="4" destOrd="0" presId="urn:microsoft.com/office/officeart/2008/layout/PictureStrips"/>
    <dgm:cxn modelId="{9BCEAEDA-DCE0-46DB-ACC2-93BB6D6B95EA}" type="presParOf" srcId="{21F62A7B-4188-4B66-9255-A8B63530C872}" destId="{2A57E98F-FA1A-427B-8653-3244A935BE91}" srcOrd="0" destOrd="0" presId="urn:microsoft.com/office/officeart/2008/layout/PictureStrips"/>
    <dgm:cxn modelId="{86B5BFE8-4E29-4A71-AB0A-5A37E3FF63B3}" type="presParOf" srcId="{21F62A7B-4188-4B66-9255-A8B63530C872}" destId="{43420E5A-E7B1-49BA-8F57-A35BC2997992}" srcOrd="1" destOrd="0" presId="urn:microsoft.com/office/officeart/2008/layout/PictureStrip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271A16E5-80E4-4456-A7E2-0485AFACBAC5}" type="doc">
      <dgm:prSet loTypeId="urn:microsoft.com/office/officeart/2008/layout/PictureStrips" loCatId="list" qsTypeId="urn:microsoft.com/office/officeart/2005/8/quickstyle/simple1" qsCatId="simple" csTypeId="urn:microsoft.com/office/officeart/2005/8/colors/accent1_2" csCatId="accent1" phldr="1"/>
      <dgm:spPr/>
      <dgm:t>
        <a:bodyPr/>
        <a:lstStyle/>
        <a:p>
          <a:endParaRPr lang="en-US"/>
        </a:p>
      </dgm:t>
    </dgm:pt>
    <dgm:pt modelId="{7B22D14D-EFB6-46C7-BF12-008CD75328AC}">
      <dgm:prSet phldrT="[文本]"/>
      <dgm:spPr/>
      <dgm:t>
        <a:bodyPr/>
        <a:lstStyle/>
        <a:p>
          <a:r>
            <a:rPr lang="zh-CN" altLang="en-US" dirty="0"/>
            <a:t>信息获取难度</a:t>
          </a:r>
          <a:endParaRPr lang="en-US" dirty="0"/>
        </a:p>
      </dgm:t>
    </dgm:pt>
    <dgm:pt modelId="{32A3FFDD-926D-4882-B689-FA658CCF38C6}" type="parTrans" cxnId="{63F4BFEA-1F31-457E-804D-15B439158B21}">
      <dgm:prSet/>
      <dgm:spPr/>
      <dgm:t>
        <a:bodyPr/>
        <a:lstStyle/>
        <a:p>
          <a:endParaRPr lang="en-US"/>
        </a:p>
      </dgm:t>
    </dgm:pt>
    <dgm:pt modelId="{DEAB069A-05EE-42B8-8467-181AE47EEA51}" type="sibTrans" cxnId="{63F4BFEA-1F31-457E-804D-15B439158B21}">
      <dgm:prSet/>
      <dgm:spPr/>
      <dgm:t>
        <a:bodyPr/>
        <a:lstStyle/>
        <a:p>
          <a:endParaRPr lang="en-US"/>
        </a:p>
      </dgm:t>
    </dgm:pt>
    <dgm:pt modelId="{25E88103-BDD2-4FE4-9BF8-C219FCD7E01B}">
      <dgm:prSet phldrT="[文本]"/>
      <dgm:spPr/>
      <dgm:t>
        <a:bodyPr/>
        <a:lstStyle/>
        <a:p>
          <a:r>
            <a:rPr lang="zh-CN" altLang="en-US" dirty="0"/>
            <a:t>分析成本</a:t>
          </a:r>
          <a:endParaRPr lang="en-US" dirty="0"/>
        </a:p>
      </dgm:t>
    </dgm:pt>
    <dgm:pt modelId="{217A044B-1D75-4617-88FF-3B1036FD32BA}" type="parTrans" cxnId="{27439AD6-9739-4847-8F3D-D1F84032D61E}">
      <dgm:prSet/>
      <dgm:spPr/>
      <dgm:t>
        <a:bodyPr/>
        <a:lstStyle/>
        <a:p>
          <a:endParaRPr lang="en-US"/>
        </a:p>
      </dgm:t>
    </dgm:pt>
    <dgm:pt modelId="{E08020A4-F458-4129-9B6F-1EAC8EE40EB8}" type="sibTrans" cxnId="{27439AD6-9739-4847-8F3D-D1F84032D61E}">
      <dgm:prSet/>
      <dgm:spPr/>
      <dgm:t>
        <a:bodyPr/>
        <a:lstStyle/>
        <a:p>
          <a:endParaRPr lang="en-US"/>
        </a:p>
      </dgm:t>
    </dgm:pt>
    <dgm:pt modelId="{B8F88E30-5EA7-40CF-9A6B-5408BB514B07}">
      <dgm:prSet phldrT="[文本]"/>
      <dgm:spPr/>
      <dgm:t>
        <a:bodyPr/>
        <a:lstStyle/>
        <a:p>
          <a:r>
            <a:rPr lang="zh-CN" altLang="en-US" dirty="0"/>
            <a:t>复杂性</a:t>
          </a:r>
          <a:endParaRPr lang="en-US" dirty="0"/>
        </a:p>
      </dgm:t>
    </dgm:pt>
    <dgm:pt modelId="{CB5728B0-2184-410C-A643-C1F1D623659D}" type="parTrans" cxnId="{2F0C4EDA-ACE7-4126-80E7-1CCA467CD4B8}">
      <dgm:prSet/>
      <dgm:spPr/>
      <dgm:t>
        <a:bodyPr/>
        <a:lstStyle/>
        <a:p>
          <a:endParaRPr lang="en-US"/>
        </a:p>
      </dgm:t>
    </dgm:pt>
    <dgm:pt modelId="{398D6E24-E4F6-4715-BF47-F08FA1EBE17D}" type="sibTrans" cxnId="{2F0C4EDA-ACE7-4126-80E7-1CCA467CD4B8}">
      <dgm:prSet/>
      <dgm:spPr/>
      <dgm:t>
        <a:bodyPr/>
        <a:lstStyle/>
        <a:p>
          <a:endParaRPr lang="en-US"/>
        </a:p>
      </dgm:t>
    </dgm:pt>
    <dgm:pt modelId="{AA12FAE6-6FC8-40A9-BAB8-F35D7C9DEBD9}" type="pres">
      <dgm:prSet presAssocID="{271A16E5-80E4-4456-A7E2-0485AFACBAC5}" presName="Name0" presStyleCnt="0">
        <dgm:presLayoutVars>
          <dgm:dir/>
          <dgm:resizeHandles val="exact"/>
        </dgm:presLayoutVars>
      </dgm:prSet>
      <dgm:spPr/>
    </dgm:pt>
    <dgm:pt modelId="{3BEA8426-B35D-48BB-9A11-DE90BC11EBEA}" type="pres">
      <dgm:prSet presAssocID="{7B22D14D-EFB6-46C7-BF12-008CD75328AC}" presName="composite" presStyleCnt="0"/>
      <dgm:spPr/>
    </dgm:pt>
    <dgm:pt modelId="{3A4D9C48-E141-4408-9419-1B0D303A9C4F}" type="pres">
      <dgm:prSet presAssocID="{7B22D14D-EFB6-46C7-BF12-008CD75328AC}" presName="rect1" presStyleLbl="trAlignAcc1" presStyleIdx="0" presStyleCnt="3">
        <dgm:presLayoutVars>
          <dgm:bulletEnabled val="1"/>
        </dgm:presLayoutVars>
      </dgm:prSet>
      <dgm:spPr/>
    </dgm:pt>
    <dgm:pt modelId="{751759E0-4922-4959-8ADA-CB1A3E9ECAB4}" type="pres">
      <dgm:prSet presAssocID="{7B22D14D-EFB6-46C7-BF12-008CD75328AC}" presName="rect2" presStyleLbl="fgImgPlace1" presStyleIdx="0" presStyleCnt="3"/>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91000" r="-91000"/>
          </a:stretch>
        </a:blipFill>
      </dgm:spPr>
    </dgm:pt>
    <dgm:pt modelId="{88B011FF-D554-4525-89A2-97EC21836D93}" type="pres">
      <dgm:prSet presAssocID="{DEAB069A-05EE-42B8-8467-181AE47EEA51}" presName="sibTrans" presStyleCnt="0"/>
      <dgm:spPr/>
    </dgm:pt>
    <dgm:pt modelId="{5F59CBCB-4AD7-476D-B251-48B17C9DDCAA}" type="pres">
      <dgm:prSet presAssocID="{25E88103-BDD2-4FE4-9BF8-C219FCD7E01B}" presName="composite" presStyleCnt="0"/>
      <dgm:spPr/>
    </dgm:pt>
    <dgm:pt modelId="{35A1BEF8-9B58-4AB4-8816-7C7E09E87693}" type="pres">
      <dgm:prSet presAssocID="{25E88103-BDD2-4FE4-9BF8-C219FCD7E01B}" presName="rect1" presStyleLbl="trAlignAcc1" presStyleIdx="1" presStyleCnt="3">
        <dgm:presLayoutVars>
          <dgm:bulletEnabled val="1"/>
        </dgm:presLayoutVars>
      </dgm:prSet>
      <dgm:spPr/>
    </dgm:pt>
    <dgm:pt modelId="{744348ED-E15B-4F43-91EE-3302064FA4E5}" type="pres">
      <dgm:prSet presAssocID="{25E88103-BDD2-4FE4-9BF8-C219FCD7E01B}" presName="rect2" presStyleLbl="fgImgPlace1" presStyleIdx="1" presStyleCnt="3"/>
      <dgm:spPr>
        <a:blipFill>
          <a:blip xmlns:r="http://schemas.openxmlformats.org/officeDocument/2006/relationships" r:embed="rId2" cstate="print">
            <a:extLst>
              <a:ext uri="{28A0092B-C50C-407E-A947-70E740481C1C}">
                <a14:useLocalDpi xmlns:a14="http://schemas.microsoft.com/office/drawing/2010/main" val="0"/>
              </a:ext>
            </a:extLst>
          </a:blip>
          <a:srcRect/>
          <a:stretch>
            <a:fillRect l="-63000" r="-63000"/>
          </a:stretch>
        </a:blipFill>
      </dgm:spPr>
    </dgm:pt>
    <dgm:pt modelId="{035DBFCF-7670-47A6-BC52-0086EF6417AB}" type="pres">
      <dgm:prSet presAssocID="{E08020A4-F458-4129-9B6F-1EAC8EE40EB8}" presName="sibTrans" presStyleCnt="0"/>
      <dgm:spPr/>
    </dgm:pt>
    <dgm:pt modelId="{05005C47-C8D0-4B89-9E9A-0D07DE960BB8}" type="pres">
      <dgm:prSet presAssocID="{B8F88E30-5EA7-40CF-9A6B-5408BB514B07}" presName="composite" presStyleCnt="0"/>
      <dgm:spPr/>
    </dgm:pt>
    <dgm:pt modelId="{1F46DECC-DE06-4326-A447-30AFC24B4ED4}" type="pres">
      <dgm:prSet presAssocID="{B8F88E30-5EA7-40CF-9A6B-5408BB514B07}" presName="rect1" presStyleLbl="trAlignAcc1" presStyleIdx="2" presStyleCnt="3">
        <dgm:presLayoutVars>
          <dgm:bulletEnabled val="1"/>
        </dgm:presLayoutVars>
      </dgm:prSet>
      <dgm:spPr/>
    </dgm:pt>
    <dgm:pt modelId="{77D5D3A3-E882-44F6-868F-24A6978EF8EC}" type="pres">
      <dgm:prSet presAssocID="{B8F88E30-5EA7-40CF-9A6B-5408BB514B07}" presName="rect2" presStyleLbl="fgImgPlace1" presStyleIdx="2" presStyleCnt="3"/>
      <dgm:spPr>
        <a:blipFill>
          <a:blip xmlns:r="http://schemas.openxmlformats.org/officeDocument/2006/relationships" r:embed="rId3" cstate="print">
            <a:extLst>
              <a:ext uri="{28A0092B-C50C-407E-A947-70E740481C1C}">
                <a14:useLocalDpi xmlns:a14="http://schemas.microsoft.com/office/drawing/2010/main" val="0"/>
              </a:ext>
            </a:extLst>
          </a:blip>
          <a:srcRect/>
          <a:stretch>
            <a:fillRect l="-25000" r="-25000"/>
          </a:stretch>
        </a:blipFill>
      </dgm:spPr>
      <dgm:extLst>
        <a:ext uri="{E40237B7-FDA0-4F09-8148-C483321AD2D9}">
          <dgm14:cNvPr xmlns:dgm14="http://schemas.microsoft.com/office/drawing/2010/diagram" id="0" name="" descr="连接到网络的以太网电缆"/>
        </a:ext>
      </dgm:extLst>
    </dgm:pt>
  </dgm:ptLst>
  <dgm:cxnLst>
    <dgm:cxn modelId="{5B50CB49-A1DC-472D-8DEE-9B3AE174C613}" type="presOf" srcId="{B8F88E30-5EA7-40CF-9A6B-5408BB514B07}" destId="{1F46DECC-DE06-4326-A447-30AFC24B4ED4}" srcOrd="0" destOrd="0" presId="urn:microsoft.com/office/officeart/2008/layout/PictureStrips"/>
    <dgm:cxn modelId="{F2A2676D-9911-45C2-BC32-5FA92056CC8E}" type="presOf" srcId="{7B22D14D-EFB6-46C7-BF12-008CD75328AC}" destId="{3A4D9C48-E141-4408-9419-1B0D303A9C4F}" srcOrd="0" destOrd="0" presId="urn:microsoft.com/office/officeart/2008/layout/PictureStrips"/>
    <dgm:cxn modelId="{3C921985-0427-478D-8B10-4E582925707C}" type="presOf" srcId="{25E88103-BDD2-4FE4-9BF8-C219FCD7E01B}" destId="{35A1BEF8-9B58-4AB4-8816-7C7E09E87693}" srcOrd="0" destOrd="0" presId="urn:microsoft.com/office/officeart/2008/layout/PictureStrips"/>
    <dgm:cxn modelId="{CC5F918B-3929-4F0A-9075-CE3CD3F22BBC}" type="presOf" srcId="{271A16E5-80E4-4456-A7E2-0485AFACBAC5}" destId="{AA12FAE6-6FC8-40A9-BAB8-F35D7C9DEBD9}" srcOrd="0" destOrd="0" presId="urn:microsoft.com/office/officeart/2008/layout/PictureStrips"/>
    <dgm:cxn modelId="{27439AD6-9739-4847-8F3D-D1F84032D61E}" srcId="{271A16E5-80E4-4456-A7E2-0485AFACBAC5}" destId="{25E88103-BDD2-4FE4-9BF8-C219FCD7E01B}" srcOrd="1" destOrd="0" parTransId="{217A044B-1D75-4617-88FF-3B1036FD32BA}" sibTransId="{E08020A4-F458-4129-9B6F-1EAC8EE40EB8}"/>
    <dgm:cxn modelId="{2F0C4EDA-ACE7-4126-80E7-1CCA467CD4B8}" srcId="{271A16E5-80E4-4456-A7E2-0485AFACBAC5}" destId="{B8F88E30-5EA7-40CF-9A6B-5408BB514B07}" srcOrd="2" destOrd="0" parTransId="{CB5728B0-2184-410C-A643-C1F1D623659D}" sibTransId="{398D6E24-E4F6-4715-BF47-F08FA1EBE17D}"/>
    <dgm:cxn modelId="{63F4BFEA-1F31-457E-804D-15B439158B21}" srcId="{271A16E5-80E4-4456-A7E2-0485AFACBAC5}" destId="{7B22D14D-EFB6-46C7-BF12-008CD75328AC}" srcOrd="0" destOrd="0" parTransId="{32A3FFDD-926D-4882-B689-FA658CCF38C6}" sibTransId="{DEAB069A-05EE-42B8-8467-181AE47EEA51}"/>
    <dgm:cxn modelId="{3A9DA967-E8B5-4399-BBC1-C5F4B1DB2043}" type="presParOf" srcId="{AA12FAE6-6FC8-40A9-BAB8-F35D7C9DEBD9}" destId="{3BEA8426-B35D-48BB-9A11-DE90BC11EBEA}" srcOrd="0" destOrd="0" presId="urn:microsoft.com/office/officeart/2008/layout/PictureStrips"/>
    <dgm:cxn modelId="{F70FC93F-F5D1-496D-B84C-5850A7467008}" type="presParOf" srcId="{3BEA8426-B35D-48BB-9A11-DE90BC11EBEA}" destId="{3A4D9C48-E141-4408-9419-1B0D303A9C4F}" srcOrd="0" destOrd="0" presId="urn:microsoft.com/office/officeart/2008/layout/PictureStrips"/>
    <dgm:cxn modelId="{76474271-154C-4BE9-835A-68C3FEDA26D5}" type="presParOf" srcId="{3BEA8426-B35D-48BB-9A11-DE90BC11EBEA}" destId="{751759E0-4922-4959-8ADA-CB1A3E9ECAB4}" srcOrd="1" destOrd="0" presId="urn:microsoft.com/office/officeart/2008/layout/PictureStrips"/>
    <dgm:cxn modelId="{8CAF362F-9B70-4483-B192-EC3AD0674E67}" type="presParOf" srcId="{AA12FAE6-6FC8-40A9-BAB8-F35D7C9DEBD9}" destId="{88B011FF-D554-4525-89A2-97EC21836D93}" srcOrd="1" destOrd="0" presId="urn:microsoft.com/office/officeart/2008/layout/PictureStrips"/>
    <dgm:cxn modelId="{DF1D55A8-001D-4093-B1AA-69609A7B51DA}" type="presParOf" srcId="{AA12FAE6-6FC8-40A9-BAB8-F35D7C9DEBD9}" destId="{5F59CBCB-4AD7-476D-B251-48B17C9DDCAA}" srcOrd="2" destOrd="0" presId="urn:microsoft.com/office/officeart/2008/layout/PictureStrips"/>
    <dgm:cxn modelId="{A0469692-E3DB-4405-A330-A380C305224F}" type="presParOf" srcId="{5F59CBCB-4AD7-476D-B251-48B17C9DDCAA}" destId="{35A1BEF8-9B58-4AB4-8816-7C7E09E87693}" srcOrd="0" destOrd="0" presId="urn:microsoft.com/office/officeart/2008/layout/PictureStrips"/>
    <dgm:cxn modelId="{55D934A7-7FAC-4F97-8FD7-C4C32EA9012B}" type="presParOf" srcId="{5F59CBCB-4AD7-476D-B251-48B17C9DDCAA}" destId="{744348ED-E15B-4F43-91EE-3302064FA4E5}" srcOrd="1" destOrd="0" presId="urn:microsoft.com/office/officeart/2008/layout/PictureStrips"/>
    <dgm:cxn modelId="{4DFC44BF-A57F-430B-903F-0AC7C828AABD}" type="presParOf" srcId="{AA12FAE6-6FC8-40A9-BAB8-F35D7C9DEBD9}" destId="{035DBFCF-7670-47A6-BC52-0086EF6417AB}" srcOrd="3" destOrd="0" presId="urn:microsoft.com/office/officeart/2008/layout/PictureStrips"/>
    <dgm:cxn modelId="{ECDEBFFA-1443-4806-B5E5-020DC6B98291}" type="presParOf" srcId="{AA12FAE6-6FC8-40A9-BAB8-F35D7C9DEBD9}" destId="{05005C47-C8D0-4B89-9E9A-0D07DE960BB8}" srcOrd="4" destOrd="0" presId="urn:microsoft.com/office/officeart/2008/layout/PictureStrips"/>
    <dgm:cxn modelId="{A9CFE2F4-F205-42A7-BBEA-AD3FE52488BB}" type="presParOf" srcId="{05005C47-C8D0-4B89-9E9A-0D07DE960BB8}" destId="{1F46DECC-DE06-4326-A447-30AFC24B4ED4}" srcOrd="0" destOrd="0" presId="urn:microsoft.com/office/officeart/2008/layout/PictureStrips"/>
    <dgm:cxn modelId="{A71F2C18-3D80-44F5-907F-9AD40147FB16}" type="presParOf" srcId="{05005C47-C8D0-4B89-9E9A-0D07DE960BB8}" destId="{77D5D3A3-E882-44F6-868F-24A6978EF8EC}" srcOrd="1" destOrd="0" presId="urn:microsoft.com/office/officeart/2008/layout/PictureStrips"/>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2F4AF45C-3B3E-4402-89F4-321B7FA549A7}" type="doc">
      <dgm:prSet loTypeId="urn:microsoft.com/office/officeart/2005/8/layout/process1" loCatId="process" qsTypeId="urn:microsoft.com/office/officeart/2005/8/quickstyle/simple1" qsCatId="simple" csTypeId="urn:microsoft.com/office/officeart/2005/8/colors/accent1_2" csCatId="accent1" phldr="1"/>
      <dgm:spPr/>
    </dgm:pt>
    <dgm:pt modelId="{B1879B50-CED8-47D1-95D7-25A57AD23C8C}">
      <dgm:prSet phldrT="[文本]"/>
      <dgm:spPr/>
      <dgm:t>
        <a:bodyPr/>
        <a:lstStyle/>
        <a:p>
          <a:r>
            <a:rPr lang="zh-CN" altLang="en-US" dirty="0"/>
            <a:t>从反面验证假设</a:t>
          </a:r>
          <a:endParaRPr lang="en-US" dirty="0"/>
        </a:p>
      </dgm:t>
    </dgm:pt>
    <dgm:pt modelId="{29B07BF8-9E7B-4C4E-A26C-F7BE80B05031}" type="parTrans" cxnId="{8730E265-137A-47AC-8906-B6EA1002323F}">
      <dgm:prSet/>
      <dgm:spPr/>
      <dgm:t>
        <a:bodyPr/>
        <a:lstStyle/>
        <a:p>
          <a:endParaRPr lang="en-US"/>
        </a:p>
      </dgm:t>
    </dgm:pt>
    <dgm:pt modelId="{6D73C5EB-2D5F-4BD7-BE2A-F0922157E943}" type="sibTrans" cxnId="{8730E265-137A-47AC-8906-B6EA1002323F}">
      <dgm:prSet/>
      <dgm:spPr/>
      <dgm:t>
        <a:bodyPr/>
        <a:lstStyle/>
        <a:p>
          <a:endParaRPr lang="en-US"/>
        </a:p>
      </dgm:t>
    </dgm:pt>
    <dgm:pt modelId="{217EC127-8F49-4D29-A207-61A8E71B7F98}">
      <dgm:prSet phldrT="[文本]"/>
      <dgm:spPr/>
      <dgm:t>
        <a:bodyPr/>
        <a:lstStyle/>
        <a:p>
          <a:r>
            <a:rPr lang="zh-CN" altLang="en-US" dirty="0"/>
            <a:t>从结果倒推过程</a:t>
          </a:r>
          <a:endParaRPr lang="en-US" dirty="0"/>
        </a:p>
      </dgm:t>
    </dgm:pt>
    <dgm:pt modelId="{C9E6BA61-4F87-4F53-A952-8409B1FB0645}" type="parTrans" cxnId="{7AA0AD29-51E4-4098-AE76-2EF398BD3A5C}">
      <dgm:prSet/>
      <dgm:spPr/>
      <dgm:t>
        <a:bodyPr/>
        <a:lstStyle/>
        <a:p>
          <a:endParaRPr lang="en-US"/>
        </a:p>
      </dgm:t>
    </dgm:pt>
    <dgm:pt modelId="{312ACAE6-AC0E-4F54-BFBA-0A17E4F80F90}" type="sibTrans" cxnId="{7AA0AD29-51E4-4098-AE76-2EF398BD3A5C}">
      <dgm:prSet/>
      <dgm:spPr/>
      <dgm:t>
        <a:bodyPr/>
        <a:lstStyle/>
        <a:p>
          <a:endParaRPr lang="en-US"/>
        </a:p>
      </dgm:t>
    </dgm:pt>
    <dgm:pt modelId="{C5CB4948-CC40-4BE2-B9C9-84E1D0B54DBE}">
      <dgm:prSet phldrT="[文本]"/>
      <dgm:spPr/>
      <dgm:t>
        <a:bodyPr/>
        <a:lstStyle/>
        <a:p>
          <a:r>
            <a:rPr lang="zh-CN" altLang="en-US" dirty="0"/>
            <a:t>逆向剖析</a:t>
          </a:r>
          <a:endParaRPr lang="en-US" dirty="0"/>
        </a:p>
      </dgm:t>
    </dgm:pt>
    <dgm:pt modelId="{E36E4A68-810A-4C7C-8296-0EF7F5E1F81B}" type="parTrans" cxnId="{4164E9CD-00D5-427A-B42A-C190B039ABDD}">
      <dgm:prSet/>
      <dgm:spPr/>
      <dgm:t>
        <a:bodyPr/>
        <a:lstStyle/>
        <a:p>
          <a:endParaRPr lang="en-US"/>
        </a:p>
      </dgm:t>
    </dgm:pt>
    <dgm:pt modelId="{477A2ECC-FFB6-4322-8DAF-7EF356B9D479}" type="sibTrans" cxnId="{4164E9CD-00D5-427A-B42A-C190B039ABDD}">
      <dgm:prSet/>
      <dgm:spPr/>
      <dgm:t>
        <a:bodyPr/>
        <a:lstStyle/>
        <a:p>
          <a:endParaRPr lang="en-US"/>
        </a:p>
      </dgm:t>
    </dgm:pt>
    <dgm:pt modelId="{FBED0EF3-FED3-41D0-BDF1-55B61517DB56}" type="pres">
      <dgm:prSet presAssocID="{2F4AF45C-3B3E-4402-89F4-321B7FA549A7}" presName="Name0" presStyleCnt="0">
        <dgm:presLayoutVars>
          <dgm:dir/>
          <dgm:resizeHandles val="exact"/>
        </dgm:presLayoutVars>
      </dgm:prSet>
      <dgm:spPr/>
    </dgm:pt>
    <dgm:pt modelId="{36AAF104-C45D-4842-A4F7-520351DD44B0}" type="pres">
      <dgm:prSet presAssocID="{B1879B50-CED8-47D1-95D7-25A57AD23C8C}" presName="node" presStyleLbl="node1" presStyleIdx="0" presStyleCnt="3">
        <dgm:presLayoutVars>
          <dgm:bulletEnabled val="1"/>
        </dgm:presLayoutVars>
      </dgm:prSet>
      <dgm:spPr/>
    </dgm:pt>
    <dgm:pt modelId="{F1573D70-B579-406F-A3DE-F94FE3B1F1F5}" type="pres">
      <dgm:prSet presAssocID="{6D73C5EB-2D5F-4BD7-BE2A-F0922157E943}" presName="sibTrans" presStyleLbl="sibTrans2D1" presStyleIdx="0" presStyleCnt="2"/>
      <dgm:spPr/>
    </dgm:pt>
    <dgm:pt modelId="{761AD39B-6020-406D-A61C-A7D1B9EF7D57}" type="pres">
      <dgm:prSet presAssocID="{6D73C5EB-2D5F-4BD7-BE2A-F0922157E943}" presName="connectorText" presStyleLbl="sibTrans2D1" presStyleIdx="0" presStyleCnt="2"/>
      <dgm:spPr/>
    </dgm:pt>
    <dgm:pt modelId="{85A9E6C6-4FFF-472C-8164-5B52DAE2E36A}" type="pres">
      <dgm:prSet presAssocID="{217EC127-8F49-4D29-A207-61A8E71B7F98}" presName="node" presStyleLbl="node1" presStyleIdx="1" presStyleCnt="3">
        <dgm:presLayoutVars>
          <dgm:bulletEnabled val="1"/>
        </dgm:presLayoutVars>
      </dgm:prSet>
      <dgm:spPr/>
    </dgm:pt>
    <dgm:pt modelId="{BEE962D1-DF6B-4546-929D-B4CE3D838593}" type="pres">
      <dgm:prSet presAssocID="{312ACAE6-AC0E-4F54-BFBA-0A17E4F80F90}" presName="sibTrans" presStyleLbl="sibTrans2D1" presStyleIdx="1" presStyleCnt="2"/>
      <dgm:spPr/>
    </dgm:pt>
    <dgm:pt modelId="{6A41118A-1FF9-4CDB-AA3D-5AFD935C5B3F}" type="pres">
      <dgm:prSet presAssocID="{312ACAE6-AC0E-4F54-BFBA-0A17E4F80F90}" presName="connectorText" presStyleLbl="sibTrans2D1" presStyleIdx="1" presStyleCnt="2"/>
      <dgm:spPr/>
    </dgm:pt>
    <dgm:pt modelId="{DCA0496D-D3E3-49B1-9138-E9A8F87CE089}" type="pres">
      <dgm:prSet presAssocID="{C5CB4948-CC40-4BE2-B9C9-84E1D0B54DBE}" presName="node" presStyleLbl="node1" presStyleIdx="2" presStyleCnt="3">
        <dgm:presLayoutVars>
          <dgm:bulletEnabled val="1"/>
        </dgm:presLayoutVars>
      </dgm:prSet>
      <dgm:spPr/>
    </dgm:pt>
  </dgm:ptLst>
  <dgm:cxnLst>
    <dgm:cxn modelId="{78068A20-7C69-4653-9C0C-0EB58F64CE83}" type="presOf" srcId="{217EC127-8F49-4D29-A207-61A8E71B7F98}" destId="{85A9E6C6-4FFF-472C-8164-5B52DAE2E36A}" srcOrd="0" destOrd="0" presId="urn:microsoft.com/office/officeart/2005/8/layout/process1"/>
    <dgm:cxn modelId="{D6493723-CB7A-494C-A79E-F67FC7A9348F}" type="presOf" srcId="{C5CB4948-CC40-4BE2-B9C9-84E1D0B54DBE}" destId="{DCA0496D-D3E3-49B1-9138-E9A8F87CE089}" srcOrd="0" destOrd="0" presId="urn:microsoft.com/office/officeart/2005/8/layout/process1"/>
    <dgm:cxn modelId="{7AA0AD29-51E4-4098-AE76-2EF398BD3A5C}" srcId="{2F4AF45C-3B3E-4402-89F4-321B7FA549A7}" destId="{217EC127-8F49-4D29-A207-61A8E71B7F98}" srcOrd="1" destOrd="0" parTransId="{C9E6BA61-4F87-4F53-A952-8409B1FB0645}" sibTransId="{312ACAE6-AC0E-4F54-BFBA-0A17E4F80F90}"/>
    <dgm:cxn modelId="{53C64E32-2AB4-4F40-AC47-4FF25838D58F}" type="presOf" srcId="{312ACAE6-AC0E-4F54-BFBA-0A17E4F80F90}" destId="{6A41118A-1FF9-4CDB-AA3D-5AFD935C5B3F}" srcOrd="1" destOrd="0" presId="urn:microsoft.com/office/officeart/2005/8/layout/process1"/>
    <dgm:cxn modelId="{69981A65-60D9-48D9-B0FE-219C19D9CF72}" type="presOf" srcId="{312ACAE6-AC0E-4F54-BFBA-0A17E4F80F90}" destId="{BEE962D1-DF6B-4546-929D-B4CE3D838593}" srcOrd="0" destOrd="0" presId="urn:microsoft.com/office/officeart/2005/8/layout/process1"/>
    <dgm:cxn modelId="{8730E265-137A-47AC-8906-B6EA1002323F}" srcId="{2F4AF45C-3B3E-4402-89F4-321B7FA549A7}" destId="{B1879B50-CED8-47D1-95D7-25A57AD23C8C}" srcOrd="0" destOrd="0" parTransId="{29B07BF8-9E7B-4C4E-A26C-F7BE80B05031}" sibTransId="{6D73C5EB-2D5F-4BD7-BE2A-F0922157E943}"/>
    <dgm:cxn modelId="{4CECB14E-8A67-4F2A-A332-8CBD9F3A701B}" type="presOf" srcId="{B1879B50-CED8-47D1-95D7-25A57AD23C8C}" destId="{36AAF104-C45D-4842-A4F7-520351DD44B0}" srcOrd="0" destOrd="0" presId="urn:microsoft.com/office/officeart/2005/8/layout/process1"/>
    <dgm:cxn modelId="{E00AC66F-65FA-4617-8F20-46E5DB3C3118}" type="presOf" srcId="{6D73C5EB-2D5F-4BD7-BE2A-F0922157E943}" destId="{761AD39B-6020-406D-A61C-A7D1B9EF7D57}" srcOrd="1" destOrd="0" presId="urn:microsoft.com/office/officeart/2005/8/layout/process1"/>
    <dgm:cxn modelId="{E2EECE57-32EA-4556-AFDA-C58C930AB730}" type="presOf" srcId="{6D73C5EB-2D5F-4BD7-BE2A-F0922157E943}" destId="{F1573D70-B579-406F-A3DE-F94FE3B1F1F5}" srcOrd="0" destOrd="0" presId="urn:microsoft.com/office/officeart/2005/8/layout/process1"/>
    <dgm:cxn modelId="{4164E9CD-00D5-427A-B42A-C190B039ABDD}" srcId="{2F4AF45C-3B3E-4402-89F4-321B7FA549A7}" destId="{C5CB4948-CC40-4BE2-B9C9-84E1D0B54DBE}" srcOrd="2" destOrd="0" parTransId="{E36E4A68-810A-4C7C-8296-0EF7F5E1F81B}" sibTransId="{477A2ECC-FFB6-4322-8DAF-7EF356B9D479}"/>
    <dgm:cxn modelId="{E14C28DD-85B2-4DC5-B209-E6BCB9A32F01}" type="presOf" srcId="{2F4AF45C-3B3E-4402-89F4-321B7FA549A7}" destId="{FBED0EF3-FED3-41D0-BDF1-55B61517DB56}" srcOrd="0" destOrd="0" presId="urn:microsoft.com/office/officeart/2005/8/layout/process1"/>
    <dgm:cxn modelId="{3D06F50C-B2F5-4481-912D-105BCB47AC7E}" type="presParOf" srcId="{FBED0EF3-FED3-41D0-BDF1-55B61517DB56}" destId="{36AAF104-C45D-4842-A4F7-520351DD44B0}" srcOrd="0" destOrd="0" presId="urn:microsoft.com/office/officeart/2005/8/layout/process1"/>
    <dgm:cxn modelId="{70BD67B5-EAE5-41B7-9B73-C05CAECC0CD7}" type="presParOf" srcId="{FBED0EF3-FED3-41D0-BDF1-55B61517DB56}" destId="{F1573D70-B579-406F-A3DE-F94FE3B1F1F5}" srcOrd="1" destOrd="0" presId="urn:microsoft.com/office/officeart/2005/8/layout/process1"/>
    <dgm:cxn modelId="{A26E66A6-3616-4776-8331-5B28457658C8}" type="presParOf" srcId="{F1573D70-B579-406F-A3DE-F94FE3B1F1F5}" destId="{761AD39B-6020-406D-A61C-A7D1B9EF7D57}" srcOrd="0" destOrd="0" presId="urn:microsoft.com/office/officeart/2005/8/layout/process1"/>
    <dgm:cxn modelId="{C017CC11-7CE1-4C4A-BB74-DA3C90612C26}" type="presParOf" srcId="{FBED0EF3-FED3-41D0-BDF1-55B61517DB56}" destId="{85A9E6C6-4FFF-472C-8164-5B52DAE2E36A}" srcOrd="2" destOrd="0" presId="urn:microsoft.com/office/officeart/2005/8/layout/process1"/>
    <dgm:cxn modelId="{8F32A22F-79D1-4641-A58C-1E8F81F5987B}" type="presParOf" srcId="{FBED0EF3-FED3-41D0-BDF1-55B61517DB56}" destId="{BEE962D1-DF6B-4546-929D-B4CE3D838593}" srcOrd="3" destOrd="0" presId="urn:microsoft.com/office/officeart/2005/8/layout/process1"/>
    <dgm:cxn modelId="{70831A8E-201D-4EAC-8ED0-3A6B6CC60B59}" type="presParOf" srcId="{BEE962D1-DF6B-4546-929D-B4CE3D838593}" destId="{6A41118A-1FF9-4CDB-AA3D-5AFD935C5B3F}" srcOrd="0" destOrd="0" presId="urn:microsoft.com/office/officeart/2005/8/layout/process1"/>
    <dgm:cxn modelId="{276FE2DA-2235-49D6-AFC3-733B80501D60}" type="presParOf" srcId="{FBED0EF3-FED3-41D0-BDF1-55B61517DB56}" destId="{DCA0496D-D3E3-49B1-9138-E9A8F87CE089}" srcOrd="4"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601E66C4-4598-4B13-89A5-64F0D8EFBC54}"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3CF3368A-B8EC-4D63-A578-C6C9B1BA5D79}">
      <dgm:prSet phldrT="[文本]"/>
      <dgm:spPr/>
      <dgm:t>
        <a:bodyPr/>
        <a:lstStyle/>
        <a:p>
          <a:pPr>
            <a:buFont typeface="Arial" panose="020B0604020202020204" pitchFamily="34" charset="0"/>
            <a:buChar char="•"/>
          </a:pPr>
          <a:r>
            <a:rPr lang="zh-CN" altLang="en-US" b="0" i="0" dirty="0"/>
            <a:t>原命题（</a:t>
          </a:r>
          <a:r>
            <a:rPr lang="en-US" altLang="zh-CN" b="0" i="0" dirty="0"/>
            <a:t>P</a:t>
          </a:r>
          <a:r>
            <a:rPr lang="zh-CN" altLang="en-US" b="0" i="0" dirty="0"/>
            <a:t>）：「若条件 </a:t>
          </a:r>
          <a:r>
            <a:rPr lang="en-US" altLang="zh-CN" b="0" i="0" dirty="0"/>
            <a:t>A</a:t>
          </a:r>
          <a:r>
            <a:rPr lang="zh-CN" altLang="en-US" b="0" i="0" dirty="0"/>
            <a:t>，则结论 </a:t>
          </a:r>
          <a:r>
            <a:rPr lang="en-US" altLang="zh-CN" b="0" i="0" dirty="0"/>
            <a:t>B</a:t>
          </a:r>
          <a:r>
            <a:rPr lang="zh-CN" altLang="en-US" b="0" i="0" dirty="0"/>
            <a:t>」（</a:t>
          </a:r>
          <a:r>
            <a:rPr lang="en-US" altLang="zh-CN" b="0" i="0" dirty="0"/>
            <a:t>A → B</a:t>
          </a:r>
          <a:r>
            <a:rPr lang="zh-CN" altLang="en-US" b="0" i="0" dirty="0"/>
            <a:t>）</a:t>
          </a:r>
          <a:endParaRPr lang="en-US" dirty="0"/>
        </a:p>
      </dgm:t>
    </dgm:pt>
    <dgm:pt modelId="{F086943E-401A-49E7-8700-007F83B4BBD9}" type="parTrans" cxnId="{C366331E-3DF4-47A7-B4ED-1E43AA7D8BD7}">
      <dgm:prSet/>
      <dgm:spPr/>
      <dgm:t>
        <a:bodyPr/>
        <a:lstStyle/>
        <a:p>
          <a:endParaRPr lang="en-US"/>
        </a:p>
      </dgm:t>
    </dgm:pt>
    <dgm:pt modelId="{11531EAF-FD75-4FA2-A09D-6826A47662C6}" type="sibTrans" cxnId="{C366331E-3DF4-47A7-B4ED-1E43AA7D8BD7}">
      <dgm:prSet/>
      <dgm:spPr/>
      <dgm:t>
        <a:bodyPr/>
        <a:lstStyle/>
        <a:p>
          <a:endParaRPr lang="en-US"/>
        </a:p>
      </dgm:t>
    </dgm:pt>
    <dgm:pt modelId="{2055F197-BE24-4829-98A9-1B01B60C5835}">
      <dgm:prSet/>
      <dgm:spPr/>
      <dgm:t>
        <a:bodyPr/>
        <a:lstStyle/>
        <a:p>
          <a:pPr>
            <a:buFont typeface="Arial" panose="020B0604020202020204" pitchFamily="34" charset="0"/>
            <a:buChar char="•"/>
          </a:pPr>
          <a:r>
            <a:rPr lang="zh-CN" altLang="en-US" b="0" i="0"/>
            <a:t>互补命题或称逆否命题（非</a:t>
          </a:r>
          <a:r>
            <a:rPr lang="en-US" altLang="zh-CN" b="0" i="0"/>
            <a:t>B → </a:t>
          </a:r>
          <a:r>
            <a:rPr lang="zh-CN" altLang="en-US" b="0" i="0"/>
            <a:t>非</a:t>
          </a:r>
          <a:r>
            <a:rPr lang="en-US" altLang="zh-CN" b="0" i="0"/>
            <a:t>A</a:t>
          </a:r>
          <a:r>
            <a:rPr lang="zh-CN" altLang="en-US" b="0" i="0"/>
            <a:t>）：若无法实现结论 </a:t>
          </a:r>
          <a:r>
            <a:rPr lang="en-US" altLang="zh-CN" b="0" i="0"/>
            <a:t>B</a:t>
          </a:r>
          <a:r>
            <a:rPr lang="zh-CN" altLang="en-US" b="0" i="0"/>
            <a:t>，则条件 </a:t>
          </a:r>
          <a:r>
            <a:rPr lang="en-US" altLang="zh-CN" b="0" i="0"/>
            <a:t>A </a:t>
          </a:r>
          <a:r>
            <a:rPr lang="zh-CN" altLang="en-US" b="0" i="0"/>
            <a:t>不成立。</a:t>
          </a:r>
          <a:br>
            <a:rPr lang="zh-CN" altLang="en-US" b="0" i="0"/>
          </a:br>
          <a:r>
            <a:rPr lang="zh-CN" altLang="en-US" b="1" i="0"/>
            <a:t>若证明互补命题不成立（即不可能出现非</a:t>
          </a:r>
          <a:r>
            <a:rPr lang="en-US" altLang="zh-CN" b="1" i="0"/>
            <a:t>B</a:t>
          </a:r>
          <a:r>
            <a:rPr lang="zh-CN" altLang="en-US" b="1" i="0"/>
            <a:t>），则原命题自动成立。</a:t>
          </a:r>
          <a:endParaRPr lang="zh-CN" altLang="en-US" b="0" i="0"/>
        </a:p>
      </dgm:t>
    </dgm:pt>
    <dgm:pt modelId="{EC922F1A-D56A-47F9-AD38-76D5C164F08C}" type="parTrans" cxnId="{F462D925-BAA8-4967-81FD-131B2F66959C}">
      <dgm:prSet/>
      <dgm:spPr/>
      <dgm:t>
        <a:bodyPr/>
        <a:lstStyle/>
        <a:p>
          <a:endParaRPr lang="en-US"/>
        </a:p>
      </dgm:t>
    </dgm:pt>
    <dgm:pt modelId="{F3ECBB33-6622-4F68-8ACA-8C542CE30D76}" type="sibTrans" cxnId="{F462D925-BAA8-4967-81FD-131B2F66959C}">
      <dgm:prSet/>
      <dgm:spPr/>
      <dgm:t>
        <a:bodyPr/>
        <a:lstStyle/>
        <a:p>
          <a:endParaRPr lang="en-US"/>
        </a:p>
      </dgm:t>
    </dgm:pt>
    <dgm:pt modelId="{3BD5DCD8-39FA-4E24-827A-3F21C364921B}" type="pres">
      <dgm:prSet presAssocID="{601E66C4-4598-4B13-89A5-64F0D8EFBC54}" presName="linear" presStyleCnt="0">
        <dgm:presLayoutVars>
          <dgm:animLvl val="lvl"/>
          <dgm:resizeHandles val="exact"/>
        </dgm:presLayoutVars>
      </dgm:prSet>
      <dgm:spPr/>
    </dgm:pt>
    <dgm:pt modelId="{D5262198-F656-4A6A-B293-A104BC651B8D}" type="pres">
      <dgm:prSet presAssocID="{3CF3368A-B8EC-4D63-A578-C6C9B1BA5D79}" presName="parentText" presStyleLbl="node1" presStyleIdx="0" presStyleCnt="2" custScaleY="63585">
        <dgm:presLayoutVars>
          <dgm:chMax val="0"/>
          <dgm:bulletEnabled val="1"/>
        </dgm:presLayoutVars>
      </dgm:prSet>
      <dgm:spPr/>
    </dgm:pt>
    <dgm:pt modelId="{754BCAF5-625D-4C8F-93C5-72AB626E7B9A}" type="pres">
      <dgm:prSet presAssocID="{11531EAF-FD75-4FA2-A09D-6826A47662C6}" presName="spacer" presStyleCnt="0"/>
      <dgm:spPr/>
    </dgm:pt>
    <dgm:pt modelId="{A7667916-FC50-4F7E-BAF0-418F1B64CD9D}" type="pres">
      <dgm:prSet presAssocID="{2055F197-BE24-4829-98A9-1B01B60C5835}" presName="parentText" presStyleLbl="node1" presStyleIdx="1" presStyleCnt="2">
        <dgm:presLayoutVars>
          <dgm:chMax val="0"/>
          <dgm:bulletEnabled val="1"/>
        </dgm:presLayoutVars>
      </dgm:prSet>
      <dgm:spPr/>
    </dgm:pt>
  </dgm:ptLst>
  <dgm:cxnLst>
    <dgm:cxn modelId="{0A63E118-F33A-403A-82FA-6296BCC94691}" type="presOf" srcId="{2055F197-BE24-4829-98A9-1B01B60C5835}" destId="{A7667916-FC50-4F7E-BAF0-418F1B64CD9D}" srcOrd="0" destOrd="0" presId="urn:microsoft.com/office/officeart/2005/8/layout/vList2"/>
    <dgm:cxn modelId="{C366331E-3DF4-47A7-B4ED-1E43AA7D8BD7}" srcId="{601E66C4-4598-4B13-89A5-64F0D8EFBC54}" destId="{3CF3368A-B8EC-4D63-A578-C6C9B1BA5D79}" srcOrd="0" destOrd="0" parTransId="{F086943E-401A-49E7-8700-007F83B4BBD9}" sibTransId="{11531EAF-FD75-4FA2-A09D-6826A47662C6}"/>
    <dgm:cxn modelId="{F462D925-BAA8-4967-81FD-131B2F66959C}" srcId="{601E66C4-4598-4B13-89A5-64F0D8EFBC54}" destId="{2055F197-BE24-4829-98A9-1B01B60C5835}" srcOrd="1" destOrd="0" parTransId="{EC922F1A-D56A-47F9-AD38-76D5C164F08C}" sibTransId="{F3ECBB33-6622-4F68-8ACA-8C542CE30D76}"/>
    <dgm:cxn modelId="{7E9619A6-48E9-4E22-97EB-793BCDB6CFDC}" type="presOf" srcId="{3CF3368A-B8EC-4D63-A578-C6C9B1BA5D79}" destId="{D5262198-F656-4A6A-B293-A104BC651B8D}" srcOrd="0" destOrd="0" presId="urn:microsoft.com/office/officeart/2005/8/layout/vList2"/>
    <dgm:cxn modelId="{19BBD2BD-79E2-4A97-AEE8-50AF62AA2647}" type="presOf" srcId="{601E66C4-4598-4B13-89A5-64F0D8EFBC54}" destId="{3BD5DCD8-39FA-4E24-827A-3F21C364921B}" srcOrd="0" destOrd="0" presId="urn:microsoft.com/office/officeart/2005/8/layout/vList2"/>
    <dgm:cxn modelId="{B10BC81D-CE94-4354-9A90-A9D3E9CEB0F9}" type="presParOf" srcId="{3BD5DCD8-39FA-4E24-827A-3F21C364921B}" destId="{D5262198-F656-4A6A-B293-A104BC651B8D}" srcOrd="0" destOrd="0" presId="urn:microsoft.com/office/officeart/2005/8/layout/vList2"/>
    <dgm:cxn modelId="{620B71B6-DB06-4B7C-ABB5-794A20F5B106}" type="presParOf" srcId="{3BD5DCD8-39FA-4E24-827A-3F21C364921B}" destId="{754BCAF5-625D-4C8F-93C5-72AB626E7B9A}" srcOrd="1" destOrd="0" presId="urn:microsoft.com/office/officeart/2005/8/layout/vList2"/>
    <dgm:cxn modelId="{ABA45B64-6140-407D-9895-AD1CFB2CEBAB}" type="presParOf" srcId="{3BD5DCD8-39FA-4E24-827A-3F21C364921B}" destId="{A7667916-FC50-4F7E-BAF0-418F1B64CD9D}"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4FEF42B8-860A-4D69-B45D-7911A9CDAB13}"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861D4EBB-2AE2-4665-8DDA-0D313E4BC1AD}">
      <dgm:prSet phldrT="[文本]"/>
      <dgm:spPr/>
      <dgm:t>
        <a:bodyPr/>
        <a:lstStyle/>
        <a:p>
          <a:pPr>
            <a:buFont typeface="+mj-lt"/>
            <a:buAutoNum type="arabicPeriod"/>
          </a:pPr>
          <a:r>
            <a:rPr lang="zh-CN" altLang="en-US" b="1" i="0" dirty="0"/>
            <a:t>问题重定义</a:t>
          </a:r>
          <a:r>
            <a:rPr lang="zh-CN" altLang="en-US" b="0" i="0" dirty="0"/>
            <a:t>：将目标命题明确表达为「</a:t>
          </a:r>
          <a:r>
            <a:rPr lang="en-US" altLang="zh-CN" b="0" i="0" dirty="0"/>
            <a:t>A → B</a:t>
          </a:r>
          <a:r>
            <a:rPr lang="zh-CN" altLang="en-US" b="0" i="0" dirty="0"/>
            <a:t>」；</a:t>
          </a:r>
          <a:endParaRPr lang="en-US" dirty="0"/>
        </a:p>
      </dgm:t>
    </dgm:pt>
    <dgm:pt modelId="{E9BA6B4C-0927-4B57-B403-A877057AFDF2}" type="parTrans" cxnId="{35E68734-4910-4A2F-83D1-43DC5124912E}">
      <dgm:prSet/>
      <dgm:spPr/>
      <dgm:t>
        <a:bodyPr/>
        <a:lstStyle/>
        <a:p>
          <a:endParaRPr lang="en-US"/>
        </a:p>
      </dgm:t>
    </dgm:pt>
    <dgm:pt modelId="{70DCD557-DF8C-45DC-8013-E5CF5FD0AD10}" type="sibTrans" cxnId="{35E68734-4910-4A2F-83D1-43DC5124912E}">
      <dgm:prSet/>
      <dgm:spPr/>
      <dgm:t>
        <a:bodyPr/>
        <a:lstStyle/>
        <a:p>
          <a:endParaRPr lang="en-US"/>
        </a:p>
      </dgm:t>
    </dgm:pt>
    <dgm:pt modelId="{284DA96C-1E72-4615-8164-4E9DD010E447}">
      <dgm:prSet/>
      <dgm:spPr/>
      <dgm:t>
        <a:bodyPr/>
        <a:lstStyle/>
        <a:p>
          <a:pPr>
            <a:buFont typeface="+mj-lt"/>
            <a:buAutoNum type="arabicPeriod"/>
          </a:pPr>
          <a:r>
            <a:rPr lang="zh-CN" altLang="en-US" b="1" i="0"/>
            <a:t>构造互补命题</a:t>
          </a:r>
          <a:r>
            <a:rPr lang="zh-CN" altLang="en-US" b="0" i="0"/>
            <a:t>：找到与之逻辑对立的否定命题「非</a:t>
          </a:r>
          <a:r>
            <a:rPr lang="en-US" altLang="zh-CN" b="0" i="0"/>
            <a:t>B → </a:t>
          </a:r>
          <a:r>
            <a:rPr lang="zh-CN" altLang="en-US" b="0" i="0"/>
            <a:t>非</a:t>
          </a:r>
          <a:r>
            <a:rPr lang="en-US" altLang="zh-CN" b="0" i="0"/>
            <a:t>A</a:t>
          </a:r>
          <a:r>
            <a:rPr lang="zh-CN" altLang="en-US" b="0" i="0"/>
            <a:t>」；</a:t>
          </a:r>
        </a:p>
      </dgm:t>
    </dgm:pt>
    <dgm:pt modelId="{AF06F12D-05F5-4986-B4DD-3D5ED8015510}" type="parTrans" cxnId="{8C3DBC00-B39A-40D2-AC3D-0A89AC994155}">
      <dgm:prSet/>
      <dgm:spPr/>
      <dgm:t>
        <a:bodyPr/>
        <a:lstStyle/>
        <a:p>
          <a:endParaRPr lang="en-US"/>
        </a:p>
      </dgm:t>
    </dgm:pt>
    <dgm:pt modelId="{F07E24D4-A771-43E5-AB55-5CBD4437C747}" type="sibTrans" cxnId="{8C3DBC00-B39A-40D2-AC3D-0A89AC994155}">
      <dgm:prSet/>
      <dgm:spPr/>
      <dgm:t>
        <a:bodyPr/>
        <a:lstStyle/>
        <a:p>
          <a:endParaRPr lang="en-US"/>
        </a:p>
      </dgm:t>
    </dgm:pt>
    <dgm:pt modelId="{200D05A9-0112-4350-A94D-326EB6480F1A}">
      <dgm:prSet/>
      <dgm:spPr/>
      <dgm:t>
        <a:bodyPr/>
        <a:lstStyle/>
        <a:p>
          <a:pPr>
            <a:buFont typeface="+mj-lt"/>
            <a:buAutoNum type="arabicPeriod"/>
          </a:pPr>
          <a:r>
            <a:rPr lang="zh-CN" altLang="en-US" b="1" i="0"/>
            <a:t>证伪互补命题</a:t>
          </a:r>
          <a:r>
            <a:rPr lang="zh-CN" altLang="en-US" b="0" i="0"/>
            <a:t>：通过逻辑推演或实证数据证明互补命题不成立；</a:t>
          </a:r>
        </a:p>
      </dgm:t>
    </dgm:pt>
    <dgm:pt modelId="{FB56908C-4C9B-4FA7-A753-99D153B1FAFC}" type="parTrans" cxnId="{B4632B7F-E270-44FC-983A-E358F2504A34}">
      <dgm:prSet/>
      <dgm:spPr/>
      <dgm:t>
        <a:bodyPr/>
        <a:lstStyle/>
        <a:p>
          <a:endParaRPr lang="en-US"/>
        </a:p>
      </dgm:t>
    </dgm:pt>
    <dgm:pt modelId="{C46C61E1-9DC0-4CA1-ADDC-3D3B394B29E5}" type="sibTrans" cxnId="{B4632B7F-E270-44FC-983A-E358F2504A34}">
      <dgm:prSet/>
      <dgm:spPr/>
      <dgm:t>
        <a:bodyPr/>
        <a:lstStyle/>
        <a:p>
          <a:endParaRPr lang="en-US"/>
        </a:p>
      </dgm:t>
    </dgm:pt>
    <dgm:pt modelId="{8B01DEB6-4B99-40DB-B38A-1E57E569D704}">
      <dgm:prSet/>
      <dgm:spPr/>
      <dgm:t>
        <a:bodyPr/>
        <a:lstStyle/>
        <a:p>
          <a:pPr>
            <a:buFont typeface="+mj-lt"/>
            <a:buAutoNum type="arabicPeriod"/>
          </a:pPr>
          <a:r>
            <a:rPr lang="zh-CN" altLang="en-US" b="1" i="0" dirty="0"/>
            <a:t>结论还原</a:t>
          </a:r>
          <a:r>
            <a:rPr lang="zh-CN" altLang="en-US" b="0" i="0" dirty="0"/>
            <a:t>：由互补命题的否定，推导原命题成立。</a:t>
          </a:r>
        </a:p>
      </dgm:t>
    </dgm:pt>
    <dgm:pt modelId="{33CFCFC8-2AE9-4D11-BDC9-D8815A4499ED}" type="parTrans" cxnId="{AF25C715-B957-44BB-9EA3-8CED810FF6A9}">
      <dgm:prSet/>
      <dgm:spPr/>
      <dgm:t>
        <a:bodyPr/>
        <a:lstStyle/>
        <a:p>
          <a:endParaRPr lang="en-US"/>
        </a:p>
      </dgm:t>
    </dgm:pt>
    <dgm:pt modelId="{20222346-FE6A-4706-987A-EE40548EA071}" type="sibTrans" cxnId="{AF25C715-B957-44BB-9EA3-8CED810FF6A9}">
      <dgm:prSet/>
      <dgm:spPr/>
      <dgm:t>
        <a:bodyPr/>
        <a:lstStyle/>
        <a:p>
          <a:endParaRPr lang="en-US"/>
        </a:p>
      </dgm:t>
    </dgm:pt>
    <dgm:pt modelId="{F1891B24-424D-478D-9B5E-89C5A04E07CD}" type="pres">
      <dgm:prSet presAssocID="{4FEF42B8-860A-4D69-B45D-7911A9CDAB13}" presName="linear" presStyleCnt="0">
        <dgm:presLayoutVars>
          <dgm:animLvl val="lvl"/>
          <dgm:resizeHandles val="exact"/>
        </dgm:presLayoutVars>
      </dgm:prSet>
      <dgm:spPr/>
    </dgm:pt>
    <dgm:pt modelId="{B862BEFD-08E6-43B5-A890-C9CF921C9DE5}" type="pres">
      <dgm:prSet presAssocID="{861D4EBB-2AE2-4665-8DDA-0D313E4BC1AD}" presName="parentText" presStyleLbl="node1" presStyleIdx="0" presStyleCnt="4">
        <dgm:presLayoutVars>
          <dgm:chMax val="0"/>
          <dgm:bulletEnabled val="1"/>
        </dgm:presLayoutVars>
      </dgm:prSet>
      <dgm:spPr/>
    </dgm:pt>
    <dgm:pt modelId="{410FCB5F-758A-45E5-B9A3-1AECE9259157}" type="pres">
      <dgm:prSet presAssocID="{70DCD557-DF8C-45DC-8013-E5CF5FD0AD10}" presName="spacer" presStyleCnt="0"/>
      <dgm:spPr/>
    </dgm:pt>
    <dgm:pt modelId="{CCA91675-C10F-4A4A-B7B4-10BC200F4C04}" type="pres">
      <dgm:prSet presAssocID="{284DA96C-1E72-4615-8164-4E9DD010E447}" presName="parentText" presStyleLbl="node1" presStyleIdx="1" presStyleCnt="4">
        <dgm:presLayoutVars>
          <dgm:chMax val="0"/>
          <dgm:bulletEnabled val="1"/>
        </dgm:presLayoutVars>
      </dgm:prSet>
      <dgm:spPr/>
    </dgm:pt>
    <dgm:pt modelId="{E6008192-F4D3-4C28-988A-2BD4559CC294}" type="pres">
      <dgm:prSet presAssocID="{F07E24D4-A771-43E5-AB55-5CBD4437C747}" presName="spacer" presStyleCnt="0"/>
      <dgm:spPr/>
    </dgm:pt>
    <dgm:pt modelId="{3D826F67-D182-4D90-8329-00AC7CEEE238}" type="pres">
      <dgm:prSet presAssocID="{200D05A9-0112-4350-A94D-326EB6480F1A}" presName="parentText" presStyleLbl="node1" presStyleIdx="2" presStyleCnt="4">
        <dgm:presLayoutVars>
          <dgm:chMax val="0"/>
          <dgm:bulletEnabled val="1"/>
        </dgm:presLayoutVars>
      </dgm:prSet>
      <dgm:spPr/>
    </dgm:pt>
    <dgm:pt modelId="{B017774F-369B-4794-9003-139B18B8794A}" type="pres">
      <dgm:prSet presAssocID="{C46C61E1-9DC0-4CA1-ADDC-3D3B394B29E5}" presName="spacer" presStyleCnt="0"/>
      <dgm:spPr/>
    </dgm:pt>
    <dgm:pt modelId="{11C0CD93-9919-4DB3-B615-A9CD032C4B20}" type="pres">
      <dgm:prSet presAssocID="{8B01DEB6-4B99-40DB-B38A-1E57E569D704}" presName="parentText" presStyleLbl="node1" presStyleIdx="3" presStyleCnt="4">
        <dgm:presLayoutVars>
          <dgm:chMax val="0"/>
          <dgm:bulletEnabled val="1"/>
        </dgm:presLayoutVars>
      </dgm:prSet>
      <dgm:spPr/>
    </dgm:pt>
  </dgm:ptLst>
  <dgm:cxnLst>
    <dgm:cxn modelId="{8C3DBC00-B39A-40D2-AC3D-0A89AC994155}" srcId="{4FEF42B8-860A-4D69-B45D-7911A9CDAB13}" destId="{284DA96C-1E72-4615-8164-4E9DD010E447}" srcOrd="1" destOrd="0" parTransId="{AF06F12D-05F5-4986-B4DD-3D5ED8015510}" sibTransId="{F07E24D4-A771-43E5-AB55-5CBD4437C747}"/>
    <dgm:cxn modelId="{AF25C715-B957-44BB-9EA3-8CED810FF6A9}" srcId="{4FEF42B8-860A-4D69-B45D-7911A9CDAB13}" destId="{8B01DEB6-4B99-40DB-B38A-1E57E569D704}" srcOrd="3" destOrd="0" parTransId="{33CFCFC8-2AE9-4D11-BDC9-D8815A4499ED}" sibTransId="{20222346-FE6A-4706-987A-EE40548EA071}"/>
    <dgm:cxn modelId="{35E68734-4910-4A2F-83D1-43DC5124912E}" srcId="{4FEF42B8-860A-4D69-B45D-7911A9CDAB13}" destId="{861D4EBB-2AE2-4665-8DDA-0D313E4BC1AD}" srcOrd="0" destOrd="0" parTransId="{E9BA6B4C-0927-4B57-B403-A877057AFDF2}" sibTransId="{70DCD557-DF8C-45DC-8013-E5CF5FD0AD10}"/>
    <dgm:cxn modelId="{B246083F-65AD-47D5-8CD2-EA327D50CC85}" type="presOf" srcId="{4FEF42B8-860A-4D69-B45D-7911A9CDAB13}" destId="{F1891B24-424D-478D-9B5E-89C5A04E07CD}" srcOrd="0" destOrd="0" presId="urn:microsoft.com/office/officeart/2005/8/layout/vList2"/>
    <dgm:cxn modelId="{7F35214C-D208-4040-AB03-89FEAA14CECA}" type="presOf" srcId="{200D05A9-0112-4350-A94D-326EB6480F1A}" destId="{3D826F67-D182-4D90-8329-00AC7CEEE238}" srcOrd="0" destOrd="0" presId="urn:microsoft.com/office/officeart/2005/8/layout/vList2"/>
    <dgm:cxn modelId="{B4632B7F-E270-44FC-983A-E358F2504A34}" srcId="{4FEF42B8-860A-4D69-B45D-7911A9CDAB13}" destId="{200D05A9-0112-4350-A94D-326EB6480F1A}" srcOrd="2" destOrd="0" parTransId="{FB56908C-4C9B-4FA7-A753-99D153B1FAFC}" sibTransId="{C46C61E1-9DC0-4CA1-ADDC-3D3B394B29E5}"/>
    <dgm:cxn modelId="{5742A081-4D0C-4320-814F-C2FEE691AA27}" type="presOf" srcId="{284DA96C-1E72-4615-8164-4E9DD010E447}" destId="{CCA91675-C10F-4A4A-B7B4-10BC200F4C04}" srcOrd="0" destOrd="0" presId="urn:microsoft.com/office/officeart/2005/8/layout/vList2"/>
    <dgm:cxn modelId="{BD58C5B3-4943-4994-A9CA-88DE9C8C699B}" type="presOf" srcId="{8B01DEB6-4B99-40DB-B38A-1E57E569D704}" destId="{11C0CD93-9919-4DB3-B615-A9CD032C4B20}" srcOrd="0" destOrd="0" presId="urn:microsoft.com/office/officeart/2005/8/layout/vList2"/>
    <dgm:cxn modelId="{08DA4ECB-0D9D-4BA8-AD79-CF12A9983AFB}" type="presOf" srcId="{861D4EBB-2AE2-4665-8DDA-0D313E4BC1AD}" destId="{B862BEFD-08E6-43B5-A890-C9CF921C9DE5}" srcOrd="0" destOrd="0" presId="urn:microsoft.com/office/officeart/2005/8/layout/vList2"/>
    <dgm:cxn modelId="{AF7C682E-C97E-4D0B-8C5A-BCB8720B3A7E}" type="presParOf" srcId="{F1891B24-424D-478D-9B5E-89C5A04E07CD}" destId="{B862BEFD-08E6-43B5-A890-C9CF921C9DE5}" srcOrd="0" destOrd="0" presId="urn:microsoft.com/office/officeart/2005/8/layout/vList2"/>
    <dgm:cxn modelId="{949AE70A-E7B1-4883-B15E-AB1448D24D69}" type="presParOf" srcId="{F1891B24-424D-478D-9B5E-89C5A04E07CD}" destId="{410FCB5F-758A-45E5-B9A3-1AECE9259157}" srcOrd="1" destOrd="0" presId="urn:microsoft.com/office/officeart/2005/8/layout/vList2"/>
    <dgm:cxn modelId="{C6E1C75F-0753-4434-A6BC-99329D286B0B}" type="presParOf" srcId="{F1891B24-424D-478D-9B5E-89C5A04E07CD}" destId="{CCA91675-C10F-4A4A-B7B4-10BC200F4C04}" srcOrd="2" destOrd="0" presId="urn:microsoft.com/office/officeart/2005/8/layout/vList2"/>
    <dgm:cxn modelId="{4B1BDD22-7AD6-4A1C-A038-E814DF90FF1A}" type="presParOf" srcId="{F1891B24-424D-478D-9B5E-89C5A04E07CD}" destId="{E6008192-F4D3-4C28-988A-2BD4559CC294}" srcOrd="3" destOrd="0" presId="urn:microsoft.com/office/officeart/2005/8/layout/vList2"/>
    <dgm:cxn modelId="{0C243E45-71A6-4F9A-9A90-764ABB565588}" type="presParOf" srcId="{F1891B24-424D-478D-9B5E-89C5A04E07CD}" destId="{3D826F67-D182-4D90-8329-00AC7CEEE238}" srcOrd="4" destOrd="0" presId="urn:microsoft.com/office/officeart/2005/8/layout/vList2"/>
    <dgm:cxn modelId="{B58DF76C-CB76-4654-8BDB-00D51BB7A233}" type="presParOf" srcId="{F1891B24-424D-478D-9B5E-89C5A04E07CD}" destId="{B017774F-369B-4794-9003-139B18B8794A}" srcOrd="5" destOrd="0" presId="urn:microsoft.com/office/officeart/2005/8/layout/vList2"/>
    <dgm:cxn modelId="{18F170BE-7BF3-4CC3-9A5B-C1523CACAB2A}" type="presParOf" srcId="{F1891B24-424D-478D-9B5E-89C5A04E07CD}" destId="{11C0CD93-9919-4DB3-B615-A9CD032C4B20}" srcOrd="6"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2C8BF67C-FDD2-4DFF-857A-E52358BAF6AB}"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BB3CF0A9-ED32-462F-85A0-D4E4315440DD}">
      <dgm:prSet phldrT="[文本]" custT="1"/>
      <dgm:spPr/>
      <dgm:t>
        <a:bodyPr/>
        <a:lstStyle/>
        <a:p>
          <a:pPr>
            <a:buFont typeface="Arial" panose="020B0604020202020204" pitchFamily="34" charset="0"/>
            <a:buChar char="•"/>
          </a:pPr>
          <a:r>
            <a:rPr lang="zh-CN" altLang="en-US" sz="2400" b="0" i="0" dirty="0"/>
            <a:t>绕过阻挡障碍物（如数据不足、正向逻辑链复杂）；</a:t>
          </a:r>
          <a:endParaRPr lang="en-US" sz="2400" dirty="0"/>
        </a:p>
      </dgm:t>
    </dgm:pt>
    <dgm:pt modelId="{FE5ACC4F-C632-41A0-B813-31B4772BE912}" type="parTrans" cxnId="{F364DE90-8663-4FEC-8563-9329B859B694}">
      <dgm:prSet/>
      <dgm:spPr/>
      <dgm:t>
        <a:bodyPr/>
        <a:lstStyle/>
        <a:p>
          <a:endParaRPr lang="en-US" sz="1200"/>
        </a:p>
      </dgm:t>
    </dgm:pt>
    <dgm:pt modelId="{8313E2DD-C762-4924-AE94-21000D94934B}" type="sibTrans" cxnId="{F364DE90-8663-4FEC-8563-9329B859B694}">
      <dgm:prSet/>
      <dgm:spPr/>
      <dgm:t>
        <a:bodyPr/>
        <a:lstStyle/>
        <a:p>
          <a:endParaRPr lang="en-US" sz="1200"/>
        </a:p>
      </dgm:t>
    </dgm:pt>
    <dgm:pt modelId="{62C994D2-3C47-4D69-8AB2-BB21A6FCAD3F}">
      <dgm:prSet custT="1"/>
      <dgm:spPr/>
      <dgm:t>
        <a:bodyPr/>
        <a:lstStyle/>
        <a:p>
          <a:pPr>
            <a:buFont typeface="Arial" panose="020B0604020202020204" pitchFamily="34" charset="0"/>
            <a:buChar char="•"/>
          </a:pPr>
          <a:r>
            <a:rPr lang="zh-CN" altLang="en-US" sz="2400" b="0" i="0" dirty="0"/>
            <a:t>利用否定命题的相对简单路径突破僵局。</a:t>
          </a:r>
        </a:p>
      </dgm:t>
    </dgm:pt>
    <dgm:pt modelId="{ADFCA39F-AA51-44B7-876E-CFF10B72D908}" type="parTrans" cxnId="{85D6D75F-8386-4233-8EF4-77537216AA88}">
      <dgm:prSet/>
      <dgm:spPr/>
      <dgm:t>
        <a:bodyPr/>
        <a:lstStyle/>
        <a:p>
          <a:endParaRPr lang="en-US" sz="1200"/>
        </a:p>
      </dgm:t>
    </dgm:pt>
    <dgm:pt modelId="{871873D6-6259-42AE-BB08-FA4F5BCDE774}" type="sibTrans" cxnId="{85D6D75F-8386-4233-8EF4-77537216AA88}">
      <dgm:prSet/>
      <dgm:spPr/>
      <dgm:t>
        <a:bodyPr/>
        <a:lstStyle/>
        <a:p>
          <a:endParaRPr lang="en-US" sz="1200"/>
        </a:p>
      </dgm:t>
    </dgm:pt>
    <dgm:pt modelId="{BB0DCE07-CBE3-4533-8B51-4C3CF68787DD}" type="pres">
      <dgm:prSet presAssocID="{2C8BF67C-FDD2-4DFF-857A-E52358BAF6AB}" presName="linear" presStyleCnt="0">
        <dgm:presLayoutVars>
          <dgm:animLvl val="lvl"/>
          <dgm:resizeHandles val="exact"/>
        </dgm:presLayoutVars>
      </dgm:prSet>
      <dgm:spPr/>
    </dgm:pt>
    <dgm:pt modelId="{F68D0870-070F-48FF-BE8C-AD0316F476C4}" type="pres">
      <dgm:prSet presAssocID="{BB3CF0A9-ED32-462F-85A0-D4E4315440DD}" presName="parentText" presStyleLbl="node1" presStyleIdx="0" presStyleCnt="2" custScaleY="165986">
        <dgm:presLayoutVars>
          <dgm:chMax val="0"/>
          <dgm:bulletEnabled val="1"/>
        </dgm:presLayoutVars>
      </dgm:prSet>
      <dgm:spPr/>
    </dgm:pt>
    <dgm:pt modelId="{F6C32462-9623-42D0-BE93-8B64D3003067}" type="pres">
      <dgm:prSet presAssocID="{8313E2DD-C762-4924-AE94-21000D94934B}" presName="spacer" presStyleCnt="0"/>
      <dgm:spPr/>
    </dgm:pt>
    <dgm:pt modelId="{8ACC0C25-4D00-4E18-9935-B4921EDFF557}" type="pres">
      <dgm:prSet presAssocID="{62C994D2-3C47-4D69-8AB2-BB21A6FCAD3F}" presName="parentText" presStyleLbl="node1" presStyleIdx="1" presStyleCnt="2" custScaleY="174016">
        <dgm:presLayoutVars>
          <dgm:chMax val="0"/>
          <dgm:bulletEnabled val="1"/>
        </dgm:presLayoutVars>
      </dgm:prSet>
      <dgm:spPr/>
    </dgm:pt>
  </dgm:ptLst>
  <dgm:cxnLst>
    <dgm:cxn modelId="{80F25D5C-E3C2-43E7-83FC-DE31ACEEE126}" type="presOf" srcId="{2C8BF67C-FDD2-4DFF-857A-E52358BAF6AB}" destId="{BB0DCE07-CBE3-4533-8B51-4C3CF68787DD}" srcOrd="0" destOrd="0" presId="urn:microsoft.com/office/officeart/2005/8/layout/vList2"/>
    <dgm:cxn modelId="{85D6D75F-8386-4233-8EF4-77537216AA88}" srcId="{2C8BF67C-FDD2-4DFF-857A-E52358BAF6AB}" destId="{62C994D2-3C47-4D69-8AB2-BB21A6FCAD3F}" srcOrd="1" destOrd="0" parTransId="{ADFCA39F-AA51-44B7-876E-CFF10B72D908}" sibTransId="{871873D6-6259-42AE-BB08-FA4F5BCDE774}"/>
    <dgm:cxn modelId="{EB2AAF85-6096-4AA9-B4EA-51769CD62177}" type="presOf" srcId="{BB3CF0A9-ED32-462F-85A0-D4E4315440DD}" destId="{F68D0870-070F-48FF-BE8C-AD0316F476C4}" srcOrd="0" destOrd="0" presId="urn:microsoft.com/office/officeart/2005/8/layout/vList2"/>
    <dgm:cxn modelId="{F364DE90-8663-4FEC-8563-9329B859B694}" srcId="{2C8BF67C-FDD2-4DFF-857A-E52358BAF6AB}" destId="{BB3CF0A9-ED32-462F-85A0-D4E4315440DD}" srcOrd="0" destOrd="0" parTransId="{FE5ACC4F-C632-41A0-B813-31B4772BE912}" sibTransId="{8313E2DD-C762-4924-AE94-21000D94934B}"/>
    <dgm:cxn modelId="{BEA08CD7-4A3A-4E2D-93E3-019D0E218AB7}" type="presOf" srcId="{62C994D2-3C47-4D69-8AB2-BB21A6FCAD3F}" destId="{8ACC0C25-4D00-4E18-9935-B4921EDFF557}" srcOrd="0" destOrd="0" presId="urn:microsoft.com/office/officeart/2005/8/layout/vList2"/>
    <dgm:cxn modelId="{CA94EA53-67E6-4A67-B833-B160FDDF29E0}" type="presParOf" srcId="{BB0DCE07-CBE3-4533-8B51-4C3CF68787DD}" destId="{F68D0870-070F-48FF-BE8C-AD0316F476C4}" srcOrd="0" destOrd="0" presId="urn:microsoft.com/office/officeart/2005/8/layout/vList2"/>
    <dgm:cxn modelId="{2A31E0A1-415E-40D4-9E95-1BD290B0B34F}" type="presParOf" srcId="{BB0DCE07-CBE3-4533-8B51-4C3CF68787DD}" destId="{F6C32462-9623-42D0-BE93-8B64D3003067}" srcOrd="1" destOrd="0" presId="urn:microsoft.com/office/officeart/2005/8/layout/vList2"/>
    <dgm:cxn modelId="{82823DBA-3FC0-4C03-8DA9-2E2205C2BCE0}" type="presParOf" srcId="{BB0DCE07-CBE3-4533-8B51-4C3CF68787DD}" destId="{8ACC0C25-4D00-4E18-9935-B4921EDFF557}" srcOrd="2" destOrd="0" presId="urn:microsoft.com/office/officeart/2005/8/layout/vList2"/>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C1BCA473-AE28-4F8B-B8C3-BFD74658F855}" type="doc">
      <dgm:prSet loTypeId="urn:microsoft.com/office/officeart/2005/8/layout/hProcess3" loCatId="process" qsTypeId="urn:microsoft.com/office/officeart/2005/8/quickstyle/simple1" qsCatId="simple" csTypeId="urn:microsoft.com/office/officeart/2005/8/colors/accent1_2" csCatId="accent1" phldr="1"/>
      <dgm:spPr/>
      <dgm:t>
        <a:bodyPr/>
        <a:lstStyle/>
        <a:p>
          <a:endParaRPr lang="en-US"/>
        </a:p>
      </dgm:t>
    </dgm:pt>
    <dgm:pt modelId="{866AD54C-0409-4DD9-B5AB-9494741283E9}">
      <dgm:prSet phldrT="[文本]"/>
      <dgm:spPr/>
      <dgm:t>
        <a:bodyPr/>
        <a:lstStyle/>
        <a:p>
          <a:r>
            <a:rPr lang="zh-CN" altLang="en-US" dirty="0"/>
            <a:t>数据收集与分类</a:t>
          </a:r>
          <a:endParaRPr lang="en-US" dirty="0"/>
        </a:p>
      </dgm:t>
    </dgm:pt>
    <dgm:pt modelId="{32EBD7F5-32BA-48D0-9D19-047E16EDB404}" type="parTrans" cxnId="{C69D47DD-191D-402D-ADB3-B79DF3438FA9}">
      <dgm:prSet/>
      <dgm:spPr/>
      <dgm:t>
        <a:bodyPr/>
        <a:lstStyle/>
        <a:p>
          <a:endParaRPr lang="en-US"/>
        </a:p>
      </dgm:t>
    </dgm:pt>
    <dgm:pt modelId="{9A0B414F-2AA2-4AA2-B176-8D72EE12E659}" type="sibTrans" cxnId="{C69D47DD-191D-402D-ADB3-B79DF3438FA9}">
      <dgm:prSet/>
      <dgm:spPr/>
      <dgm:t>
        <a:bodyPr/>
        <a:lstStyle/>
        <a:p>
          <a:endParaRPr lang="en-US"/>
        </a:p>
      </dgm:t>
    </dgm:pt>
    <dgm:pt modelId="{935BD970-F909-40FA-A9DC-66B0BC891DF2}">
      <dgm:prSet phldrT="[文本]"/>
      <dgm:spPr/>
      <dgm:t>
        <a:bodyPr/>
        <a:lstStyle/>
        <a:p>
          <a:pPr>
            <a:buFont typeface="Arial" panose="020B0604020202020204" pitchFamily="34" charset="0"/>
            <a:buChar char="•"/>
          </a:pPr>
          <a:r>
            <a:rPr lang="zh-CN" altLang="en-US" b="1" i="0" dirty="0"/>
            <a:t>历史价格数据</a:t>
          </a:r>
          <a:r>
            <a:rPr lang="zh-CN" altLang="en-US" b="0" i="0" dirty="0"/>
            <a:t>（如</a:t>
          </a:r>
          <a:r>
            <a:rPr lang="en-US" altLang="zh-CN" b="0" i="0" dirty="0"/>
            <a:t>5-10</a:t>
          </a:r>
          <a:r>
            <a:rPr lang="zh-CN" altLang="en-US" b="0" i="0" dirty="0"/>
            <a:t>年日</a:t>
          </a:r>
          <a:r>
            <a:rPr lang="en-US" altLang="zh-CN" b="0" i="0" dirty="0"/>
            <a:t>/</a:t>
          </a:r>
          <a:r>
            <a:rPr lang="zh-CN" altLang="en-US" b="0" i="0" dirty="0"/>
            <a:t>周线）；</a:t>
          </a:r>
          <a:endParaRPr lang="en-US" dirty="0"/>
        </a:p>
      </dgm:t>
    </dgm:pt>
    <dgm:pt modelId="{B8C4DE7D-86F9-4D49-8B72-99DF9E8E3199}" type="parTrans" cxnId="{B65CF56A-A8E3-4D9E-82AA-5FF5D0C92D49}">
      <dgm:prSet/>
      <dgm:spPr/>
      <dgm:t>
        <a:bodyPr/>
        <a:lstStyle/>
        <a:p>
          <a:endParaRPr lang="en-US"/>
        </a:p>
      </dgm:t>
    </dgm:pt>
    <dgm:pt modelId="{11D22814-90DB-4D4C-8A4D-661CDD56CF44}" type="sibTrans" cxnId="{B65CF56A-A8E3-4D9E-82AA-5FF5D0C92D49}">
      <dgm:prSet/>
      <dgm:spPr/>
      <dgm:t>
        <a:bodyPr/>
        <a:lstStyle/>
        <a:p>
          <a:endParaRPr lang="en-US"/>
        </a:p>
      </dgm:t>
    </dgm:pt>
    <dgm:pt modelId="{D9C4F55E-1D8B-422E-BF4E-4964250612FF}">
      <dgm:prSet phldrT="[文本]"/>
      <dgm:spPr/>
      <dgm:t>
        <a:bodyPr/>
        <a:lstStyle/>
        <a:p>
          <a:r>
            <a:rPr lang="zh-CN" altLang="en-US" dirty="0"/>
            <a:t>模式识别</a:t>
          </a:r>
          <a:endParaRPr lang="en-US" dirty="0"/>
        </a:p>
      </dgm:t>
    </dgm:pt>
    <dgm:pt modelId="{58B9D55B-11D5-4CC7-8725-B0A0702BA5C9}" type="parTrans" cxnId="{7663708E-A6A3-4044-9ED9-1ED0D79C384F}">
      <dgm:prSet/>
      <dgm:spPr/>
      <dgm:t>
        <a:bodyPr/>
        <a:lstStyle/>
        <a:p>
          <a:endParaRPr lang="en-US"/>
        </a:p>
      </dgm:t>
    </dgm:pt>
    <dgm:pt modelId="{7E7919FC-FF52-40C4-9D68-1B2B5FA543AF}" type="sibTrans" cxnId="{7663708E-A6A3-4044-9ED9-1ED0D79C384F}">
      <dgm:prSet/>
      <dgm:spPr/>
      <dgm:t>
        <a:bodyPr/>
        <a:lstStyle/>
        <a:p>
          <a:endParaRPr lang="en-US"/>
        </a:p>
      </dgm:t>
    </dgm:pt>
    <dgm:pt modelId="{030F5FA9-B9D8-439E-A04D-DABD2FD20280}">
      <dgm:prSet phldrT="[文本]"/>
      <dgm:spPr/>
      <dgm:t>
        <a:bodyPr/>
        <a:lstStyle/>
        <a:p>
          <a:r>
            <a:rPr lang="zh-CN" altLang="en-US" dirty="0"/>
            <a:t>季节性规律：</a:t>
          </a:r>
          <a:endParaRPr lang="en-US" dirty="0"/>
        </a:p>
      </dgm:t>
    </dgm:pt>
    <dgm:pt modelId="{92642D5D-FEA3-4846-A489-BFBCC9CEBAC6}" type="parTrans" cxnId="{EC83ADB1-1C44-45E3-A707-741D3964CD11}">
      <dgm:prSet/>
      <dgm:spPr/>
      <dgm:t>
        <a:bodyPr/>
        <a:lstStyle/>
        <a:p>
          <a:endParaRPr lang="en-US"/>
        </a:p>
      </dgm:t>
    </dgm:pt>
    <dgm:pt modelId="{6DD38168-C8B1-4EC3-9703-7F4E588F7BE9}" type="sibTrans" cxnId="{EC83ADB1-1C44-45E3-A707-741D3964CD11}">
      <dgm:prSet/>
      <dgm:spPr/>
      <dgm:t>
        <a:bodyPr/>
        <a:lstStyle/>
        <a:p>
          <a:endParaRPr lang="en-US"/>
        </a:p>
      </dgm:t>
    </dgm:pt>
    <dgm:pt modelId="{72ABF2A3-B6F1-468F-B20C-7768A77D40B2}">
      <dgm:prSet phldrT="[文本]"/>
      <dgm:spPr/>
      <dgm:t>
        <a:bodyPr/>
        <a:lstStyle/>
        <a:p>
          <a:r>
            <a:rPr lang="zh-CN" altLang="en-US" dirty="0"/>
            <a:t>统计验证</a:t>
          </a:r>
          <a:endParaRPr lang="en-US" dirty="0"/>
        </a:p>
      </dgm:t>
    </dgm:pt>
    <dgm:pt modelId="{20891C71-DD87-4426-A2D9-77D056BE62C5}" type="parTrans" cxnId="{4B059434-18F2-44B6-941A-57D225688772}">
      <dgm:prSet/>
      <dgm:spPr/>
      <dgm:t>
        <a:bodyPr/>
        <a:lstStyle/>
        <a:p>
          <a:endParaRPr lang="en-US"/>
        </a:p>
      </dgm:t>
    </dgm:pt>
    <dgm:pt modelId="{0FB654EA-20D5-4E44-8D1D-C561EEE4E743}" type="sibTrans" cxnId="{4B059434-18F2-44B6-941A-57D225688772}">
      <dgm:prSet/>
      <dgm:spPr/>
      <dgm:t>
        <a:bodyPr/>
        <a:lstStyle/>
        <a:p>
          <a:endParaRPr lang="en-US"/>
        </a:p>
      </dgm:t>
    </dgm:pt>
    <dgm:pt modelId="{3BB0E39B-DFC0-4AD0-B66A-19CF24D86337}">
      <dgm:prSet phldrT="[文本]"/>
      <dgm:spPr/>
      <dgm:t>
        <a:bodyPr/>
        <a:lstStyle/>
        <a:p>
          <a:r>
            <a:rPr lang="zh-CN" altLang="en-US" dirty="0"/>
            <a:t>显著性检验（如</a:t>
          </a:r>
          <a:r>
            <a:rPr lang="en-US" altLang="zh-CN" dirty="0"/>
            <a:t>t</a:t>
          </a:r>
          <a:r>
            <a:rPr lang="zh-CN" altLang="en-US" dirty="0"/>
            <a:t>检验、卡方检验）；</a:t>
          </a:r>
          <a:endParaRPr lang="en-US" dirty="0"/>
        </a:p>
      </dgm:t>
    </dgm:pt>
    <dgm:pt modelId="{DEABAFBF-2934-4879-92D7-B15B93D2B1F7}" type="parTrans" cxnId="{AE551BB0-F2B0-424F-BCC5-2F737388C16D}">
      <dgm:prSet/>
      <dgm:spPr/>
      <dgm:t>
        <a:bodyPr/>
        <a:lstStyle/>
        <a:p>
          <a:endParaRPr lang="en-US"/>
        </a:p>
      </dgm:t>
    </dgm:pt>
    <dgm:pt modelId="{C954E2E2-7831-414C-BF8F-377DD1161E5C}" type="sibTrans" cxnId="{AE551BB0-F2B0-424F-BCC5-2F737388C16D}">
      <dgm:prSet/>
      <dgm:spPr/>
      <dgm:t>
        <a:bodyPr/>
        <a:lstStyle/>
        <a:p>
          <a:endParaRPr lang="en-US"/>
        </a:p>
      </dgm:t>
    </dgm:pt>
    <dgm:pt modelId="{2CE48580-A71B-4153-B8D0-353137AC7020}">
      <dgm:prSet/>
      <dgm:spPr/>
      <dgm:t>
        <a:bodyPr/>
        <a:lstStyle/>
        <a:p>
          <a:pPr>
            <a:buFont typeface="Arial" panose="020B0604020202020204" pitchFamily="34" charset="0"/>
            <a:buChar char="•"/>
          </a:pPr>
          <a:r>
            <a:rPr lang="zh-CN" altLang="en-US" b="1" i="0" dirty="0"/>
            <a:t>事件数据库</a:t>
          </a:r>
          <a:r>
            <a:rPr lang="zh-CN" altLang="en-US" b="0" i="0" dirty="0"/>
            <a:t>（政策、天气、库存周期等关键节点）；</a:t>
          </a:r>
        </a:p>
      </dgm:t>
    </dgm:pt>
    <dgm:pt modelId="{D076F5A3-F3A6-4BBE-9E8F-87B66E29A4DF}" type="parTrans" cxnId="{AF2A8497-5059-48E8-B9C9-4CBF5262176A}">
      <dgm:prSet/>
      <dgm:spPr/>
      <dgm:t>
        <a:bodyPr/>
        <a:lstStyle/>
        <a:p>
          <a:endParaRPr lang="en-US"/>
        </a:p>
      </dgm:t>
    </dgm:pt>
    <dgm:pt modelId="{BD8D8E56-E8BE-4390-A253-D1599142A5A3}" type="sibTrans" cxnId="{AF2A8497-5059-48E8-B9C9-4CBF5262176A}">
      <dgm:prSet/>
      <dgm:spPr/>
      <dgm:t>
        <a:bodyPr/>
        <a:lstStyle/>
        <a:p>
          <a:endParaRPr lang="en-US"/>
        </a:p>
      </dgm:t>
    </dgm:pt>
    <dgm:pt modelId="{7E572E10-FD37-4742-82AD-DF080F661A30}">
      <dgm:prSet/>
      <dgm:spPr/>
      <dgm:t>
        <a:bodyPr/>
        <a:lstStyle/>
        <a:p>
          <a:pPr>
            <a:buFont typeface="Arial" panose="020B0604020202020204" pitchFamily="34" charset="0"/>
            <a:buChar char="•"/>
          </a:pPr>
          <a:r>
            <a:rPr lang="zh-CN" altLang="en-US" b="1" i="0" dirty="0"/>
            <a:t>跨品种关联性数据</a:t>
          </a:r>
          <a:r>
            <a:rPr lang="zh-CN" altLang="en-US" b="0" i="0" dirty="0"/>
            <a:t>（替代品、产业链上下游价格联动）</a:t>
          </a:r>
        </a:p>
      </dgm:t>
    </dgm:pt>
    <dgm:pt modelId="{5317C311-9BB6-47F0-8AAA-4AB8145D6493}" type="parTrans" cxnId="{3957AA77-E3ED-4987-8B8D-8AAE2FE99A64}">
      <dgm:prSet/>
      <dgm:spPr/>
      <dgm:t>
        <a:bodyPr/>
        <a:lstStyle/>
        <a:p>
          <a:endParaRPr lang="en-US"/>
        </a:p>
      </dgm:t>
    </dgm:pt>
    <dgm:pt modelId="{E7E92D2B-EB0E-45B6-B07B-3621F4640388}" type="sibTrans" cxnId="{3957AA77-E3ED-4987-8B8D-8AAE2FE99A64}">
      <dgm:prSet/>
      <dgm:spPr/>
      <dgm:t>
        <a:bodyPr/>
        <a:lstStyle/>
        <a:p>
          <a:endParaRPr lang="en-US"/>
        </a:p>
      </dgm:t>
    </dgm:pt>
    <dgm:pt modelId="{C99FA226-1BE3-47E6-8851-73AFC1840336}">
      <dgm:prSet/>
      <dgm:spPr/>
      <dgm:t>
        <a:bodyPr/>
        <a:lstStyle/>
        <a:p>
          <a:r>
            <a:rPr lang="zh-CN" altLang="en-US" dirty="0"/>
            <a:t>例：橡胶上半年下跌概率</a:t>
          </a:r>
          <a:r>
            <a:rPr lang="en-US" altLang="zh-CN" dirty="0"/>
            <a:t>70%</a:t>
          </a:r>
          <a:r>
            <a:rPr lang="zh-CN" altLang="en-US" dirty="0"/>
            <a:t>（主产国开割季供应压力）；</a:t>
          </a:r>
          <a:endParaRPr lang="en-US" dirty="0"/>
        </a:p>
      </dgm:t>
    </dgm:pt>
    <dgm:pt modelId="{8C701E65-A83A-45D9-8F97-A59C7A92980C}" type="parTrans" cxnId="{81F901E1-566D-431F-A455-C550E16E0968}">
      <dgm:prSet/>
      <dgm:spPr/>
      <dgm:t>
        <a:bodyPr/>
        <a:lstStyle/>
        <a:p>
          <a:endParaRPr lang="en-US"/>
        </a:p>
      </dgm:t>
    </dgm:pt>
    <dgm:pt modelId="{B15CC132-8FC3-4B1B-9097-9CFB4465C536}" type="sibTrans" cxnId="{81F901E1-566D-431F-A455-C550E16E0968}">
      <dgm:prSet/>
      <dgm:spPr/>
      <dgm:t>
        <a:bodyPr/>
        <a:lstStyle/>
        <a:p>
          <a:endParaRPr lang="en-US"/>
        </a:p>
      </dgm:t>
    </dgm:pt>
    <dgm:pt modelId="{2F5924ED-3DCD-43F4-B2E6-2CD20E057ADE}">
      <dgm:prSet/>
      <dgm:spPr/>
      <dgm:t>
        <a:bodyPr/>
        <a:lstStyle/>
        <a:p>
          <a:r>
            <a:rPr lang="zh-CN" altLang="en-US" dirty="0"/>
            <a:t>价差区间：</a:t>
          </a:r>
          <a:endParaRPr lang="en-US" dirty="0"/>
        </a:p>
      </dgm:t>
    </dgm:pt>
    <dgm:pt modelId="{037B299B-E482-442D-B3A1-7CC152B866BB}" type="parTrans" cxnId="{1DBF3AC2-6A31-4C9E-8713-B604C06C89FB}">
      <dgm:prSet/>
      <dgm:spPr/>
      <dgm:t>
        <a:bodyPr/>
        <a:lstStyle/>
        <a:p>
          <a:endParaRPr lang="en-US"/>
        </a:p>
      </dgm:t>
    </dgm:pt>
    <dgm:pt modelId="{D8212662-D855-40C4-B53B-D67AD9DC9EC9}" type="sibTrans" cxnId="{1DBF3AC2-6A31-4C9E-8713-B604C06C89FB}">
      <dgm:prSet/>
      <dgm:spPr/>
      <dgm:t>
        <a:bodyPr/>
        <a:lstStyle/>
        <a:p>
          <a:endParaRPr lang="en-US"/>
        </a:p>
      </dgm:t>
    </dgm:pt>
    <dgm:pt modelId="{B4514F29-ED17-4E15-9432-86AB93A3B528}">
      <dgm:prSet/>
      <dgm:spPr/>
      <dgm:t>
        <a:bodyPr/>
        <a:lstStyle/>
        <a:p>
          <a:r>
            <a:rPr lang="zh-CN" altLang="en-US" dirty="0"/>
            <a:t>例：豆油</a:t>
          </a:r>
          <a:r>
            <a:rPr lang="en-US" altLang="zh-CN" dirty="0"/>
            <a:t>-</a:t>
          </a:r>
          <a:r>
            <a:rPr lang="zh-CN" altLang="en-US" dirty="0"/>
            <a:t>棕榈油价差＞</a:t>
          </a:r>
          <a:r>
            <a:rPr lang="en-US" altLang="zh-CN" dirty="0"/>
            <a:t>1000</a:t>
          </a:r>
          <a:r>
            <a:rPr lang="zh-CN" altLang="en-US" dirty="0"/>
            <a:t>元</a:t>
          </a:r>
          <a:r>
            <a:rPr lang="en-US" altLang="zh-CN" dirty="0"/>
            <a:t>/</a:t>
          </a:r>
          <a:r>
            <a:rPr lang="zh-CN" altLang="en-US" dirty="0"/>
            <a:t>吨时，替代效应触发回归；</a:t>
          </a:r>
          <a:endParaRPr lang="en-US" dirty="0"/>
        </a:p>
      </dgm:t>
    </dgm:pt>
    <dgm:pt modelId="{AC29C6D0-0BF6-4C9D-9905-C9D41529F1B3}" type="parTrans" cxnId="{3E174DF9-13EE-4653-AC5E-25B9E34A394B}">
      <dgm:prSet/>
      <dgm:spPr/>
      <dgm:t>
        <a:bodyPr/>
        <a:lstStyle/>
        <a:p>
          <a:endParaRPr lang="en-US"/>
        </a:p>
      </dgm:t>
    </dgm:pt>
    <dgm:pt modelId="{92B18869-C25D-40D4-8447-BD95192E982D}" type="sibTrans" cxnId="{3E174DF9-13EE-4653-AC5E-25B9E34A394B}">
      <dgm:prSet/>
      <dgm:spPr/>
      <dgm:t>
        <a:bodyPr/>
        <a:lstStyle/>
        <a:p>
          <a:endParaRPr lang="en-US"/>
        </a:p>
      </dgm:t>
    </dgm:pt>
    <dgm:pt modelId="{E317C8FC-03A6-4ED4-B365-E3BEAFB3E1B0}">
      <dgm:prSet/>
      <dgm:spPr/>
      <dgm:t>
        <a:bodyPr/>
        <a:lstStyle/>
        <a:p>
          <a:r>
            <a:rPr lang="zh-CN" altLang="en-US" dirty="0"/>
            <a:t>事件驱动规律：</a:t>
          </a:r>
          <a:endParaRPr lang="en-US" dirty="0"/>
        </a:p>
      </dgm:t>
    </dgm:pt>
    <dgm:pt modelId="{569A9DD8-49EB-4A29-B95B-E29D0A10538D}" type="parTrans" cxnId="{9A4E41B0-918F-44F7-AEBD-1E07C1B8C8D4}">
      <dgm:prSet/>
      <dgm:spPr/>
      <dgm:t>
        <a:bodyPr/>
        <a:lstStyle/>
        <a:p>
          <a:endParaRPr lang="en-US"/>
        </a:p>
      </dgm:t>
    </dgm:pt>
    <dgm:pt modelId="{CBFA12F7-9C58-48C5-802D-63BC557C081C}" type="sibTrans" cxnId="{9A4E41B0-918F-44F7-AEBD-1E07C1B8C8D4}">
      <dgm:prSet/>
      <dgm:spPr/>
      <dgm:t>
        <a:bodyPr/>
        <a:lstStyle/>
        <a:p>
          <a:endParaRPr lang="en-US"/>
        </a:p>
      </dgm:t>
    </dgm:pt>
    <dgm:pt modelId="{0D422C76-41F7-4CBC-BA31-FB31CC4F7F30}">
      <dgm:prSet/>
      <dgm:spPr/>
      <dgm:t>
        <a:bodyPr/>
        <a:lstStyle/>
        <a:p>
          <a:r>
            <a:rPr lang="zh-CN" altLang="en-US" dirty="0"/>
            <a:t>例：国储抛储后</a:t>
          </a:r>
          <a:r>
            <a:rPr lang="en-US" altLang="zh-CN" dirty="0"/>
            <a:t>3</a:t>
          </a:r>
          <a:r>
            <a:rPr lang="zh-CN" altLang="en-US" dirty="0"/>
            <a:t>个月内价格下跌概率超</a:t>
          </a:r>
          <a:r>
            <a:rPr lang="en-US" altLang="zh-CN" dirty="0"/>
            <a:t>60%</a:t>
          </a:r>
          <a:r>
            <a:rPr lang="zh-CN" altLang="en-US" dirty="0"/>
            <a:t>。</a:t>
          </a:r>
          <a:endParaRPr lang="en-US" dirty="0"/>
        </a:p>
      </dgm:t>
    </dgm:pt>
    <dgm:pt modelId="{E18BCC25-5ECB-4791-9B21-EA3F33548898}" type="parTrans" cxnId="{E407968F-3DB2-4721-BF91-8B184DCD7998}">
      <dgm:prSet/>
      <dgm:spPr/>
      <dgm:t>
        <a:bodyPr/>
        <a:lstStyle/>
        <a:p>
          <a:endParaRPr lang="en-US"/>
        </a:p>
      </dgm:t>
    </dgm:pt>
    <dgm:pt modelId="{F5CA54A8-EDC1-40D1-8BD4-9A315E7A224E}" type="sibTrans" cxnId="{E407968F-3DB2-4721-BF91-8B184DCD7998}">
      <dgm:prSet/>
      <dgm:spPr/>
      <dgm:t>
        <a:bodyPr/>
        <a:lstStyle/>
        <a:p>
          <a:endParaRPr lang="en-US"/>
        </a:p>
      </dgm:t>
    </dgm:pt>
    <dgm:pt modelId="{2170C56C-4E3D-4B54-B8B7-96CD822DE7C3}">
      <dgm:prSet/>
      <dgm:spPr/>
      <dgm:t>
        <a:bodyPr/>
        <a:lstStyle/>
        <a:p>
          <a:r>
            <a:rPr lang="zh-CN" altLang="en-US" dirty="0"/>
            <a:t>回测分析：将规律应用于历史数据，验证胜率与盈亏比；</a:t>
          </a:r>
          <a:endParaRPr lang="en-US" dirty="0"/>
        </a:p>
      </dgm:t>
    </dgm:pt>
    <dgm:pt modelId="{6E18BC84-7F42-4A56-BA7D-623BEF5FF7AF}" type="parTrans" cxnId="{943BB7E0-7384-4199-83BA-C913906D5515}">
      <dgm:prSet/>
      <dgm:spPr/>
      <dgm:t>
        <a:bodyPr/>
        <a:lstStyle/>
        <a:p>
          <a:endParaRPr lang="en-US"/>
        </a:p>
      </dgm:t>
    </dgm:pt>
    <dgm:pt modelId="{A7583CDA-EB0D-4C74-B227-775B17803267}" type="sibTrans" cxnId="{943BB7E0-7384-4199-83BA-C913906D5515}">
      <dgm:prSet/>
      <dgm:spPr/>
      <dgm:t>
        <a:bodyPr/>
        <a:lstStyle/>
        <a:p>
          <a:endParaRPr lang="en-US"/>
        </a:p>
      </dgm:t>
    </dgm:pt>
    <dgm:pt modelId="{F0019477-CBF7-4A50-A35A-84ABCF5DEDE5}">
      <dgm:prSet/>
      <dgm:spPr/>
      <dgm:t>
        <a:bodyPr/>
        <a:lstStyle/>
        <a:p>
          <a:r>
            <a:rPr lang="zh-CN" altLang="en-US" dirty="0"/>
            <a:t>异常值剔除：排除黑天鹅事件（如战争、疫情）对模式的干扰。</a:t>
          </a:r>
          <a:endParaRPr lang="en-US" dirty="0"/>
        </a:p>
      </dgm:t>
    </dgm:pt>
    <dgm:pt modelId="{1680A82D-2D68-40E4-B751-3AC1589FFC92}" type="parTrans" cxnId="{F390354B-2743-4F31-AE42-8A6DC5B68CC4}">
      <dgm:prSet/>
      <dgm:spPr/>
      <dgm:t>
        <a:bodyPr/>
        <a:lstStyle/>
        <a:p>
          <a:endParaRPr lang="en-US"/>
        </a:p>
      </dgm:t>
    </dgm:pt>
    <dgm:pt modelId="{9027B4A3-9F38-4655-AF8B-29FAF1C3C950}" type="sibTrans" cxnId="{F390354B-2743-4F31-AE42-8A6DC5B68CC4}">
      <dgm:prSet/>
      <dgm:spPr/>
      <dgm:t>
        <a:bodyPr/>
        <a:lstStyle/>
        <a:p>
          <a:endParaRPr lang="en-US"/>
        </a:p>
      </dgm:t>
    </dgm:pt>
    <dgm:pt modelId="{A584EF63-7DAE-46A4-ADBB-55212E90D4D6}">
      <dgm:prSet/>
      <dgm:spPr/>
      <dgm:t>
        <a:bodyPr/>
        <a:lstStyle/>
        <a:p>
          <a:r>
            <a:rPr lang="zh-CN" altLang="en-US" dirty="0"/>
            <a:t>规律应用与动态修正</a:t>
          </a:r>
          <a:endParaRPr lang="en-US" dirty="0"/>
        </a:p>
      </dgm:t>
    </dgm:pt>
    <dgm:pt modelId="{F0E31C5E-BF02-4EA4-B01C-842752BF4F22}" type="parTrans" cxnId="{7FFFF6FE-666A-4A42-A265-9F92B277D828}">
      <dgm:prSet/>
      <dgm:spPr/>
      <dgm:t>
        <a:bodyPr/>
        <a:lstStyle/>
        <a:p>
          <a:endParaRPr lang="en-US"/>
        </a:p>
      </dgm:t>
    </dgm:pt>
    <dgm:pt modelId="{0F59F563-5934-4196-A0AE-152C59939B4E}" type="sibTrans" cxnId="{7FFFF6FE-666A-4A42-A265-9F92B277D828}">
      <dgm:prSet/>
      <dgm:spPr/>
      <dgm:t>
        <a:bodyPr/>
        <a:lstStyle/>
        <a:p>
          <a:endParaRPr lang="en-US"/>
        </a:p>
      </dgm:t>
    </dgm:pt>
    <dgm:pt modelId="{5323D21B-DFED-4B19-9695-57857D1BB63D}">
      <dgm:prSet/>
      <dgm:spPr/>
      <dgm:t>
        <a:bodyPr/>
        <a:lstStyle/>
        <a:p>
          <a:pPr>
            <a:buFont typeface="Arial" panose="020B0604020202020204" pitchFamily="34" charset="0"/>
            <a:buChar char="•"/>
          </a:pPr>
          <a:r>
            <a:rPr lang="zh-CN" altLang="en-US" b="1" i="0"/>
            <a:t>条件触发策略</a:t>
          </a:r>
          <a:r>
            <a:rPr lang="zh-CN" altLang="en-US" b="0" i="0"/>
            <a:t>：</a:t>
          </a:r>
          <a:br>
            <a:rPr lang="zh-CN" altLang="en-US" b="0" i="0"/>
          </a:br>
          <a:r>
            <a:rPr lang="zh-CN" altLang="en-US" b="0" i="1"/>
            <a:t>例：当库存降至</a:t>
          </a:r>
          <a:r>
            <a:rPr lang="en-US" altLang="zh-CN" b="0" i="1"/>
            <a:t>5</a:t>
          </a:r>
          <a:r>
            <a:rPr lang="zh-CN" altLang="en-US" b="0" i="1"/>
            <a:t>年低位且现货升水时，做多工业品；</a:t>
          </a:r>
          <a:endParaRPr lang="en-US" dirty="0"/>
        </a:p>
      </dgm:t>
    </dgm:pt>
    <dgm:pt modelId="{F3B41C44-D162-42C3-957A-674658065E46}" type="parTrans" cxnId="{FDB25E58-CF4F-4109-86BE-4ABCDDCD4204}">
      <dgm:prSet/>
      <dgm:spPr/>
      <dgm:t>
        <a:bodyPr/>
        <a:lstStyle/>
        <a:p>
          <a:endParaRPr lang="en-US"/>
        </a:p>
      </dgm:t>
    </dgm:pt>
    <dgm:pt modelId="{D33C1CFA-150C-471F-B9E0-2380629A305C}" type="sibTrans" cxnId="{FDB25E58-CF4F-4109-86BE-4ABCDDCD4204}">
      <dgm:prSet/>
      <dgm:spPr/>
      <dgm:t>
        <a:bodyPr/>
        <a:lstStyle/>
        <a:p>
          <a:endParaRPr lang="en-US"/>
        </a:p>
      </dgm:t>
    </dgm:pt>
    <dgm:pt modelId="{061AB6B2-F2F3-4AE7-B793-E862C30FEA82}">
      <dgm:prSet/>
      <dgm:spPr/>
      <dgm:t>
        <a:bodyPr/>
        <a:lstStyle/>
        <a:p>
          <a:pPr>
            <a:buFont typeface="Arial" panose="020B0604020202020204" pitchFamily="34" charset="0"/>
            <a:buChar char="•"/>
          </a:pPr>
          <a:r>
            <a:rPr lang="zh-CN" altLang="en-US" b="1" i="0" dirty="0"/>
            <a:t>动态迭代</a:t>
          </a:r>
          <a:r>
            <a:rPr lang="zh-CN" altLang="en-US" b="0" i="0" dirty="0"/>
            <a:t>：根据新数据修正模型参数（如季节性窗口偏移）。</a:t>
          </a:r>
        </a:p>
      </dgm:t>
    </dgm:pt>
    <dgm:pt modelId="{B74AA2FB-F6A7-4112-A6FE-20AFF13594D3}" type="parTrans" cxnId="{7EC5E1CA-F83B-4363-84B0-54C274E54913}">
      <dgm:prSet/>
      <dgm:spPr/>
      <dgm:t>
        <a:bodyPr/>
        <a:lstStyle/>
        <a:p>
          <a:endParaRPr lang="en-US"/>
        </a:p>
      </dgm:t>
    </dgm:pt>
    <dgm:pt modelId="{15650D8E-BEAF-4D5B-9826-51E39D4B6856}" type="sibTrans" cxnId="{7EC5E1CA-F83B-4363-84B0-54C274E54913}">
      <dgm:prSet/>
      <dgm:spPr/>
      <dgm:t>
        <a:bodyPr/>
        <a:lstStyle/>
        <a:p>
          <a:endParaRPr lang="en-US"/>
        </a:p>
      </dgm:t>
    </dgm:pt>
    <dgm:pt modelId="{2A499778-B667-4951-A658-6103A4C2B923}" type="pres">
      <dgm:prSet presAssocID="{C1BCA473-AE28-4F8B-B8C3-BFD74658F855}" presName="Name0" presStyleCnt="0">
        <dgm:presLayoutVars>
          <dgm:dir/>
          <dgm:animLvl val="lvl"/>
          <dgm:resizeHandles val="exact"/>
        </dgm:presLayoutVars>
      </dgm:prSet>
      <dgm:spPr/>
    </dgm:pt>
    <dgm:pt modelId="{D2429715-2180-4661-91B8-8449A1FF5D52}" type="pres">
      <dgm:prSet presAssocID="{C1BCA473-AE28-4F8B-B8C3-BFD74658F855}" presName="dummy" presStyleCnt="0"/>
      <dgm:spPr/>
    </dgm:pt>
    <dgm:pt modelId="{03584821-7589-42AD-B858-DD63E1902D2E}" type="pres">
      <dgm:prSet presAssocID="{C1BCA473-AE28-4F8B-B8C3-BFD74658F855}" presName="linH" presStyleCnt="0"/>
      <dgm:spPr/>
    </dgm:pt>
    <dgm:pt modelId="{56EE43BE-0430-4C49-B455-0C8CED8E6804}" type="pres">
      <dgm:prSet presAssocID="{C1BCA473-AE28-4F8B-B8C3-BFD74658F855}" presName="padding1" presStyleCnt="0"/>
      <dgm:spPr/>
    </dgm:pt>
    <dgm:pt modelId="{09BDADAA-CF4A-486D-A971-66A8E9260955}" type="pres">
      <dgm:prSet presAssocID="{866AD54C-0409-4DD9-B5AB-9494741283E9}" presName="linV" presStyleCnt="0"/>
      <dgm:spPr/>
    </dgm:pt>
    <dgm:pt modelId="{A32AECEA-46BA-42CE-A644-479772B3C2AA}" type="pres">
      <dgm:prSet presAssocID="{866AD54C-0409-4DD9-B5AB-9494741283E9}" presName="spVertical1" presStyleCnt="0"/>
      <dgm:spPr/>
    </dgm:pt>
    <dgm:pt modelId="{8F4EAB21-D1C0-425D-B89C-725754508B69}" type="pres">
      <dgm:prSet presAssocID="{866AD54C-0409-4DD9-B5AB-9494741283E9}" presName="parTx" presStyleLbl="revTx" presStyleIdx="0" presStyleCnt="8">
        <dgm:presLayoutVars>
          <dgm:chMax val="0"/>
          <dgm:chPref val="0"/>
          <dgm:bulletEnabled val="1"/>
        </dgm:presLayoutVars>
      </dgm:prSet>
      <dgm:spPr/>
    </dgm:pt>
    <dgm:pt modelId="{93FADB9B-AA0C-4F10-A781-0F0B39EC5941}" type="pres">
      <dgm:prSet presAssocID="{866AD54C-0409-4DD9-B5AB-9494741283E9}" presName="spVertical2" presStyleCnt="0"/>
      <dgm:spPr/>
    </dgm:pt>
    <dgm:pt modelId="{205F9455-F005-413F-83EB-BF414328F7E8}" type="pres">
      <dgm:prSet presAssocID="{866AD54C-0409-4DD9-B5AB-9494741283E9}" presName="spVertical3" presStyleCnt="0"/>
      <dgm:spPr/>
    </dgm:pt>
    <dgm:pt modelId="{4D66BE48-8A88-4A02-B5B9-90E7A2C3ADBF}" type="pres">
      <dgm:prSet presAssocID="{866AD54C-0409-4DD9-B5AB-9494741283E9}" presName="desTx" presStyleLbl="revTx" presStyleIdx="1" presStyleCnt="8">
        <dgm:presLayoutVars>
          <dgm:bulletEnabled val="1"/>
        </dgm:presLayoutVars>
      </dgm:prSet>
      <dgm:spPr/>
    </dgm:pt>
    <dgm:pt modelId="{AA14DD72-239E-46AB-9A4B-3BDD62E531A9}" type="pres">
      <dgm:prSet presAssocID="{9A0B414F-2AA2-4AA2-B176-8D72EE12E659}" presName="space" presStyleCnt="0"/>
      <dgm:spPr/>
    </dgm:pt>
    <dgm:pt modelId="{312BA2C3-AEFF-4D8F-9B7F-15EF25E84BF7}" type="pres">
      <dgm:prSet presAssocID="{D9C4F55E-1D8B-422E-BF4E-4964250612FF}" presName="linV" presStyleCnt="0"/>
      <dgm:spPr/>
    </dgm:pt>
    <dgm:pt modelId="{22D939C6-B7CC-430B-ACB3-1E1A1552EB74}" type="pres">
      <dgm:prSet presAssocID="{D9C4F55E-1D8B-422E-BF4E-4964250612FF}" presName="spVertical1" presStyleCnt="0"/>
      <dgm:spPr/>
    </dgm:pt>
    <dgm:pt modelId="{A70B0C0A-08C2-4A3B-8A88-688AFD4EB1C4}" type="pres">
      <dgm:prSet presAssocID="{D9C4F55E-1D8B-422E-BF4E-4964250612FF}" presName="parTx" presStyleLbl="revTx" presStyleIdx="2" presStyleCnt="8">
        <dgm:presLayoutVars>
          <dgm:chMax val="0"/>
          <dgm:chPref val="0"/>
          <dgm:bulletEnabled val="1"/>
        </dgm:presLayoutVars>
      </dgm:prSet>
      <dgm:spPr/>
    </dgm:pt>
    <dgm:pt modelId="{0D22E4EE-E979-42D1-B715-CB861AF69544}" type="pres">
      <dgm:prSet presAssocID="{D9C4F55E-1D8B-422E-BF4E-4964250612FF}" presName="spVertical2" presStyleCnt="0"/>
      <dgm:spPr/>
    </dgm:pt>
    <dgm:pt modelId="{7F50390C-FE5E-4C41-BFBD-1D9F1C82F9F2}" type="pres">
      <dgm:prSet presAssocID="{D9C4F55E-1D8B-422E-BF4E-4964250612FF}" presName="spVertical3" presStyleCnt="0"/>
      <dgm:spPr/>
    </dgm:pt>
    <dgm:pt modelId="{BA94B8DA-E471-4DFD-9121-00E7B76D07F6}" type="pres">
      <dgm:prSet presAssocID="{D9C4F55E-1D8B-422E-BF4E-4964250612FF}" presName="desTx" presStyleLbl="revTx" presStyleIdx="3" presStyleCnt="8">
        <dgm:presLayoutVars>
          <dgm:bulletEnabled val="1"/>
        </dgm:presLayoutVars>
      </dgm:prSet>
      <dgm:spPr/>
    </dgm:pt>
    <dgm:pt modelId="{5C80C9FA-2D6B-4A14-9E26-FB3CB2B43625}" type="pres">
      <dgm:prSet presAssocID="{7E7919FC-FF52-40C4-9D68-1B2B5FA543AF}" presName="space" presStyleCnt="0"/>
      <dgm:spPr/>
    </dgm:pt>
    <dgm:pt modelId="{FDE3505C-B38A-4C7D-890D-62C861BE1F17}" type="pres">
      <dgm:prSet presAssocID="{72ABF2A3-B6F1-468F-B20C-7768A77D40B2}" presName="linV" presStyleCnt="0"/>
      <dgm:spPr/>
    </dgm:pt>
    <dgm:pt modelId="{259831FA-CDFC-493C-AF5B-75BF950FA063}" type="pres">
      <dgm:prSet presAssocID="{72ABF2A3-B6F1-468F-B20C-7768A77D40B2}" presName="spVertical1" presStyleCnt="0"/>
      <dgm:spPr/>
    </dgm:pt>
    <dgm:pt modelId="{D4123F53-F25F-4AA6-8160-47D8077951FF}" type="pres">
      <dgm:prSet presAssocID="{72ABF2A3-B6F1-468F-B20C-7768A77D40B2}" presName="parTx" presStyleLbl="revTx" presStyleIdx="4" presStyleCnt="8">
        <dgm:presLayoutVars>
          <dgm:chMax val="0"/>
          <dgm:chPref val="0"/>
          <dgm:bulletEnabled val="1"/>
        </dgm:presLayoutVars>
      </dgm:prSet>
      <dgm:spPr/>
    </dgm:pt>
    <dgm:pt modelId="{280374F7-F67E-4676-9658-FF7F7FFD5F46}" type="pres">
      <dgm:prSet presAssocID="{72ABF2A3-B6F1-468F-B20C-7768A77D40B2}" presName="spVertical2" presStyleCnt="0"/>
      <dgm:spPr/>
    </dgm:pt>
    <dgm:pt modelId="{EEDCA2B0-DFF5-4659-A205-73FA9C0C409D}" type="pres">
      <dgm:prSet presAssocID="{72ABF2A3-B6F1-468F-B20C-7768A77D40B2}" presName="spVertical3" presStyleCnt="0"/>
      <dgm:spPr/>
    </dgm:pt>
    <dgm:pt modelId="{9BA67C42-8583-48FC-BE55-A07B787E941B}" type="pres">
      <dgm:prSet presAssocID="{72ABF2A3-B6F1-468F-B20C-7768A77D40B2}" presName="desTx" presStyleLbl="revTx" presStyleIdx="5" presStyleCnt="8">
        <dgm:presLayoutVars>
          <dgm:bulletEnabled val="1"/>
        </dgm:presLayoutVars>
      </dgm:prSet>
      <dgm:spPr/>
    </dgm:pt>
    <dgm:pt modelId="{0E463FB3-615B-481F-8430-B8D5FF8AC18D}" type="pres">
      <dgm:prSet presAssocID="{0FB654EA-20D5-4E44-8D1D-C561EEE4E743}" presName="space" presStyleCnt="0"/>
      <dgm:spPr/>
    </dgm:pt>
    <dgm:pt modelId="{9DB34B9C-3051-4C7F-A110-E00EA20A7A14}" type="pres">
      <dgm:prSet presAssocID="{A584EF63-7DAE-46A4-ADBB-55212E90D4D6}" presName="linV" presStyleCnt="0"/>
      <dgm:spPr/>
    </dgm:pt>
    <dgm:pt modelId="{7751F9E7-D6B7-46CF-B045-23ADDAE886E1}" type="pres">
      <dgm:prSet presAssocID="{A584EF63-7DAE-46A4-ADBB-55212E90D4D6}" presName="spVertical1" presStyleCnt="0"/>
      <dgm:spPr/>
    </dgm:pt>
    <dgm:pt modelId="{C6BDA341-DCD3-4CD3-81E2-8D31DC3458EA}" type="pres">
      <dgm:prSet presAssocID="{A584EF63-7DAE-46A4-ADBB-55212E90D4D6}" presName="parTx" presStyleLbl="revTx" presStyleIdx="6" presStyleCnt="8">
        <dgm:presLayoutVars>
          <dgm:chMax val="0"/>
          <dgm:chPref val="0"/>
          <dgm:bulletEnabled val="1"/>
        </dgm:presLayoutVars>
      </dgm:prSet>
      <dgm:spPr/>
    </dgm:pt>
    <dgm:pt modelId="{E7E8A2F8-B8A0-470F-A487-1EE0A26D64CB}" type="pres">
      <dgm:prSet presAssocID="{A584EF63-7DAE-46A4-ADBB-55212E90D4D6}" presName="spVertical2" presStyleCnt="0"/>
      <dgm:spPr/>
    </dgm:pt>
    <dgm:pt modelId="{6AF4DC84-6744-40C4-B333-5FBC1F025181}" type="pres">
      <dgm:prSet presAssocID="{A584EF63-7DAE-46A4-ADBB-55212E90D4D6}" presName="spVertical3" presStyleCnt="0"/>
      <dgm:spPr/>
    </dgm:pt>
    <dgm:pt modelId="{B127B7D4-E4F7-4560-8C63-97320B8D59CB}" type="pres">
      <dgm:prSet presAssocID="{A584EF63-7DAE-46A4-ADBB-55212E90D4D6}" presName="desTx" presStyleLbl="revTx" presStyleIdx="7" presStyleCnt="8">
        <dgm:presLayoutVars>
          <dgm:bulletEnabled val="1"/>
        </dgm:presLayoutVars>
      </dgm:prSet>
      <dgm:spPr/>
    </dgm:pt>
    <dgm:pt modelId="{1BD3C07A-E697-4582-812D-85620CB22263}" type="pres">
      <dgm:prSet presAssocID="{C1BCA473-AE28-4F8B-B8C3-BFD74658F855}" presName="padding2" presStyleCnt="0"/>
      <dgm:spPr/>
    </dgm:pt>
    <dgm:pt modelId="{1D02B541-59AB-4F3A-A5FA-02889A0ACC20}" type="pres">
      <dgm:prSet presAssocID="{C1BCA473-AE28-4F8B-B8C3-BFD74658F855}" presName="negArrow" presStyleCnt="0"/>
      <dgm:spPr/>
    </dgm:pt>
    <dgm:pt modelId="{D33F9EE9-FC7D-4740-8062-D4EC2843624C}" type="pres">
      <dgm:prSet presAssocID="{C1BCA473-AE28-4F8B-B8C3-BFD74658F855}" presName="backgroundArrow" presStyleLbl="node1" presStyleIdx="0" presStyleCnt="1"/>
      <dgm:spPr/>
    </dgm:pt>
  </dgm:ptLst>
  <dgm:cxnLst>
    <dgm:cxn modelId="{2A64CC04-F52E-49B5-8FD7-70B2B66F29A0}" type="presOf" srcId="{2170C56C-4E3D-4B54-B8B7-96CD822DE7C3}" destId="{9BA67C42-8583-48FC-BE55-A07B787E941B}" srcOrd="0" destOrd="1" presId="urn:microsoft.com/office/officeart/2005/8/layout/hProcess3"/>
    <dgm:cxn modelId="{E1326D07-6D58-445A-B986-FC93B3BECF27}" type="presOf" srcId="{061AB6B2-F2F3-4AE7-B793-E862C30FEA82}" destId="{B127B7D4-E4F7-4560-8C63-97320B8D59CB}" srcOrd="0" destOrd="1" presId="urn:microsoft.com/office/officeart/2005/8/layout/hProcess3"/>
    <dgm:cxn modelId="{CA9CDC0F-B367-4520-BAFB-75162B2C4A23}" type="presOf" srcId="{5323D21B-DFED-4B19-9695-57857D1BB63D}" destId="{B127B7D4-E4F7-4560-8C63-97320B8D59CB}" srcOrd="0" destOrd="0" presId="urn:microsoft.com/office/officeart/2005/8/layout/hProcess3"/>
    <dgm:cxn modelId="{8D0DE022-B5CB-451C-B020-ABE55DA48707}" type="presOf" srcId="{B4514F29-ED17-4E15-9432-86AB93A3B528}" destId="{BA94B8DA-E471-4DFD-9121-00E7B76D07F6}" srcOrd="0" destOrd="3" presId="urn:microsoft.com/office/officeart/2005/8/layout/hProcess3"/>
    <dgm:cxn modelId="{F95F1F2B-BB0D-4876-8B34-F86846DBDAF7}" type="presOf" srcId="{2CE48580-A71B-4153-B8D0-353137AC7020}" destId="{4D66BE48-8A88-4A02-B5B9-90E7A2C3ADBF}" srcOrd="0" destOrd="1" presId="urn:microsoft.com/office/officeart/2005/8/layout/hProcess3"/>
    <dgm:cxn modelId="{BC877A2C-8ED1-419D-9DFC-E890C68BE71B}" type="presOf" srcId="{A584EF63-7DAE-46A4-ADBB-55212E90D4D6}" destId="{C6BDA341-DCD3-4CD3-81E2-8D31DC3458EA}" srcOrd="0" destOrd="0" presId="urn:microsoft.com/office/officeart/2005/8/layout/hProcess3"/>
    <dgm:cxn modelId="{4B059434-18F2-44B6-941A-57D225688772}" srcId="{C1BCA473-AE28-4F8B-B8C3-BFD74658F855}" destId="{72ABF2A3-B6F1-468F-B20C-7768A77D40B2}" srcOrd="2" destOrd="0" parTransId="{20891C71-DD87-4426-A2D9-77D056BE62C5}" sibTransId="{0FB654EA-20D5-4E44-8D1D-C561EEE4E743}"/>
    <dgm:cxn modelId="{390C885C-C641-45A4-A3BF-DFDC6E63E454}" type="presOf" srcId="{C99FA226-1BE3-47E6-8851-73AFC1840336}" destId="{BA94B8DA-E471-4DFD-9121-00E7B76D07F6}" srcOrd="0" destOrd="1" presId="urn:microsoft.com/office/officeart/2005/8/layout/hProcess3"/>
    <dgm:cxn modelId="{8C3AF562-B909-4576-AA23-DC72EE880359}" type="presOf" srcId="{935BD970-F909-40FA-A9DC-66B0BC891DF2}" destId="{4D66BE48-8A88-4A02-B5B9-90E7A2C3ADBF}" srcOrd="0" destOrd="0" presId="urn:microsoft.com/office/officeart/2005/8/layout/hProcess3"/>
    <dgm:cxn modelId="{B65CF56A-A8E3-4D9E-82AA-5FF5D0C92D49}" srcId="{866AD54C-0409-4DD9-B5AB-9494741283E9}" destId="{935BD970-F909-40FA-A9DC-66B0BC891DF2}" srcOrd="0" destOrd="0" parTransId="{B8C4DE7D-86F9-4D49-8B72-99DF9E8E3199}" sibTransId="{11D22814-90DB-4D4C-8A4D-661CDD56CF44}"/>
    <dgm:cxn modelId="{F390354B-2743-4F31-AE42-8A6DC5B68CC4}" srcId="{72ABF2A3-B6F1-468F-B20C-7768A77D40B2}" destId="{F0019477-CBF7-4A50-A35A-84ABCF5DEDE5}" srcOrd="2" destOrd="0" parTransId="{1680A82D-2D68-40E4-B751-3AC1589FFC92}" sibTransId="{9027B4A3-9F38-4655-AF8B-29FAF1C3C950}"/>
    <dgm:cxn modelId="{20B5D870-D45F-483D-B32C-ABBCA3D4B5F6}" type="presOf" srcId="{72ABF2A3-B6F1-468F-B20C-7768A77D40B2}" destId="{D4123F53-F25F-4AA6-8160-47D8077951FF}" srcOrd="0" destOrd="0" presId="urn:microsoft.com/office/officeart/2005/8/layout/hProcess3"/>
    <dgm:cxn modelId="{B7567F72-6BBB-467B-905F-3BB78AC86EE8}" type="presOf" srcId="{3BB0E39B-DFC0-4AD0-B66A-19CF24D86337}" destId="{9BA67C42-8583-48FC-BE55-A07B787E941B}" srcOrd="0" destOrd="0" presId="urn:microsoft.com/office/officeart/2005/8/layout/hProcess3"/>
    <dgm:cxn modelId="{346E9254-AC0B-42D1-A991-A104ABC5A8F4}" type="presOf" srcId="{030F5FA9-B9D8-439E-A04D-DABD2FD20280}" destId="{BA94B8DA-E471-4DFD-9121-00E7B76D07F6}" srcOrd="0" destOrd="0" presId="urn:microsoft.com/office/officeart/2005/8/layout/hProcess3"/>
    <dgm:cxn modelId="{3C165E55-499B-4C78-9919-7330568E87E2}" type="presOf" srcId="{E317C8FC-03A6-4ED4-B365-E3BEAFB3E1B0}" destId="{BA94B8DA-E471-4DFD-9121-00E7B76D07F6}" srcOrd="0" destOrd="4" presId="urn:microsoft.com/office/officeart/2005/8/layout/hProcess3"/>
    <dgm:cxn modelId="{A52C2C77-C628-4557-A887-FAF223E3D7B3}" type="presOf" srcId="{D9C4F55E-1D8B-422E-BF4E-4964250612FF}" destId="{A70B0C0A-08C2-4A3B-8A88-688AFD4EB1C4}" srcOrd="0" destOrd="0" presId="urn:microsoft.com/office/officeart/2005/8/layout/hProcess3"/>
    <dgm:cxn modelId="{3957AA77-E3ED-4987-8B8D-8AAE2FE99A64}" srcId="{866AD54C-0409-4DD9-B5AB-9494741283E9}" destId="{7E572E10-FD37-4742-82AD-DF080F661A30}" srcOrd="2" destOrd="0" parTransId="{5317C311-9BB6-47F0-8AAA-4AB8145D6493}" sibTransId="{E7E92D2B-EB0E-45B6-B07B-3621F4640388}"/>
    <dgm:cxn modelId="{FDB25E58-CF4F-4109-86BE-4ABCDDCD4204}" srcId="{A584EF63-7DAE-46A4-ADBB-55212E90D4D6}" destId="{5323D21B-DFED-4B19-9695-57857D1BB63D}" srcOrd="0" destOrd="0" parTransId="{F3B41C44-D162-42C3-957A-674658065E46}" sibTransId="{D33C1CFA-150C-471F-B9E0-2380629A305C}"/>
    <dgm:cxn modelId="{E5903E8A-6B19-473F-AD98-8EC378AC70B1}" type="presOf" srcId="{866AD54C-0409-4DD9-B5AB-9494741283E9}" destId="{8F4EAB21-D1C0-425D-B89C-725754508B69}" srcOrd="0" destOrd="0" presId="urn:microsoft.com/office/officeart/2005/8/layout/hProcess3"/>
    <dgm:cxn modelId="{7663708E-A6A3-4044-9ED9-1ED0D79C384F}" srcId="{C1BCA473-AE28-4F8B-B8C3-BFD74658F855}" destId="{D9C4F55E-1D8B-422E-BF4E-4964250612FF}" srcOrd="1" destOrd="0" parTransId="{58B9D55B-11D5-4CC7-8725-B0A0702BA5C9}" sibTransId="{7E7919FC-FF52-40C4-9D68-1B2B5FA543AF}"/>
    <dgm:cxn modelId="{E407968F-3DB2-4721-BF91-8B184DCD7998}" srcId="{D9C4F55E-1D8B-422E-BF4E-4964250612FF}" destId="{0D422C76-41F7-4CBC-BA31-FB31CC4F7F30}" srcOrd="5" destOrd="0" parTransId="{E18BCC25-5ECB-4791-9B21-EA3F33548898}" sibTransId="{F5CA54A8-EDC1-40D1-8BD4-9A315E7A224E}"/>
    <dgm:cxn modelId="{AF2A8497-5059-48E8-B9C9-4CBF5262176A}" srcId="{866AD54C-0409-4DD9-B5AB-9494741283E9}" destId="{2CE48580-A71B-4153-B8D0-353137AC7020}" srcOrd="1" destOrd="0" parTransId="{D076F5A3-F3A6-4BBE-9E8F-87B66E29A4DF}" sibTransId="{BD8D8E56-E8BE-4390-A253-D1599142A5A3}"/>
    <dgm:cxn modelId="{AE551BB0-F2B0-424F-BCC5-2F737388C16D}" srcId="{72ABF2A3-B6F1-468F-B20C-7768A77D40B2}" destId="{3BB0E39B-DFC0-4AD0-B66A-19CF24D86337}" srcOrd="0" destOrd="0" parTransId="{DEABAFBF-2934-4879-92D7-B15B93D2B1F7}" sibTransId="{C954E2E2-7831-414C-BF8F-377DD1161E5C}"/>
    <dgm:cxn modelId="{9A4E41B0-918F-44F7-AEBD-1E07C1B8C8D4}" srcId="{D9C4F55E-1D8B-422E-BF4E-4964250612FF}" destId="{E317C8FC-03A6-4ED4-B365-E3BEAFB3E1B0}" srcOrd="4" destOrd="0" parTransId="{569A9DD8-49EB-4A29-B95B-E29D0A10538D}" sibTransId="{CBFA12F7-9C58-48C5-802D-63BC557C081C}"/>
    <dgm:cxn modelId="{EC83ADB1-1C44-45E3-A707-741D3964CD11}" srcId="{D9C4F55E-1D8B-422E-BF4E-4964250612FF}" destId="{030F5FA9-B9D8-439E-A04D-DABD2FD20280}" srcOrd="0" destOrd="0" parTransId="{92642D5D-FEA3-4846-A489-BFBCC9CEBAC6}" sibTransId="{6DD38168-C8B1-4EC3-9703-7F4E588F7BE9}"/>
    <dgm:cxn modelId="{F59F9DBB-237C-49F1-B799-E7D96EE7A3FE}" type="presOf" srcId="{7E572E10-FD37-4742-82AD-DF080F661A30}" destId="{4D66BE48-8A88-4A02-B5B9-90E7A2C3ADBF}" srcOrd="0" destOrd="2" presId="urn:microsoft.com/office/officeart/2005/8/layout/hProcess3"/>
    <dgm:cxn modelId="{1DBF3AC2-6A31-4C9E-8713-B604C06C89FB}" srcId="{D9C4F55E-1D8B-422E-BF4E-4964250612FF}" destId="{2F5924ED-3DCD-43F4-B2E6-2CD20E057ADE}" srcOrd="2" destOrd="0" parTransId="{037B299B-E482-442D-B3A1-7CC152B866BB}" sibTransId="{D8212662-D855-40C4-B53B-D67AD9DC9EC9}"/>
    <dgm:cxn modelId="{7EC5E1CA-F83B-4363-84B0-54C274E54913}" srcId="{A584EF63-7DAE-46A4-ADBB-55212E90D4D6}" destId="{061AB6B2-F2F3-4AE7-B793-E862C30FEA82}" srcOrd="1" destOrd="0" parTransId="{B74AA2FB-F6A7-4112-A6FE-20AFF13594D3}" sibTransId="{15650D8E-BEAF-4D5B-9826-51E39D4B6856}"/>
    <dgm:cxn modelId="{FE882AD1-AEAA-4A42-8F3B-0AB3E5E33065}" type="presOf" srcId="{C1BCA473-AE28-4F8B-B8C3-BFD74658F855}" destId="{2A499778-B667-4951-A658-6103A4C2B923}" srcOrd="0" destOrd="0" presId="urn:microsoft.com/office/officeart/2005/8/layout/hProcess3"/>
    <dgm:cxn modelId="{C69D47DD-191D-402D-ADB3-B79DF3438FA9}" srcId="{C1BCA473-AE28-4F8B-B8C3-BFD74658F855}" destId="{866AD54C-0409-4DD9-B5AB-9494741283E9}" srcOrd="0" destOrd="0" parTransId="{32EBD7F5-32BA-48D0-9D19-047E16EDB404}" sibTransId="{9A0B414F-2AA2-4AA2-B176-8D72EE12E659}"/>
    <dgm:cxn modelId="{943BB7E0-7384-4199-83BA-C913906D5515}" srcId="{72ABF2A3-B6F1-468F-B20C-7768A77D40B2}" destId="{2170C56C-4E3D-4B54-B8B7-96CD822DE7C3}" srcOrd="1" destOrd="0" parTransId="{6E18BC84-7F42-4A56-BA7D-623BEF5FF7AF}" sibTransId="{A7583CDA-EB0D-4C74-B227-775B17803267}"/>
    <dgm:cxn modelId="{C2D6FAE0-F289-42DA-8CE2-EB206C16E9AB}" type="presOf" srcId="{0D422C76-41F7-4CBC-BA31-FB31CC4F7F30}" destId="{BA94B8DA-E471-4DFD-9121-00E7B76D07F6}" srcOrd="0" destOrd="5" presId="urn:microsoft.com/office/officeart/2005/8/layout/hProcess3"/>
    <dgm:cxn modelId="{81F901E1-566D-431F-A455-C550E16E0968}" srcId="{D9C4F55E-1D8B-422E-BF4E-4964250612FF}" destId="{C99FA226-1BE3-47E6-8851-73AFC1840336}" srcOrd="1" destOrd="0" parTransId="{8C701E65-A83A-45D9-8F97-A59C7A92980C}" sibTransId="{B15CC132-8FC3-4B1B-9097-9CFB4465C536}"/>
    <dgm:cxn modelId="{B46DC6E8-988C-42D4-B21B-399FBB3228AB}" type="presOf" srcId="{F0019477-CBF7-4A50-A35A-84ABCF5DEDE5}" destId="{9BA67C42-8583-48FC-BE55-A07B787E941B}" srcOrd="0" destOrd="2" presId="urn:microsoft.com/office/officeart/2005/8/layout/hProcess3"/>
    <dgm:cxn modelId="{3EAE23EF-6D1B-43B1-AA8E-8CE9CF4D4077}" type="presOf" srcId="{2F5924ED-3DCD-43F4-B2E6-2CD20E057ADE}" destId="{BA94B8DA-E471-4DFD-9121-00E7B76D07F6}" srcOrd="0" destOrd="2" presId="urn:microsoft.com/office/officeart/2005/8/layout/hProcess3"/>
    <dgm:cxn modelId="{3E174DF9-13EE-4653-AC5E-25B9E34A394B}" srcId="{D9C4F55E-1D8B-422E-BF4E-4964250612FF}" destId="{B4514F29-ED17-4E15-9432-86AB93A3B528}" srcOrd="3" destOrd="0" parTransId="{AC29C6D0-0BF6-4C9D-9905-C9D41529F1B3}" sibTransId="{92B18869-C25D-40D4-8447-BD95192E982D}"/>
    <dgm:cxn modelId="{7FFFF6FE-666A-4A42-A265-9F92B277D828}" srcId="{C1BCA473-AE28-4F8B-B8C3-BFD74658F855}" destId="{A584EF63-7DAE-46A4-ADBB-55212E90D4D6}" srcOrd="3" destOrd="0" parTransId="{F0E31C5E-BF02-4EA4-B01C-842752BF4F22}" sibTransId="{0F59F563-5934-4196-A0AE-152C59939B4E}"/>
    <dgm:cxn modelId="{92FF09D7-C8F7-46CA-A13D-D55F58DCC2F2}" type="presParOf" srcId="{2A499778-B667-4951-A658-6103A4C2B923}" destId="{D2429715-2180-4661-91B8-8449A1FF5D52}" srcOrd="0" destOrd="0" presId="urn:microsoft.com/office/officeart/2005/8/layout/hProcess3"/>
    <dgm:cxn modelId="{C55006C4-85F4-4FA1-8B10-D62A8198839E}" type="presParOf" srcId="{2A499778-B667-4951-A658-6103A4C2B923}" destId="{03584821-7589-42AD-B858-DD63E1902D2E}" srcOrd="1" destOrd="0" presId="urn:microsoft.com/office/officeart/2005/8/layout/hProcess3"/>
    <dgm:cxn modelId="{B3EA291E-50DC-4B4C-8672-F89B6FADEF09}" type="presParOf" srcId="{03584821-7589-42AD-B858-DD63E1902D2E}" destId="{56EE43BE-0430-4C49-B455-0C8CED8E6804}" srcOrd="0" destOrd="0" presId="urn:microsoft.com/office/officeart/2005/8/layout/hProcess3"/>
    <dgm:cxn modelId="{7235A9DA-EFD4-45B5-A605-5F2BC6724FD8}" type="presParOf" srcId="{03584821-7589-42AD-B858-DD63E1902D2E}" destId="{09BDADAA-CF4A-486D-A971-66A8E9260955}" srcOrd="1" destOrd="0" presId="urn:microsoft.com/office/officeart/2005/8/layout/hProcess3"/>
    <dgm:cxn modelId="{B498270C-673F-4321-BDF4-F541F6087B6C}" type="presParOf" srcId="{09BDADAA-CF4A-486D-A971-66A8E9260955}" destId="{A32AECEA-46BA-42CE-A644-479772B3C2AA}" srcOrd="0" destOrd="0" presId="urn:microsoft.com/office/officeart/2005/8/layout/hProcess3"/>
    <dgm:cxn modelId="{CF4235A7-CA66-4605-8032-ECF9EEAB5A61}" type="presParOf" srcId="{09BDADAA-CF4A-486D-A971-66A8E9260955}" destId="{8F4EAB21-D1C0-425D-B89C-725754508B69}" srcOrd="1" destOrd="0" presId="urn:microsoft.com/office/officeart/2005/8/layout/hProcess3"/>
    <dgm:cxn modelId="{90EC926A-EEAA-4896-BB2F-0B97964ADF58}" type="presParOf" srcId="{09BDADAA-CF4A-486D-A971-66A8E9260955}" destId="{93FADB9B-AA0C-4F10-A781-0F0B39EC5941}" srcOrd="2" destOrd="0" presId="urn:microsoft.com/office/officeart/2005/8/layout/hProcess3"/>
    <dgm:cxn modelId="{ADEDA07B-10F1-4175-BE39-2478179597BD}" type="presParOf" srcId="{09BDADAA-CF4A-486D-A971-66A8E9260955}" destId="{205F9455-F005-413F-83EB-BF414328F7E8}" srcOrd="3" destOrd="0" presId="urn:microsoft.com/office/officeart/2005/8/layout/hProcess3"/>
    <dgm:cxn modelId="{FE9A489F-567D-44C1-86E4-B34C88F23C3C}" type="presParOf" srcId="{09BDADAA-CF4A-486D-A971-66A8E9260955}" destId="{4D66BE48-8A88-4A02-B5B9-90E7A2C3ADBF}" srcOrd="4" destOrd="0" presId="urn:microsoft.com/office/officeart/2005/8/layout/hProcess3"/>
    <dgm:cxn modelId="{0A645DEF-F2E3-44A4-A7D6-810890BEB493}" type="presParOf" srcId="{03584821-7589-42AD-B858-DD63E1902D2E}" destId="{AA14DD72-239E-46AB-9A4B-3BDD62E531A9}" srcOrd="2" destOrd="0" presId="urn:microsoft.com/office/officeart/2005/8/layout/hProcess3"/>
    <dgm:cxn modelId="{13D3957D-F86E-42E3-AD0C-AD4B0B1950C8}" type="presParOf" srcId="{03584821-7589-42AD-B858-DD63E1902D2E}" destId="{312BA2C3-AEFF-4D8F-9B7F-15EF25E84BF7}" srcOrd="3" destOrd="0" presId="urn:microsoft.com/office/officeart/2005/8/layout/hProcess3"/>
    <dgm:cxn modelId="{6839926D-A579-4B1B-B984-E191138AA3F0}" type="presParOf" srcId="{312BA2C3-AEFF-4D8F-9B7F-15EF25E84BF7}" destId="{22D939C6-B7CC-430B-ACB3-1E1A1552EB74}" srcOrd="0" destOrd="0" presId="urn:microsoft.com/office/officeart/2005/8/layout/hProcess3"/>
    <dgm:cxn modelId="{08134575-4E04-41DA-817E-C17F58185D37}" type="presParOf" srcId="{312BA2C3-AEFF-4D8F-9B7F-15EF25E84BF7}" destId="{A70B0C0A-08C2-4A3B-8A88-688AFD4EB1C4}" srcOrd="1" destOrd="0" presId="urn:microsoft.com/office/officeart/2005/8/layout/hProcess3"/>
    <dgm:cxn modelId="{8B3FA5C6-D4F3-4911-8824-DE5CF4635ED1}" type="presParOf" srcId="{312BA2C3-AEFF-4D8F-9B7F-15EF25E84BF7}" destId="{0D22E4EE-E979-42D1-B715-CB861AF69544}" srcOrd="2" destOrd="0" presId="urn:microsoft.com/office/officeart/2005/8/layout/hProcess3"/>
    <dgm:cxn modelId="{57DFE3B6-009D-4A2A-91AD-86BD77EDD12D}" type="presParOf" srcId="{312BA2C3-AEFF-4D8F-9B7F-15EF25E84BF7}" destId="{7F50390C-FE5E-4C41-BFBD-1D9F1C82F9F2}" srcOrd="3" destOrd="0" presId="urn:microsoft.com/office/officeart/2005/8/layout/hProcess3"/>
    <dgm:cxn modelId="{86434BF8-1C4D-4B24-AACD-211B07DC6B99}" type="presParOf" srcId="{312BA2C3-AEFF-4D8F-9B7F-15EF25E84BF7}" destId="{BA94B8DA-E471-4DFD-9121-00E7B76D07F6}" srcOrd="4" destOrd="0" presId="urn:microsoft.com/office/officeart/2005/8/layout/hProcess3"/>
    <dgm:cxn modelId="{50124AA2-C47D-49F2-BF8A-42902B43059E}" type="presParOf" srcId="{03584821-7589-42AD-B858-DD63E1902D2E}" destId="{5C80C9FA-2D6B-4A14-9E26-FB3CB2B43625}" srcOrd="4" destOrd="0" presId="urn:microsoft.com/office/officeart/2005/8/layout/hProcess3"/>
    <dgm:cxn modelId="{056A0852-C97C-44C1-B892-38ACC856D1DD}" type="presParOf" srcId="{03584821-7589-42AD-B858-DD63E1902D2E}" destId="{FDE3505C-B38A-4C7D-890D-62C861BE1F17}" srcOrd="5" destOrd="0" presId="urn:microsoft.com/office/officeart/2005/8/layout/hProcess3"/>
    <dgm:cxn modelId="{A3E04431-D819-4E22-8B81-E95FD486C465}" type="presParOf" srcId="{FDE3505C-B38A-4C7D-890D-62C861BE1F17}" destId="{259831FA-CDFC-493C-AF5B-75BF950FA063}" srcOrd="0" destOrd="0" presId="urn:microsoft.com/office/officeart/2005/8/layout/hProcess3"/>
    <dgm:cxn modelId="{C8744EBC-651A-4C88-99D2-6810266428E4}" type="presParOf" srcId="{FDE3505C-B38A-4C7D-890D-62C861BE1F17}" destId="{D4123F53-F25F-4AA6-8160-47D8077951FF}" srcOrd="1" destOrd="0" presId="urn:microsoft.com/office/officeart/2005/8/layout/hProcess3"/>
    <dgm:cxn modelId="{463F5286-C5FE-460A-B910-517FC783E13B}" type="presParOf" srcId="{FDE3505C-B38A-4C7D-890D-62C861BE1F17}" destId="{280374F7-F67E-4676-9658-FF7F7FFD5F46}" srcOrd="2" destOrd="0" presId="urn:microsoft.com/office/officeart/2005/8/layout/hProcess3"/>
    <dgm:cxn modelId="{14E6814E-04E1-405B-B531-7EA6B2DA7FDF}" type="presParOf" srcId="{FDE3505C-B38A-4C7D-890D-62C861BE1F17}" destId="{EEDCA2B0-DFF5-4659-A205-73FA9C0C409D}" srcOrd="3" destOrd="0" presId="urn:microsoft.com/office/officeart/2005/8/layout/hProcess3"/>
    <dgm:cxn modelId="{84B64041-D0EB-47A4-933A-BBB310DE9463}" type="presParOf" srcId="{FDE3505C-B38A-4C7D-890D-62C861BE1F17}" destId="{9BA67C42-8583-48FC-BE55-A07B787E941B}" srcOrd="4" destOrd="0" presId="urn:microsoft.com/office/officeart/2005/8/layout/hProcess3"/>
    <dgm:cxn modelId="{905A3F1D-F965-4B1F-9679-4A2B80B9C0F4}" type="presParOf" srcId="{03584821-7589-42AD-B858-DD63E1902D2E}" destId="{0E463FB3-615B-481F-8430-B8D5FF8AC18D}" srcOrd="6" destOrd="0" presId="urn:microsoft.com/office/officeart/2005/8/layout/hProcess3"/>
    <dgm:cxn modelId="{9B8C3D21-93C7-4B37-BD04-EB34FBE0E7C2}" type="presParOf" srcId="{03584821-7589-42AD-B858-DD63E1902D2E}" destId="{9DB34B9C-3051-4C7F-A110-E00EA20A7A14}" srcOrd="7" destOrd="0" presId="urn:microsoft.com/office/officeart/2005/8/layout/hProcess3"/>
    <dgm:cxn modelId="{C4602CFF-4A8C-443B-B207-0592A2BFFD03}" type="presParOf" srcId="{9DB34B9C-3051-4C7F-A110-E00EA20A7A14}" destId="{7751F9E7-D6B7-46CF-B045-23ADDAE886E1}" srcOrd="0" destOrd="0" presId="urn:microsoft.com/office/officeart/2005/8/layout/hProcess3"/>
    <dgm:cxn modelId="{A935A792-2783-419D-8094-83DAFE092D98}" type="presParOf" srcId="{9DB34B9C-3051-4C7F-A110-E00EA20A7A14}" destId="{C6BDA341-DCD3-4CD3-81E2-8D31DC3458EA}" srcOrd="1" destOrd="0" presId="urn:microsoft.com/office/officeart/2005/8/layout/hProcess3"/>
    <dgm:cxn modelId="{80C42B5F-31A4-4ECB-A93A-D485A275A50B}" type="presParOf" srcId="{9DB34B9C-3051-4C7F-A110-E00EA20A7A14}" destId="{E7E8A2F8-B8A0-470F-A487-1EE0A26D64CB}" srcOrd="2" destOrd="0" presId="urn:microsoft.com/office/officeart/2005/8/layout/hProcess3"/>
    <dgm:cxn modelId="{AF12EC31-6DFC-45C0-9C02-DFAE0B4D7102}" type="presParOf" srcId="{9DB34B9C-3051-4C7F-A110-E00EA20A7A14}" destId="{6AF4DC84-6744-40C4-B333-5FBC1F025181}" srcOrd="3" destOrd="0" presId="urn:microsoft.com/office/officeart/2005/8/layout/hProcess3"/>
    <dgm:cxn modelId="{D4B84E7E-42C9-44DA-A4C2-8D6D6E1D3E38}" type="presParOf" srcId="{9DB34B9C-3051-4C7F-A110-E00EA20A7A14}" destId="{B127B7D4-E4F7-4560-8C63-97320B8D59CB}" srcOrd="4" destOrd="0" presId="urn:microsoft.com/office/officeart/2005/8/layout/hProcess3"/>
    <dgm:cxn modelId="{E43AF7D8-4ED4-4740-AD44-C3C388379996}" type="presParOf" srcId="{03584821-7589-42AD-B858-DD63E1902D2E}" destId="{1BD3C07A-E697-4582-812D-85620CB22263}" srcOrd="8" destOrd="0" presId="urn:microsoft.com/office/officeart/2005/8/layout/hProcess3"/>
    <dgm:cxn modelId="{C329ED7F-E0A2-4014-B16E-1859C3F90A77}" type="presParOf" srcId="{03584821-7589-42AD-B858-DD63E1902D2E}" destId="{1D02B541-59AB-4F3A-A5FA-02889A0ACC20}" srcOrd="9" destOrd="0" presId="urn:microsoft.com/office/officeart/2005/8/layout/hProcess3"/>
    <dgm:cxn modelId="{8650A359-CD23-40DC-B7E5-AC4C699A8EAA}" type="presParOf" srcId="{03584821-7589-42AD-B858-DD63E1902D2E}" destId="{D33F9EE9-FC7D-4740-8062-D4EC2843624C}" srcOrd="10" destOrd="0" presId="urn:microsoft.com/office/officeart/2005/8/layout/h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4772746F-F0C3-42EF-AC78-5F5C2847AA51}"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B3611E3D-CEB5-40F4-B6A1-D6C4EF79BC86}">
      <dgm:prSet phldrT="[文本]"/>
      <dgm:spPr/>
      <dgm:t>
        <a:bodyPr/>
        <a:lstStyle/>
        <a:p>
          <a:r>
            <a:rPr lang="zh-CN" altLang="en-US" dirty="0"/>
            <a:t>中国古语</a:t>
          </a:r>
          <a:endParaRPr lang="en-US" dirty="0"/>
        </a:p>
      </dgm:t>
    </dgm:pt>
    <dgm:pt modelId="{994644EF-E53B-4440-8589-2FA3D6296C6A}" type="parTrans" cxnId="{BF8A5549-1581-465D-9C72-627BA069FFAD}">
      <dgm:prSet/>
      <dgm:spPr/>
      <dgm:t>
        <a:bodyPr/>
        <a:lstStyle/>
        <a:p>
          <a:endParaRPr lang="en-US"/>
        </a:p>
      </dgm:t>
    </dgm:pt>
    <dgm:pt modelId="{F9819BC8-5B51-4A6A-87F5-E66C921119D4}" type="sibTrans" cxnId="{BF8A5549-1581-465D-9C72-627BA069FFAD}">
      <dgm:prSet/>
      <dgm:spPr/>
      <dgm:t>
        <a:bodyPr/>
        <a:lstStyle/>
        <a:p>
          <a:endParaRPr lang="en-US"/>
        </a:p>
      </dgm:t>
    </dgm:pt>
    <dgm:pt modelId="{04F92D71-9E45-4E61-9017-FFCA8329961D}">
      <dgm:prSet phldrT="[文本]"/>
      <dgm:spPr/>
      <dgm:t>
        <a:bodyPr/>
        <a:lstStyle/>
        <a:p>
          <a:r>
            <a:rPr lang="zh-CN" altLang="en-US" dirty="0"/>
            <a:t>不怕不识货</a:t>
          </a:r>
          <a:endParaRPr lang="en-US" dirty="0"/>
        </a:p>
      </dgm:t>
    </dgm:pt>
    <dgm:pt modelId="{7133B85C-6D68-47A8-AE4C-37664CA4AD02}" type="parTrans" cxnId="{0D671A5D-5188-48A0-A7DC-24F30875ED9F}">
      <dgm:prSet/>
      <dgm:spPr/>
      <dgm:t>
        <a:bodyPr/>
        <a:lstStyle/>
        <a:p>
          <a:endParaRPr lang="en-US"/>
        </a:p>
      </dgm:t>
    </dgm:pt>
    <dgm:pt modelId="{DC735BA3-0A24-472D-8624-46CC33452E8D}" type="sibTrans" cxnId="{0D671A5D-5188-48A0-A7DC-24F30875ED9F}">
      <dgm:prSet/>
      <dgm:spPr/>
      <dgm:t>
        <a:bodyPr/>
        <a:lstStyle/>
        <a:p>
          <a:endParaRPr lang="en-US"/>
        </a:p>
      </dgm:t>
    </dgm:pt>
    <dgm:pt modelId="{8DDB3E44-A495-4175-A675-88E21A1A122B}">
      <dgm:prSet phldrT="[文本]"/>
      <dgm:spPr/>
      <dgm:t>
        <a:bodyPr/>
        <a:lstStyle/>
        <a:p>
          <a:r>
            <a:rPr lang="zh-CN" altLang="en-US" dirty="0"/>
            <a:t>就怕货比货</a:t>
          </a:r>
          <a:endParaRPr lang="en-US" dirty="0"/>
        </a:p>
      </dgm:t>
    </dgm:pt>
    <dgm:pt modelId="{C3797A06-4530-48CF-A65F-FE23909E06D5}" type="parTrans" cxnId="{FECBAFD5-FF53-4AB1-AA3C-B8C6C866335E}">
      <dgm:prSet/>
      <dgm:spPr/>
      <dgm:t>
        <a:bodyPr/>
        <a:lstStyle/>
        <a:p>
          <a:endParaRPr lang="en-US"/>
        </a:p>
      </dgm:t>
    </dgm:pt>
    <dgm:pt modelId="{87D8F59C-2473-4D26-8BC6-E2EAE02FF85F}" type="sibTrans" cxnId="{FECBAFD5-FF53-4AB1-AA3C-B8C6C866335E}">
      <dgm:prSet/>
      <dgm:spPr/>
      <dgm:t>
        <a:bodyPr/>
        <a:lstStyle/>
        <a:p>
          <a:endParaRPr lang="en-US"/>
        </a:p>
      </dgm:t>
    </dgm:pt>
    <dgm:pt modelId="{5959D10A-7085-4048-914B-4339AC027309}">
      <dgm:prSet phldrT="[文本]"/>
      <dgm:spPr/>
      <dgm:t>
        <a:bodyPr/>
        <a:lstStyle/>
        <a:p>
          <a:r>
            <a:rPr lang="zh-CN" altLang="en-US" dirty="0"/>
            <a:t>经济学</a:t>
          </a:r>
          <a:endParaRPr lang="en-US" dirty="0"/>
        </a:p>
      </dgm:t>
    </dgm:pt>
    <dgm:pt modelId="{EA1D5BBB-5E1F-4E3A-A630-83E4346EDB93}" type="parTrans" cxnId="{BE996C6F-DBAB-4DA7-B069-28C23F8C3547}">
      <dgm:prSet/>
      <dgm:spPr/>
      <dgm:t>
        <a:bodyPr/>
        <a:lstStyle/>
        <a:p>
          <a:endParaRPr lang="en-US"/>
        </a:p>
      </dgm:t>
    </dgm:pt>
    <dgm:pt modelId="{389C63C9-1A1D-4863-8B1B-669CF23E16A9}" type="sibTrans" cxnId="{BE996C6F-DBAB-4DA7-B069-28C23F8C3547}">
      <dgm:prSet/>
      <dgm:spPr/>
      <dgm:t>
        <a:bodyPr/>
        <a:lstStyle/>
        <a:p>
          <a:endParaRPr lang="en-US"/>
        </a:p>
      </dgm:t>
    </dgm:pt>
    <dgm:pt modelId="{8D3214C6-7004-4A06-A788-CE7F103E861F}">
      <dgm:prSet phldrT="[文本]"/>
      <dgm:spPr/>
      <dgm:t>
        <a:bodyPr/>
        <a:lstStyle/>
        <a:p>
          <a:r>
            <a:rPr lang="zh-CN" altLang="en-US" dirty="0"/>
            <a:t>无差异曲线 </a:t>
          </a:r>
          <a:endParaRPr lang="en-US" dirty="0"/>
        </a:p>
      </dgm:t>
    </dgm:pt>
    <dgm:pt modelId="{ABA37488-F1FE-4022-B981-FDE49E6A2472}" type="parTrans" cxnId="{88FF44F1-3E75-4A6B-AD32-8386AF003467}">
      <dgm:prSet/>
      <dgm:spPr/>
      <dgm:t>
        <a:bodyPr/>
        <a:lstStyle/>
        <a:p>
          <a:endParaRPr lang="en-US"/>
        </a:p>
      </dgm:t>
    </dgm:pt>
    <dgm:pt modelId="{69F188FC-D4E5-492B-8CFE-F19C7EE65707}" type="sibTrans" cxnId="{88FF44F1-3E75-4A6B-AD32-8386AF003467}">
      <dgm:prSet/>
      <dgm:spPr/>
      <dgm:t>
        <a:bodyPr/>
        <a:lstStyle/>
        <a:p>
          <a:endParaRPr lang="en-US"/>
        </a:p>
      </dgm:t>
    </dgm:pt>
    <dgm:pt modelId="{B77842FA-AB3A-4D5B-A3E8-370D5EFCEA0F}">
      <dgm:prSet phldrT="[文本]"/>
      <dgm:spPr/>
      <dgm:t>
        <a:bodyPr/>
        <a:lstStyle/>
        <a:p>
          <a:r>
            <a:rPr lang="zh-CN" altLang="en-US" dirty="0"/>
            <a:t>序数效用论</a:t>
          </a:r>
          <a:endParaRPr lang="en-US" dirty="0"/>
        </a:p>
      </dgm:t>
    </dgm:pt>
    <dgm:pt modelId="{527D893F-7794-466C-9544-4CAE73B39DB5}" type="parTrans" cxnId="{E796C706-FAF8-4CF7-86E9-B9E5622270E7}">
      <dgm:prSet/>
      <dgm:spPr/>
      <dgm:t>
        <a:bodyPr/>
        <a:lstStyle/>
        <a:p>
          <a:endParaRPr lang="en-US"/>
        </a:p>
      </dgm:t>
    </dgm:pt>
    <dgm:pt modelId="{15FFB057-9B32-4ADD-A52E-150E5E34990E}" type="sibTrans" cxnId="{E796C706-FAF8-4CF7-86E9-B9E5622270E7}">
      <dgm:prSet/>
      <dgm:spPr/>
      <dgm:t>
        <a:bodyPr/>
        <a:lstStyle/>
        <a:p>
          <a:endParaRPr lang="en-US"/>
        </a:p>
      </dgm:t>
    </dgm:pt>
    <dgm:pt modelId="{C4E62CDC-4657-4348-9019-2C40D025BCBF}">
      <dgm:prSet phldrT="[文本]"/>
      <dgm:spPr/>
      <dgm:t>
        <a:bodyPr/>
        <a:lstStyle/>
        <a:p>
          <a:r>
            <a:rPr lang="zh-CN" altLang="en-US" dirty="0"/>
            <a:t>期货</a:t>
          </a:r>
          <a:endParaRPr lang="en-US" dirty="0"/>
        </a:p>
      </dgm:t>
    </dgm:pt>
    <dgm:pt modelId="{ACDE1F46-3587-47D0-A082-CC8CB50EF449}" type="parTrans" cxnId="{23A37336-9F23-47A4-BB53-2E368FB1AB71}">
      <dgm:prSet/>
      <dgm:spPr/>
      <dgm:t>
        <a:bodyPr/>
        <a:lstStyle/>
        <a:p>
          <a:endParaRPr lang="en-US"/>
        </a:p>
      </dgm:t>
    </dgm:pt>
    <dgm:pt modelId="{91609403-6637-4DB7-93DF-688FD1C2AF70}" type="sibTrans" cxnId="{23A37336-9F23-47A4-BB53-2E368FB1AB71}">
      <dgm:prSet/>
      <dgm:spPr/>
      <dgm:t>
        <a:bodyPr/>
        <a:lstStyle/>
        <a:p>
          <a:endParaRPr lang="en-US"/>
        </a:p>
      </dgm:t>
    </dgm:pt>
    <dgm:pt modelId="{B8F19E0E-20BE-4AA6-B0DD-EA5A1408AA1F}">
      <dgm:prSet phldrT="[文本]"/>
      <dgm:spPr/>
      <dgm:t>
        <a:bodyPr/>
        <a:lstStyle/>
        <a:p>
          <a:r>
            <a:rPr lang="zh-CN" altLang="en-US" dirty="0"/>
            <a:t>价差套利</a:t>
          </a:r>
          <a:endParaRPr lang="en-US" dirty="0"/>
        </a:p>
      </dgm:t>
    </dgm:pt>
    <dgm:pt modelId="{6449EAD0-AE30-4E0F-93AE-E289F080C05B}" type="parTrans" cxnId="{99252E51-A771-4A4C-8670-61A381A1C700}">
      <dgm:prSet/>
      <dgm:spPr/>
      <dgm:t>
        <a:bodyPr/>
        <a:lstStyle/>
        <a:p>
          <a:endParaRPr lang="en-US"/>
        </a:p>
      </dgm:t>
    </dgm:pt>
    <dgm:pt modelId="{02112020-B2F4-400C-AA95-4D21553CAE79}" type="sibTrans" cxnId="{99252E51-A771-4A4C-8670-61A381A1C700}">
      <dgm:prSet/>
      <dgm:spPr/>
      <dgm:t>
        <a:bodyPr/>
        <a:lstStyle/>
        <a:p>
          <a:endParaRPr lang="en-US"/>
        </a:p>
      </dgm:t>
    </dgm:pt>
    <dgm:pt modelId="{E2FB27EB-151F-4D41-B622-306D98EB495C}">
      <dgm:prSet phldrT="[文本]"/>
      <dgm:spPr/>
      <dgm:t>
        <a:bodyPr/>
        <a:lstStyle/>
        <a:p>
          <a:r>
            <a:rPr lang="zh-CN" altLang="en-US" dirty="0"/>
            <a:t>买强空弱</a:t>
          </a:r>
          <a:endParaRPr lang="en-US" dirty="0"/>
        </a:p>
      </dgm:t>
    </dgm:pt>
    <dgm:pt modelId="{79DB7591-88F6-4215-9B04-71AF70F0F6FC}" type="parTrans" cxnId="{682DF9CC-26CE-4A83-AF43-AC81D0AA085C}">
      <dgm:prSet/>
      <dgm:spPr/>
      <dgm:t>
        <a:bodyPr/>
        <a:lstStyle/>
        <a:p>
          <a:endParaRPr lang="en-US"/>
        </a:p>
      </dgm:t>
    </dgm:pt>
    <dgm:pt modelId="{1B2BB763-4969-47C3-85EB-50477420F691}" type="sibTrans" cxnId="{682DF9CC-26CE-4A83-AF43-AC81D0AA085C}">
      <dgm:prSet/>
      <dgm:spPr/>
      <dgm:t>
        <a:bodyPr/>
        <a:lstStyle/>
        <a:p>
          <a:endParaRPr lang="en-US"/>
        </a:p>
      </dgm:t>
    </dgm:pt>
    <dgm:pt modelId="{9803BC23-233C-44D3-8081-5B9AFC0DF69F}">
      <dgm:prSet phldrT="[文本]"/>
      <dgm:spPr/>
      <dgm:t>
        <a:bodyPr/>
        <a:lstStyle/>
        <a:p>
          <a:r>
            <a:rPr lang="zh-CN" altLang="en-US" dirty="0"/>
            <a:t>被熊追的故事</a:t>
          </a:r>
          <a:endParaRPr lang="en-US" dirty="0"/>
        </a:p>
      </dgm:t>
    </dgm:pt>
    <dgm:pt modelId="{235B45EC-4FF5-4106-82D4-E45221DE7E30}" type="parTrans" cxnId="{40E2C4DF-A525-4B02-941D-1B81B6510F01}">
      <dgm:prSet/>
      <dgm:spPr/>
      <dgm:t>
        <a:bodyPr/>
        <a:lstStyle/>
        <a:p>
          <a:endParaRPr lang="en-US"/>
        </a:p>
      </dgm:t>
    </dgm:pt>
    <dgm:pt modelId="{A046E08C-E9B7-4003-8850-B5A817AD42A2}" type="sibTrans" cxnId="{40E2C4DF-A525-4B02-941D-1B81B6510F01}">
      <dgm:prSet/>
      <dgm:spPr/>
      <dgm:t>
        <a:bodyPr/>
        <a:lstStyle/>
        <a:p>
          <a:endParaRPr lang="en-US"/>
        </a:p>
      </dgm:t>
    </dgm:pt>
    <dgm:pt modelId="{0D0C2BC6-3092-41AE-84C2-02ADECB5D70D}">
      <dgm:prSet phldrT="[文本]" custT="1"/>
      <dgm:spPr/>
      <dgm:t>
        <a:bodyPr/>
        <a:lstStyle/>
        <a:p>
          <a:r>
            <a:rPr lang="zh-CN" altLang="en-US" sz="2400" dirty="0"/>
            <a:t>不必比熊跑得快</a:t>
          </a:r>
          <a:endParaRPr lang="en-US" sz="2400" dirty="0"/>
        </a:p>
      </dgm:t>
    </dgm:pt>
    <dgm:pt modelId="{692D89FA-1360-46A4-B1F3-101EDDA31C7F}" type="parTrans" cxnId="{2D8763FE-E566-4F51-BF73-B7F490C4527C}">
      <dgm:prSet/>
      <dgm:spPr/>
      <dgm:t>
        <a:bodyPr/>
        <a:lstStyle/>
        <a:p>
          <a:endParaRPr lang="en-US"/>
        </a:p>
      </dgm:t>
    </dgm:pt>
    <dgm:pt modelId="{6C2D6BF7-8E4D-4EC7-AA37-18C4558A5D74}" type="sibTrans" cxnId="{2D8763FE-E566-4F51-BF73-B7F490C4527C}">
      <dgm:prSet/>
      <dgm:spPr/>
      <dgm:t>
        <a:bodyPr/>
        <a:lstStyle/>
        <a:p>
          <a:endParaRPr lang="en-US"/>
        </a:p>
      </dgm:t>
    </dgm:pt>
    <dgm:pt modelId="{33821998-AEED-414B-AD0F-870BEE5A277E}">
      <dgm:prSet phldrT="[文本]" custT="1"/>
      <dgm:spPr/>
      <dgm:t>
        <a:bodyPr/>
        <a:lstStyle/>
        <a:p>
          <a:r>
            <a:rPr lang="zh-CN" altLang="en-US" sz="2400" dirty="0"/>
            <a:t>只要比你跑得快</a:t>
          </a:r>
          <a:endParaRPr lang="en-US" sz="2400" dirty="0"/>
        </a:p>
      </dgm:t>
    </dgm:pt>
    <dgm:pt modelId="{46E696CE-09C9-4ADD-B4A0-45AA9ED076B6}" type="parTrans" cxnId="{42103138-86E7-4E49-A7C8-FB17768194D2}">
      <dgm:prSet/>
      <dgm:spPr/>
      <dgm:t>
        <a:bodyPr/>
        <a:lstStyle/>
        <a:p>
          <a:endParaRPr lang="en-US"/>
        </a:p>
      </dgm:t>
    </dgm:pt>
    <dgm:pt modelId="{E1E0A6A0-0980-49B4-9DB1-FD91E5F841BD}" type="sibTrans" cxnId="{42103138-86E7-4E49-A7C8-FB17768194D2}">
      <dgm:prSet/>
      <dgm:spPr/>
      <dgm:t>
        <a:bodyPr/>
        <a:lstStyle/>
        <a:p>
          <a:endParaRPr lang="en-US"/>
        </a:p>
      </dgm:t>
    </dgm:pt>
    <dgm:pt modelId="{41F1CF84-F8EF-4D16-BC60-CA5805094E26}" type="pres">
      <dgm:prSet presAssocID="{4772746F-F0C3-42EF-AC78-5F5C2847AA51}" presName="Name0" presStyleCnt="0">
        <dgm:presLayoutVars>
          <dgm:dir/>
          <dgm:animLvl val="lvl"/>
          <dgm:resizeHandles val="exact"/>
        </dgm:presLayoutVars>
      </dgm:prSet>
      <dgm:spPr/>
    </dgm:pt>
    <dgm:pt modelId="{BC477D83-EC7D-4214-B012-C0245E2F7123}" type="pres">
      <dgm:prSet presAssocID="{9803BC23-233C-44D3-8081-5B9AFC0DF69F}" presName="composite" presStyleCnt="0"/>
      <dgm:spPr/>
    </dgm:pt>
    <dgm:pt modelId="{A16C27F9-06FB-4FBB-91AA-132230632CC8}" type="pres">
      <dgm:prSet presAssocID="{9803BC23-233C-44D3-8081-5B9AFC0DF69F}" presName="parTx" presStyleLbl="alignNode1" presStyleIdx="0" presStyleCnt="4">
        <dgm:presLayoutVars>
          <dgm:chMax val="0"/>
          <dgm:chPref val="0"/>
          <dgm:bulletEnabled val="1"/>
        </dgm:presLayoutVars>
      </dgm:prSet>
      <dgm:spPr/>
    </dgm:pt>
    <dgm:pt modelId="{E92AC5F2-E5D2-42AF-860C-890DFE8986AF}" type="pres">
      <dgm:prSet presAssocID="{9803BC23-233C-44D3-8081-5B9AFC0DF69F}" presName="desTx" presStyleLbl="alignAccFollowNode1" presStyleIdx="0" presStyleCnt="4">
        <dgm:presLayoutVars>
          <dgm:bulletEnabled val="1"/>
        </dgm:presLayoutVars>
      </dgm:prSet>
      <dgm:spPr/>
    </dgm:pt>
    <dgm:pt modelId="{6C124D05-F362-4204-B7B8-2EFEAF31F004}" type="pres">
      <dgm:prSet presAssocID="{A046E08C-E9B7-4003-8850-B5A817AD42A2}" presName="space" presStyleCnt="0"/>
      <dgm:spPr/>
    </dgm:pt>
    <dgm:pt modelId="{A7DB665B-6E46-42F4-A996-73383CE34FD9}" type="pres">
      <dgm:prSet presAssocID="{B3611E3D-CEB5-40F4-B6A1-D6C4EF79BC86}" presName="composite" presStyleCnt="0"/>
      <dgm:spPr/>
    </dgm:pt>
    <dgm:pt modelId="{5A6F1B50-BBF0-4618-9007-B7AB6E27C6CC}" type="pres">
      <dgm:prSet presAssocID="{B3611E3D-CEB5-40F4-B6A1-D6C4EF79BC86}" presName="parTx" presStyleLbl="alignNode1" presStyleIdx="1" presStyleCnt="4">
        <dgm:presLayoutVars>
          <dgm:chMax val="0"/>
          <dgm:chPref val="0"/>
          <dgm:bulletEnabled val="1"/>
        </dgm:presLayoutVars>
      </dgm:prSet>
      <dgm:spPr/>
    </dgm:pt>
    <dgm:pt modelId="{654AC0CC-9EA8-487F-8AFD-C43020ADE0C2}" type="pres">
      <dgm:prSet presAssocID="{B3611E3D-CEB5-40F4-B6A1-D6C4EF79BC86}" presName="desTx" presStyleLbl="alignAccFollowNode1" presStyleIdx="1" presStyleCnt="4">
        <dgm:presLayoutVars>
          <dgm:bulletEnabled val="1"/>
        </dgm:presLayoutVars>
      </dgm:prSet>
      <dgm:spPr/>
    </dgm:pt>
    <dgm:pt modelId="{FB09BB12-A988-4DBE-A755-266A697994BA}" type="pres">
      <dgm:prSet presAssocID="{F9819BC8-5B51-4A6A-87F5-E66C921119D4}" presName="space" presStyleCnt="0"/>
      <dgm:spPr/>
    </dgm:pt>
    <dgm:pt modelId="{F41296A6-5AA9-4BDF-B30E-F8BBA48E47C9}" type="pres">
      <dgm:prSet presAssocID="{5959D10A-7085-4048-914B-4339AC027309}" presName="composite" presStyleCnt="0"/>
      <dgm:spPr/>
    </dgm:pt>
    <dgm:pt modelId="{76BC9D9C-59DB-4EDC-8A08-171887E39006}" type="pres">
      <dgm:prSet presAssocID="{5959D10A-7085-4048-914B-4339AC027309}" presName="parTx" presStyleLbl="alignNode1" presStyleIdx="2" presStyleCnt="4">
        <dgm:presLayoutVars>
          <dgm:chMax val="0"/>
          <dgm:chPref val="0"/>
          <dgm:bulletEnabled val="1"/>
        </dgm:presLayoutVars>
      </dgm:prSet>
      <dgm:spPr/>
    </dgm:pt>
    <dgm:pt modelId="{CCFF0F19-FB39-4CCB-9DDE-652721C7A66F}" type="pres">
      <dgm:prSet presAssocID="{5959D10A-7085-4048-914B-4339AC027309}" presName="desTx" presStyleLbl="alignAccFollowNode1" presStyleIdx="2" presStyleCnt="4">
        <dgm:presLayoutVars>
          <dgm:bulletEnabled val="1"/>
        </dgm:presLayoutVars>
      </dgm:prSet>
      <dgm:spPr/>
    </dgm:pt>
    <dgm:pt modelId="{9B73B97E-5217-4538-AB2D-27DBA46E4A79}" type="pres">
      <dgm:prSet presAssocID="{389C63C9-1A1D-4863-8B1B-669CF23E16A9}" presName="space" presStyleCnt="0"/>
      <dgm:spPr/>
    </dgm:pt>
    <dgm:pt modelId="{9AA8A32B-EBC0-404A-B2D9-20D0408339DE}" type="pres">
      <dgm:prSet presAssocID="{C4E62CDC-4657-4348-9019-2C40D025BCBF}" presName="composite" presStyleCnt="0"/>
      <dgm:spPr/>
    </dgm:pt>
    <dgm:pt modelId="{FA94B307-9316-457C-A0E2-CB89FE8AD773}" type="pres">
      <dgm:prSet presAssocID="{C4E62CDC-4657-4348-9019-2C40D025BCBF}" presName="parTx" presStyleLbl="alignNode1" presStyleIdx="3" presStyleCnt="4">
        <dgm:presLayoutVars>
          <dgm:chMax val="0"/>
          <dgm:chPref val="0"/>
          <dgm:bulletEnabled val="1"/>
        </dgm:presLayoutVars>
      </dgm:prSet>
      <dgm:spPr/>
    </dgm:pt>
    <dgm:pt modelId="{752F1CEC-A739-4BAB-A02D-B1305047B4AE}" type="pres">
      <dgm:prSet presAssocID="{C4E62CDC-4657-4348-9019-2C40D025BCBF}" presName="desTx" presStyleLbl="alignAccFollowNode1" presStyleIdx="3" presStyleCnt="4">
        <dgm:presLayoutVars>
          <dgm:bulletEnabled val="1"/>
        </dgm:presLayoutVars>
      </dgm:prSet>
      <dgm:spPr/>
    </dgm:pt>
  </dgm:ptLst>
  <dgm:cxnLst>
    <dgm:cxn modelId="{E796C706-FAF8-4CF7-86E9-B9E5622270E7}" srcId="{5959D10A-7085-4048-914B-4339AC027309}" destId="{B77842FA-AB3A-4D5B-A3E8-370D5EFCEA0F}" srcOrd="1" destOrd="0" parTransId="{527D893F-7794-466C-9544-4CAE73B39DB5}" sibTransId="{15FFB057-9B32-4ADD-A52E-150E5E34990E}"/>
    <dgm:cxn modelId="{A8F5DB1A-1F39-45C0-8DAD-1089430974CC}" type="presOf" srcId="{B3611E3D-CEB5-40F4-B6A1-D6C4EF79BC86}" destId="{5A6F1B50-BBF0-4618-9007-B7AB6E27C6CC}" srcOrd="0" destOrd="0" presId="urn:microsoft.com/office/officeart/2005/8/layout/hList1"/>
    <dgm:cxn modelId="{23A37336-9F23-47A4-BB53-2E368FB1AB71}" srcId="{4772746F-F0C3-42EF-AC78-5F5C2847AA51}" destId="{C4E62CDC-4657-4348-9019-2C40D025BCBF}" srcOrd="3" destOrd="0" parTransId="{ACDE1F46-3587-47D0-A082-CC8CB50EF449}" sibTransId="{91609403-6637-4DB7-93DF-688FD1C2AF70}"/>
    <dgm:cxn modelId="{42103138-86E7-4E49-A7C8-FB17768194D2}" srcId="{9803BC23-233C-44D3-8081-5B9AFC0DF69F}" destId="{33821998-AEED-414B-AD0F-870BEE5A277E}" srcOrd="1" destOrd="0" parTransId="{46E696CE-09C9-4ADD-B4A0-45AA9ED076B6}" sibTransId="{E1E0A6A0-0980-49B4-9DB1-FD91E5F841BD}"/>
    <dgm:cxn modelId="{0D671A5D-5188-48A0-A7DC-24F30875ED9F}" srcId="{B3611E3D-CEB5-40F4-B6A1-D6C4EF79BC86}" destId="{04F92D71-9E45-4E61-9017-FFCA8329961D}" srcOrd="0" destOrd="0" parTransId="{7133B85C-6D68-47A8-AE4C-37664CA4AD02}" sibTransId="{DC735BA3-0A24-472D-8624-46CC33452E8D}"/>
    <dgm:cxn modelId="{1E356F5F-55AE-4AA8-BBEE-211407E216D8}" type="presOf" srcId="{0D0C2BC6-3092-41AE-84C2-02ADECB5D70D}" destId="{E92AC5F2-E5D2-42AF-860C-890DFE8986AF}" srcOrd="0" destOrd="0" presId="urn:microsoft.com/office/officeart/2005/8/layout/hList1"/>
    <dgm:cxn modelId="{50BEC647-DB4F-49F3-8573-4D846DE54121}" type="presOf" srcId="{8DDB3E44-A495-4175-A675-88E21A1A122B}" destId="{654AC0CC-9EA8-487F-8AFD-C43020ADE0C2}" srcOrd="0" destOrd="1" presId="urn:microsoft.com/office/officeart/2005/8/layout/hList1"/>
    <dgm:cxn modelId="{BF8A5549-1581-465D-9C72-627BA069FFAD}" srcId="{4772746F-F0C3-42EF-AC78-5F5C2847AA51}" destId="{B3611E3D-CEB5-40F4-B6A1-D6C4EF79BC86}" srcOrd="1" destOrd="0" parTransId="{994644EF-E53B-4440-8589-2FA3D6296C6A}" sibTransId="{F9819BC8-5B51-4A6A-87F5-E66C921119D4}"/>
    <dgm:cxn modelId="{BE996C6F-DBAB-4DA7-B069-28C23F8C3547}" srcId="{4772746F-F0C3-42EF-AC78-5F5C2847AA51}" destId="{5959D10A-7085-4048-914B-4339AC027309}" srcOrd="2" destOrd="0" parTransId="{EA1D5BBB-5E1F-4E3A-A630-83E4346EDB93}" sibTransId="{389C63C9-1A1D-4863-8B1B-669CF23E16A9}"/>
    <dgm:cxn modelId="{99252E51-A771-4A4C-8670-61A381A1C700}" srcId="{C4E62CDC-4657-4348-9019-2C40D025BCBF}" destId="{B8F19E0E-20BE-4AA6-B0DD-EA5A1408AA1F}" srcOrd="0" destOrd="0" parTransId="{6449EAD0-AE30-4E0F-93AE-E289F080C05B}" sibTransId="{02112020-B2F4-400C-AA95-4D21553CAE79}"/>
    <dgm:cxn modelId="{4EB9207A-2B88-4721-9A01-C7E8BB72CAC9}" type="presOf" srcId="{8D3214C6-7004-4A06-A788-CE7F103E861F}" destId="{CCFF0F19-FB39-4CCB-9DDE-652721C7A66F}" srcOrd="0" destOrd="0" presId="urn:microsoft.com/office/officeart/2005/8/layout/hList1"/>
    <dgm:cxn modelId="{A594EE8F-1123-428D-B9B1-D34C9E2095BB}" type="presOf" srcId="{C4E62CDC-4657-4348-9019-2C40D025BCBF}" destId="{FA94B307-9316-457C-A0E2-CB89FE8AD773}" srcOrd="0" destOrd="0" presId="urn:microsoft.com/office/officeart/2005/8/layout/hList1"/>
    <dgm:cxn modelId="{F47E3791-C57D-4249-B200-47E8CFDC9053}" type="presOf" srcId="{9803BC23-233C-44D3-8081-5B9AFC0DF69F}" destId="{A16C27F9-06FB-4FBB-91AA-132230632CC8}" srcOrd="0" destOrd="0" presId="urn:microsoft.com/office/officeart/2005/8/layout/hList1"/>
    <dgm:cxn modelId="{50C72095-B804-4882-9082-41AC52B8A1ED}" type="presOf" srcId="{33821998-AEED-414B-AD0F-870BEE5A277E}" destId="{E92AC5F2-E5D2-42AF-860C-890DFE8986AF}" srcOrd="0" destOrd="1" presId="urn:microsoft.com/office/officeart/2005/8/layout/hList1"/>
    <dgm:cxn modelId="{1450DBAD-5BE3-4596-B3A3-F0EF47BCF790}" type="presOf" srcId="{B77842FA-AB3A-4D5B-A3E8-370D5EFCEA0F}" destId="{CCFF0F19-FB39-4CCB-9DDE-652721C7A66F}" srcOrd="0" destOrd="1" presId="urn:microsoft.com/office/officeart/2005/8/layout/hList1"/>
    <dgm:cxn modelId="{0527FDC3-18A8-4698-B373-257B47B1D1EC}" type="presOf" srcId="{5959D10A-7085-4048-914B-4339AC027309}" destId="{76BC9D9C-59DB-4EDC-8A08-171887E39006}" srcOrd="0" destOrd="0" presId="urn:microsoft.com/office/officeart/2005/8/layout/hList1"/>
    <dgm:cxn modelId="{9F93A0C5-DE09-4527-8B09-2D6148F24924}" type="presOf" srcId="{4772746F-F0C3-42EF-AC78-5F5C2847AA51}" destId="{41F1CF84-F8EF-4D16-BC60-CA5805094E26}" srcOrd="0" destOrd="0" presId="urn:microsoft.com/office/officeart/2005/8/layout/hList1"/>
    <dgm:cxn modelId="{0675B7C9-272E-461E-AF23-04EA857AFA2C}" type="presOf" srcId="{04F92D71-9E45-4E61-9017-FFCA8329961D}" destId="{654AC0CC-9EA8-487F-8AFD-C43020ADE0C2}" srcOrd="0" destOrd="0" presId="urn:microsoft.com/office/officeart/2005/8/layout/hList1"/>
    <dgm:cxn modelId="{682DF9CC-26CE-4A83-AF43-AC81D0AA085C}" srcId="{C4E62CDC-4657-4348-9019-2C40D025BCBF}" destId="{E2FB27EB-151F-4D41-B622-306D98EB495C}" srcOrd="1" destOrd="0" parTransId="{79DB7591-88F6-4215-9B04-71AF70F0F6FC}" sibTransId="{1B2BB763-4969-47C3-85EB-50477420F691}"/>
    <dgm:cxn modelId="{717098D0-4F96-4607-A362-4B3583A3E4C2}" type="presOf" srcId="{E2FB27EB-151F-4D41-B622-306D98EB495C}" destId="{752F1CEC-A739-4BAB-A02D-B1305047B4AE}" srcOrd="0" destOrd="1" presId="urn:microsoft.com/office/officeart/2005/8/layout/hList1"/>
    <dgm:cxn modelId="{FECBAFD5-FF53-4AB1-AA3C-B8C6C866335E}" srcId="{B3611E3D-CEB5-40F4-B6A1-D6C4EF79BC86}" destId="{8DDB3E44-A495-4175-A675-88E21A1A122B}" srcOrd="1" destOrd="0" parTransId="{C3797A06-4530-48CF-A65F-FE23909E06D5}" sibTransId="{87D8F59C-2473-4D26-8BC6-E2EAE02FF85F}"/>
    <dgm:cxn modelId="{40E2C4DF-A525-4B02-941D-1B81B6510F01}" srcId="{4772746F-F0C3-42EF-AC78-5F5C2847AA51}" destId="{9803BC23-233C-44D3-8081-5B9AFC0DF69F}" srcOrd="0" destOrd="0" parTransId="{235B45EC-4FF5-4106-82D4-E45221DE7E30}" sibTransId="{A046E08C-E9B7-4003-8850-B5A817AD42A2}"/>
    <dgm:cxn modelId="{608698ED-924F-4E4A-B1A9-0DBD23FE98A5}" type="presOf" srcId="{B8F19E0E-20BE-4AA6-B0DD-EA5A1408AA1F}" destId="{752F1CEC-A739-4BAB-A02D-B1305047B4AE}" srcOrd="0" destOrd="0" presId="urn:microsoft.com/office/officeart/2005/8/layout/hList1"/>
    <dgm:cxn modelId="{88FF44F1-3E75-4A6B-AD32-8386AF003467}" srcId="{5959D10A-7085-4048-914B-4339AC027309}" destId="{8D3214C6-7004-4A06-A788-CE7F103E861F}" srcOrd="0" destOrd="0" parTransId="{ABA37488-F1FE-4022-B981-FDE49E6A2472}" sibTransId="{69F188FC-D4E5-492B-8CFE-F19C7EE65707}"/>
    <dgm:cxn modelId="{2D8763FE-E566-4F51-BF73-B7F490C4527C}" srcId="{9803BC23-233C-44D3-8081-5B9AFC0DF69F}" destId="{0D0C2BC6-3092-41AE-84C2-02ADECB5D70D}" srcOrd="0" destOrd="0" parTransId="{692D89FA-1360-46A4-B1F3-101EDDA31C7F}" sibTransId="{6C2D6BF7-8E4D-4EC7-AA37-18C4558A5D74}"/>
    <dgm:cxn modelId="{0DFBFF7F-24EC-48A6-B85D-A44E6160BE8E}" type="presParOf" srcId="{41F1CF84-F8EF-4D16-BC60-CA5805094E26}" destId="{BC477D83-EC7D-4214-B012-C0245E2F7123}" srcOrd="0" destOrd="0" presId="urn:microsoft.com/office/officeart/2005/8/layout/hList1"/>
    <dgm:cxn modelId="{3978EDC1-75B3-44CD-B725-7CA752A590FB}" type="presParOf" srcId="{BC477D83-EC7D-4214-B012-C0245E2F7123}" destId="{A16C27F9-06FB-4FBB-91AA-132230632CC8}" srcOrd="0" destOrd="0" presId="urn:microsoft.com/office/officeart/2005/8/layout/hList1"/>
    <dgm:cxn modelId="{658C0924-F00F-45BD-B136-E71BF8899167}" type="presParOf" srcId="{BC477D83-EC7D-4214-B012-C0245E2F7123}" destId="{E92AC5F2-E5D2-42AF-860C-890DFE8986AF}" srcOrd="1" destOrd="0" presId="urn:microsoft.com/office/officeart/2005/8/layout/hList1"/>
    <dgm:cxn modelId="{2BDD8513-3EDF-4D2E-B66B-A2029966332D}" type="presParOf" srcId="{41F1CF84-F8EF-4D16-BC60-CA5805094E26}" destId="{6C124D05-F362-4204-B7B8-2EFEAF31F004}" srcOrd="1" destOrd="0" presId="urn:microsoft.com/office/officeart/2005/8/layout/hList1"/>
    <dgm:cxn modelId="{47A23FB1-A86F-4F24-A869-ED547F4C8488}" type="presParOf" srcId="{41F1CF84-F8EF-4D16-BC60-CA5805094E26}" destId="{A7DB665B-6E46-42F4-A996-73383CE34FD9}" srcOrd="2" destOrd="0" presId="urn:microsoft.com/office/officeart/2005/8/layout/hList1"/>
    <dgm:cxn modelId="{1CD5CDB0-663A-4B2D-8AA2-856414253BF0}" type="presParOf" srcId="{A7DB665B-6E46-42F4-A996-73383CE34FD9}" destId="{5A6F1B50-BBF0-4618-9007-B7AB6E27C6CC}" srcOrd="0" destOrd="0" presId="urn:microsoft.com/office/officeart/2005/8/layout/hList1"/>
    <dgm:cxn modelId="{5533F17D-B597-4BFC-BB2C-A1BEA1000492}" type="presParOf" srcId="{A7DB665B-6E46-42F4-A996-73383CE34FD9}" destId="{654AC0CC-9EA8-487F-8AFD-C43020ADE0C2}" srcOrd="1" destOrd="0" presId="urn:microsoft.com/office/officeart/2005/8/layout/hList1"/>
    <dgm:cxn modelId="{3AEA916D-B3E3-4402-AAA8-CE456ECFFD0B}" type="presParOf" srcId="{41F1CF84-F8EF-4D16-BC60-CA5805094E26}" destId="{FB09BB12-A988-4DBE-A755-266A697994BA}" srcOrd="3" destOrd="0" presId="urn:microsoft.com/office/officeart/2005/8/layout/hList1"/>
    <dgm:cxn modelId="{21B5CEC5-76BD-44A6-A725-6D279C00AAB0}" type="presParOf" srcId="{41F1CF84-F8EF-4D16-BC60-CA5805094E26}" destId="{F41296A6-5AA9-4BDF-B30E-F8BBA48E47C9}" srcOrd="4" destOrd="0" presId="urn:microsoft.com/office/officeart/2005/8/layout/hList1"/>
    <dgm:cxn modelId="{844A54CB-A061-4F6C-B5F7-6583EB3A83A9}" type="presParOf" srcId="{F41296A6-5AA9-4BDF-B30E-F8BBA48E47C9}" destId="{76BC9D9C-59DB-4EDC-8A08-171887E39006}" srcOrd="0" destOrd="0" presId="urn:microsoft.com/office/officeart/2005/8/layout/hList1"/>
    <dgm:cxn modelId="{C5CD2765-39F6-4419-8D00-028097B112A8}" type="presParOf" srcId="{F41296A6-5AA9-4BDF-B30E-F8BBA48E47C9}" destId="{CCFF0F19-FB39-4CCB-9DDE-652721C7A66F}" srcOrd="1" destOrd="0" presId="urn:microsoft.com/office/officeart/2005/8/layout/hList1"/>
    <dgm:cxn modelId="{155A88C2-5986-47F4-A4AE-763AFDB728AF}" type="presParOf" srcId="{41F1CF84-F8EF-4D16-BC60-CA5805094E26}" destId="{9B73B97E-5217-4538-AB2D-27DBA46E4A79}" srcOrd="5" destOrd="0" presId="urn:microsoft.com/office/officeart/2005/8/layout/hList1"/>
    <dgm:cxn modelId="{3EB06CF1-3C3A-4428-B955-678E35A2E745}" type="presParOf" srcId="{41F1CF84-F8EF-4D16-BC60-CA5805094E26}" destId="{9AA8A32B-EBC0-404A-B2D9-20D0408339DE}" srcOrd="6" destOrd="0" presId="urn:microsoft.com/office/officeart/2005/8/layout/hList1"/>
    <dgm:cxn modelId="{5CDDEC4D-92DB-4EE8-83BB-C5A7A574B6FC}" type="presParOf" srcId="{9AA8A32B-EBC0-404A-B2D9-20D0408339DE}" destId="{FA94B307-9316-457C-A0E2-CB89FE8AD773}" srcOrd="0" destOrd="0" presId="urn:microsoft.com/office/officeart/2005/8/layout/hList1"/>
    <dgm:cxn modelId="{71E94BBF-D051-4988-B097-866063D365C7}" type="presParOf" srcId="{9AA8A32B-EBC0-404A-B2D9-20D0408339DE}" destId="{752F1CEC-A739-4BAB-A02D-B1305047B4AE}"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DCDAD70A-DD61-4697-AAA6-68821F9470EB}"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27BB4F3E-005C-414A-B811-64440B46033F}">
      <dgm:prSet/>
      <dgm:spPr/>
      <dgm:t>
        <a:bodyPr/>
        <a:lstStyle/>
        <a:p>
          <a:r>
            <a:rPr lang="zh-CN" baseline="0"/>
            <a:t>套利应用</a:t>
          </a:r>
          <a:endParaRPr lang="en-US"/>
        </a:p>
      </dgm:t>
    </dgm:pt>
    <dgm:pt modelId="{7506FCFF-1AB4-4733-81A8-1B823DC51C64}" type="parTrans" cxnId="{229CD902-ABAD-44BE-9EF9-70EF4CEA8AA6}">
      <dgm:prSet/>
      <dgm:spPr/>
      <dgm:t>
        <a:bodyPr/>
        <a:lstStyle/>
        <a:p>
          <a:endParaRPr lang="en-US"/>
        </a:p>
      </dgm:t>
    </dgm:pt>
    <dgm:pt modelId="{CE300BAD-A6F6-4DD4-B11C-728E86CC2CB0}" type="sibTrans" cxnId="{229CD902-ABAD-44BE-9EF9-70EF4CEA8AA6}">
      <dgm:prSet/>
      <dgm:spPr/>
      <dgm:t>
        <a:bodyPr/>
        <a:lstStyle/>
        <a:p>
          <a:endParaRPr lang="en-US"/>
        </a:p>
      </dgm:t>
    </dgm:pt>
    <dgm:pt modelId="{545D9BEC-88C1-4484-B909-411033FB496E}">
      <dgm:prSet/>
      <dgm:spPr/>
      <dgm:t>
        <a:bodyPr/>
        <a:lstStyle/>
        <a:p>
          <a:r>
            <a:rPr lang="zh-CN" baseline="0"/>
            <a:t>跨商品比较</a:t>
          </a:r>
          <a:endParaRPr lang="en-US"/>
        </a:p>
      </dgm:t>
    </dgm:pt>
    <dgm:pt modelId="{493854CD-AD89-49ED-90E5-6CDEB58C4768}" type="parTrans" cxnId="{C740BDA1-5B9B-4545-9F79-BD1E4FBEB953}">
      <dgm:prSet/>
      <dgm:spPr/>
      <dgm:t>
        <a:bodyPr/>
        <a:lstStyle/>
        <a:p>
          <a:endParaRPr lang="en-US"/>
        </a:p>
      </dgm:t>
    </dgm:pt>
    <dgm:pt modelId="{75161D08-9918-451A-9995-5FE99C96B302}" type="sibTrans" cxnId="{C740BDA1-5B9B-4545-9F79-BD1E4FBEB953}">
      <dgm:prSet/>
      <dgm:spPr/>
      <dgm:t>
        <a:bodyPr/>
        <a:lstStyle/>
        <a:p>
          <a:endParaRPr lang="en-US"/>
        </a:p>
      </dgm:t>
    </dgm:pt>
    <dgm:pt modelId="{C36D82EB-1B87-4DB7-B42B-06BE3ECCC5CA}">
      <dgm:prSet/>
      <dgm:spPr/>
      <dgm:t>
        <a:bodyPr/>
        <a:lstStyle/>
        <a:p>
          <a:r>
            <a:rPr lang="zh-CN" baseline="0"/>
            <a:t>跨市场比较</a:t>
          </a:r>
          <a:endParaRPr lang="en-US"/>
        </a:p>
      </dgm:t>
    </dgm:pt>
    <dgm:pt modelId="{A056F2E2-F32F-4C4D-B041-0E1B06C94C83}" type="parTrans" cxnId="{CD6AB7D2-77E2-4AC2-B769-6C5C0D5B0DD2}">
      <dgm:prSet/>
      <dgm:spPr/>
      <dgm:t>
        <a:bodyPr/>
        <a:lstStyle/>
        <a:p>
          <a:endParaRPr lang="en-US"/>
        </a:p>
      </dgm:t>
    </dgm:pt>
    <dgm:pt modelId="{BDC5FE28-2B36-43BE-9400-A31BA2B348B4}" type="sibTrans" cxnId="{CD6AB7D2-77E2-4AC2-B769-6C5C0D5B0DD2}">
      <dgm:prSet/>
      <dgm:spPr/>
      <dgm:t>
        <a:bodyPr/>
        <a:lstStyle/>
        <a:p>
          <a:endParaRPr lang="en-US"/>
        </a:p>
      </dgm:t>
    </dgm:pt>
    <dgm:pt modelId="{DEA03486-34D5-4582-A4EF-F4CA8034FDD1}">
      <dgm:prSet/>
      <dgm:spPr/>
      <dgm:t>
        <a:bodyPr/>
        <a:lstStyle/>
        <a:p>
          <a:r>
            <a:rPr lang="zh-CN" baseline="0"/>
            <a:t>时间序列比较</a:t>
          </a:r>
          <a:endParaRPr lang="en-US"/>
        </a:p>
      </dgm:t>
    </dgm:pt>
    <dgm:pt modelId="{D84CE2EB-1E41-4271-96EF-55FEDA27E074}" type="parTrans" cxnId="{8DDCBE84-0FDB-4815-8F50-2575C9D33A63}">
      <dgm:prSet/>
      <dgm:spPr/>
      <dgm:t>
        <a:bodyPr/>
        <a:lstStyle/>
        <a:p>
          <a:endParaRPr lang="en-US"/>
        </a:p>
      </dgm:t>
    </dgm:pt>
    <dgm:pt modelId="{76A2DBF2-DCA6-4A47-B811-7C520CFE82C1}" type="sibTrans" cxnId="{8DDCBE84-0FDB-4815-8F50-2575C9D33A63}">
      <dgm:prSet/>
      <dgm:spPr/>
      <dgm:t>
        <a:bodyPr/>
        <a:lstStyle/>
        <a:p>
          <a:endParaRPr lang="en-US"/>
        </a:p>
      </dgm:t>
    </dgm:pt>
    <dgm:pt modelId="{D1143540-5F9B-442C-B656-CFCF87BFBE14}">
      <dgm:prSet/>
      <dgm:spPr/>
      <dgm:t>
        <a:bodyPr/>
        <a:lstStyle/>
        <a:p>
          <a:r>
            <a:rPr lang="zh-CN" baseline="0"/>
            <a:t>季节性规律</a:t>
          </a:r>
          <a:endParaRPr lang="en-US"/>
        </a:p>
      </dgm:t>
    </dgm:pt>
    <dgm:pt modelId="{4292D04D-A341-40D2-90E4-C3A6F5DABB07}" type="parTrans" cxnId="{2FBB97B1-BA6B-4AF1-89C1-C063BDCD6E4C}">
      <dgm:prSet/>
      <dgm:spPr/>
      <dgm:t>
        <a:bodyPr/>
        <a:lstStyle/>
        <a:p>
          <a:endParaRPr lang="en-US"/>
        </a:p>
      </dgm:t>
    </dgm:pt>
    <dgm:pt modelId="{9D1B82B3-E084-47FE-B6F1-E0ECDB0C0790}" type="sibTrans" cxnId="{2FBB97B1-BA6B-4AF1-89C1-C063BDCD6E4C}">
      <dgm:prSet/>
      <dgm:spPr/>
      <dgm:t>
        <a:bodyPr/>
        <a:lstStyle/>
        <a:p>
          <a:endParaRPr lang="en-US"/>
        </a:p>
      </dgm:t>
    </dgm:pt>
    <dgm:pt modelId="{DB79EF9B-F933-4F55-9C0C-607E398D9FAD}">
      <dgm:prSet/>
      <dgm:spPr/>
      <dgm:t>
        <a:bodyPr/>
        <a:lstStyle/>
        <a:p>
          <a:r>
            <a:rPr lang="zh-CN" baseline="0"/>
            <a:t>历次节假日结束后的行情表现总结</a:t>
          </a:r>
          <a:endParaRPr lang="en-US"/>
        </a:p>
      </dgm:t>
    </dgm:pt>
    <dgm:pt modelId="{1408AEFC-BCF3-429A-8294-715A34D32999}" type="parTrans" cxnId="{8D0C7648-47E1-4BB0-BCD0-371C606CA37F}">
      <dgm:prSet/>
      <dgm:spPr/>
      <dgm:t>
        <a:bodyPr/>
        <a:lstStyle/>
        <a:p>
          <a:endParaRPr lang="en-US"/>
        </a:p>
      </dgm:t>
    </dgm:pt>
    <dgm:pt modelId="{353DDC17-F341-49C5-8AA0-754FD90146CA}" type="sibTrans" cxnId="{8D0C7648-47E1-4BB0-BCD0-371C606CA37F}">
      <dgm:prSet/>
      <dgm:spPr/>
      <dgm:t>
        <a:bodyPr/>
        <a:lstStyle/>
        <a:p>
          <a:endParaRPr lang="en-US"/>
        </a:p>
      </dgm:t>
    </dgm:pt>
    <dgm:pt modelId="{B3AC9801-CB75-452F-80ED-B5336C654968}">
      <dgm:prSet/>
      <dgm:spPr/>
      <dgm:t>
        <a:bodyPr/>
        <a:lstStyle/>
        <a:p>
          <a:r>
            <a:rPr lang="zh-CN" baseline="0"/>
            <a:t>美联储降息后的行情表现</a:t>
          </a:r>
          <a:endParaRPr lang="en-US"/>
        </a:p>
      </dgm:t>
    </dgm:pt>
    <dgm:pt modelId="{82E7378C-708F-42F4-A4F5-80D4BA146B00}" type="parTrans" cxnId="{367E3135-FD05-461A-97BC-0BBC4ED6A6F9}">
      <dgm:prSet/>
      <dgm:spPr/>
      <dgm:t>
        <a:bodyPr/>
        <a:lstStyle/>
        <a:p>
          <a:endParaRPr lang="en-US"/>
        </a:p>
      </dgm:t>
    </dgm:pt>
    <dgm:pt modelId="{1C496E09-5A17-46A0-A66C-662ED0D7AEB0}" type="sibTrans" cxnId="{367E3135-FD05-461A-97BC-0BBC4ED6A6F9}">
      <dgm:prSet/>
      <dgm:spPr/>
      <dgm:t>
        <a:bodyPr/>
        <a:lstStyle/>
        <a:p>
          <a:endParaRPr lang="en-US"/>
        </a:p>
      </dgm:t>
    </dgm:pt>
    <dgm:pt modelId="{2704E396-2A1C-4613-9781-0346F25ED379}" type="pres">
      <dgm:prSet presAssocID="{DCDAD70A-DD61-4697-AAA6-68821F9470EB}" presName="linear" presStyleCnt="0">
        <dgm:presLayoutVars>
          <dgm:animLvl val="lvl"/>
          <dgm:resizeHandles val="exact"/>
        </dgm:presLayoutVars>
      </dgm:prSet>
      <dgm:spPr/>
    </dgm:pt>
    <dgm:pt modelId="{7C281189-79E9-4A47-92A4-4FFA716D9D51}" type="pres">
      <dgm:prSet presAssocID="{27BB4F3E-005C-414A-B811-64440B46033F}" presName="parentText" presStyleLbl="node1" presStyleIdx="0" presStyleCnt="4">
        <dgm:presLayoutVars>
          <dgm:chMax val="0"/>
          <dgm:bulletEnabled val="1"/>
        </dgm:presLayoutVars>
      </dgm:prSet>
      <dgm:spPr/>
    </dgm:pt>
    <dgm:pt modelId="{AEAAA506-2D06-4933-8273-31AE7DFB7D8A}" type="pres">
      <dgm:prSet presAssocID="{27BB4F3E-005C-414A-B811-64440B46033F}" presName="childText" presStyleLbl="revTx" presStyleIdx="0" presStyleCnt="2">
        <dgm:presLayoutVars>
          <dgm:bulletEnabled val="1"/>
        </dgm:presLayoutVars>
      </dgm:prSet>
      <dgm:spPr/>
    </dgm:pt>
    <dgm:pt modelId="{12AC1F41-AFAC-4DA5-9C2A-37F8D7D91EF6}" type="pres">
      <dgm:prSet presAssocID="{DEA03486-34D5-4582-A4EF-F4CA8034FDD1}" presName="parentText" presStyleLbl="node1" presStyleIdx="1" presStyleCnt="4">
        <dgm:presLayoutVars>
          <dgm:chMax val="0"/>
          <dgm:bulletEnabled val="1"/>
        </dgm:presLayoutVars>
      </dgm:prSet>
      <dgm:spPr/>
    </dgm:pt>
    <dgm:pt modelId="{8C5E566F-D88F-4E2C-940A-7D29D28F23EE}" type="pres">
      <dgm:prSet presAssocID="{DEA03486-34D5-4582-A4EF-F4CA8034FDD1}" presName="childText" presStyleLbl="revTx" presStyleIdx="1" presStyleCnt="2">
        <dgm:presLayoutVars>
          <dgm:bulletEnabled val="1"/>
        </dgm:presLayoutVars>
      </dgm:prSet>
      <dgm:spPr/>
    </dgm:pt>
    <dgm:pt modelId="{3785B299-1EF1-4F54-B0FA-D9F120A06E9D}" type="pres">
      <dgm:prSet presAssocID="{DB79EF9B-F933-4F55-9C0C-607E398D9FAD}" presName="parentText" presStyleLbl="node1" presStyleIdx="2" presStyleCnt="4">
        <dgm:presLayoutVars>
          <dgm:chMax val="0"/>
          <dgm:bulletEnabled val="1"/>
        </dgm:presLayoutVars>
      </dgm:prSet>
      <dgm:spPr/>
    </dgm:pt>
    <dgm:pt modelId="{637C8FA2-FEA9-436D-B21B-49AE2278A40E}" type="pres">
      <dgm:prSet presAssocID="{353DDC17-F341-49C5-8AA0-754FD90146CA}" presName="spacer" presStyleCnt="0"/>
      <dgm:spPr/>
    </dgm:pt>
    <dgm:pt modelId="{1B8B21B1-51FE-4676-997E-97C6742AD390}" type="pres">
      <dgm:prSet presAssocID="{B3AC9801-CB75-452F-80ED-B5336C654968}" presName="parentText" presStyleLbl="node1" presStyleIdx="3" presStyleCnt="4">
        <dgm:presLayoutVars>
          <dgm:chMax val="0"/>
          <dgm:bulletEnabled val="1"/>
        </dgm:presLayoutVars>
      </dgm:prSet>
      <dgm:spPr/>
    </dgm:pt>
  </dgm:ptLst>
  <dgm:cxnLst>
    <dgm:cxn modelId="{229CD902-ABAD-44BE-9EF9-70EF4CEA8AA6}" srcId="{DCDAD70A-DD61-4697-AAA6-68821F9470EB}" destId="{27BB4F3E-005C-414A-B811-64440B46033F}" srcOrd="0" destOrd="0" parTransId="{7506FCFF-1AB4-4733-81A8-1B823DC51C64}" sibTransId="{CE300BAD-A6F6-4DD4-B11C-728E86CC2CB0}"/>
    <dgm:cxn modelId="{ADC7B313-80AD-420A-969D-6150FD898AA6}" type="presOf" srcId="{B3AC9801-CB75-452F-80ED-B5336C654968}" destId="{1B8B21B1-51FE-4676-997E-97C6742AD390}" srcOrd="0" destOrd="0" presId="urn:microsoft.com/office/officeart/2005/8/layout/vList2"/>
    <dgm:cxn modelId="{367E3135-FD05-461A-97BC-0BBC4ED6A6F9}" srcId="{DCDAD70A-DD61-4697-AAA6-68821F9470EB}" destId="{B3AC9801-CB75-452F-80ED-B5336C654968}" srcOrd="3" destOrd="0" parTransId="{82E7378C-708F-42F4-A4F5-80D4BA146B00}" sibTransId="{1C496E09-5A17-46A0-A66C-662ED0D7AEB0}"/>
    <dgm:cxn modelId="{8D0C7648-47E1-4BB0-BCD0-371C606CA37F}" srcId="{DCDAD70A-DD61-4697-AAA6-68821F9470EB}" destId="{DB79EF9B-F933-4F55-9C0C-607E398D9FAD}" srcOrd="2" destOrd="0" parTransId="{1408AEFC-BCF3-429A-8294-715A34D32999}" sibTransId="{353DDC17-F341-49C5-8AA0-754FD90146CA}"/>
    <dgm:cxn modelId="{F85F8C4B-3E3E-4033-AB26-950B5621646B}" type="presOf" srcId="{DCDAD70A-DD61-4697-AAA6-68821F9470EB}" destId="{2704E396-2A1C-4613-9781-0346F25ED379}" srcOrd="0" destOrd="0" presId="urn:microsoft.com/office/officeart/2005/8/layout/vList2"/>
    <dgm:cxn modelId="{8C6C8D51-A1F5-4DBA-AC03-DE7EB574B770}" type="presOf" srcId="{545D9BEC-88C1-4484-B909-411033FB496E}" destId="{AEAAA506-2D06-4933-8273-31AE7DFB7D8A}" srcOrd="0" destOrd="0" presId="urn:microsoft.com/office/officeart/2005/8/layout/vList2"/>
    <dgm:cxn modelId="{EB414B52-95C4-4253-A7D3-7B09B08F403E}" type="presOf" srcId="{D1143540-5F9B-442C-B656-CFCF87BFBE14}" destId="{8C5E566F-D88F-4E2C-940A-7D29D28F23EE}" srcOrd="0" destOrd="0" presId="urn:microsoft.com/office/officeart/2005/8/layout/vList2"/>
    <dgm:cxn modelId="{8DDCBE84-0FDB-4815-8F50-2575C9D33A63}" srcId="{DCDAD70A-DD61-4697-AAA6-68821F9470EB}" destId="{DEA03486-34D5-4582-A4EF-F4CA8034FDD1}" srcOrd="1" destOrd="0" parTransId="{D84CE2EB-1E41-4271-96EF-55FEDA27E074}" sibTransId="{76A2DBF2-DCA6-4A47-B811-7C520CFE82C1}"/>
    <dgm:cxn modelId="{C0852F9B-0811-4B0C-8F13-3E7B5F79201C}" type="presOf" srcId="{27BB4F3E-005C-414A-B811-64440B46033F}" destId="{7C281189-79E9-4A47-92A4-4FFA716D9D51}" srcOrd="0" destOrd="0" presId="urn:microsoft.com/office/officeart/2005/8/layout/vList2"/>
    <dgm:cxn modelId="{C740BDA1-5B9B-4545-9F79-BD1E4FBEB953}" srcId="{27BB4F3E-005C-414A-B811-64440B46033F}" destId="{545D9BEC-88C1-4484-B909-411033FB496E}" srcOrd="0" destOrd="0" parTransId="{493854CD-AD89-49ED-90E5-6CDEB58C4768}" sibTransId="{75161D08-9918-451A-9995-5FE99C96B302}"/>
    <dgm:cxn modelId="{768484A7-0379-47C1-8F54-291B8216A6B8}" type="presOf" srcId="{DEA03486-34D5-4582-A4EF-F4CA8034FDD1}" destId="{12AC1F41-AFAC-4DA5-9C2A-37F8D7D91EF6}" srcOrd="0" destOrd="0" presId="urn:microsoft.com/office/officeart/2005/8/layout/vList2"/>
    <dgm:cxn modelId="{2FBB97B1-BA6B-4AF1-89C1-C063BDCD6E4C}" srcId="{DEA03486-34D5-4582-A4EF-F4CA8034FDD1}" destId="{D1143540-5F9B-442C-B656-CFCF87BFBE14}" srcOrd="0" destOrd="0" parTransId="{4292D04D-A341-40D2-90E4-C3A6F5DABB07}" sibTransId="{9D1B82B3-E084-47FE-B6F1-E0ECDB0C0790}"/>
    <dgm:cxn modelId="{F1E51DCB-330C-48D5-9BA2-A0F4E8441670}" type="presOf" srcId="{C36D82EB-1B87-4DB7-B42B-06BE3ECCC5CA}" destId="{AEAAA506-2D06-4933-8273-31AE7DFB7D8A}" srcOrd="0" destOrd="1" presId="urn:microsoft.com/office/officeart/2005/8/layout/vList2"/>
    <dgm:cxn modelId="{CD6AB7D2-77E2-4AC2-B769-6C5C0D5B0DD2}" srcId="{27BB4F3E-005C-414A-B811-64440B46033F}" destId="{C36D82EB-1B87-4DB7-B42B-06BE3ECCC5CA}" srcOrd="1" destOrd="0" parTransId="{A056F2E2-F32F-4C4D-B041-0E1B06C94C83}" sibTransId="{BDC5FE28-2B36-43BE-9400-A31BA2B348B4}"/>
    <dgm:cxn modelId="{5FE8C8E8-A759-4722-9B5B-A5BF8B0CB0C1}" type="presOf" srcId="{DB79EF9B-F933-4F55-9C0C-607E398D9FAD}" destId="{3785B299-1EF1-4F54-B0FA-D9F120A06E9D}" srcOrd="0" destOrd="0" presId="urn:microsoft.com/office/officeart/2005/8/layout/vList2"/>
    <dgm:cxn modelId="{B4959717-648D-4471-83D3-640537542A10}" type="presParOf" srcId="{2704E396-2A1C-4613-9781-0346F25ED379}" destId="{7C281189-79E9-4A47-92A4-4FFA716D9D51}" srcOrd="0" destOrd="0" presId="urn:microsoft.com/office/officeart/2005/8/layout/vList2"/>
    <dgm:cxn modelId="{519B746F-E394-4651-9802-49433DD7E0C5}" type="presParOf" srcId="{2704E396-2A1C-4613-9781-0346F25ED379}" destId="{AEAAA506-2D06-4933-8273-31AE7DFB7D8A}" srcOrd="1" destOrd="0" presId="urn:microsoft.com/office/officeart/2005/8/layout/vList2"/>
    <dgm:cxn modelId="{C7F674EF-7F42-4FF1-BA55-9A3C3D7C285F}" type="presParOf" srcId="{2704E396-2A1C-4613-9781-0346F25ED379}" destId="{12AC1F41-AFAC-4DA5-9C2A-37F8D7D91EF6}" srcOrd="2" destOrd="0" presId="urn:microsoft.com/office/officeart/2005/8/layout/vList2"/>
    <dgm:cxn modelId="{EF7A4AA6-AAD5-4805-A736-1CCD236577D6}" type="presParOf" srcId="{2704E396-2A1C-4613-9781-0346F25ED379}" destId="{8C5E566F-D88F-4E2C-940A-7D29D28F23EE}" srcOrd="3" destOrd="0" presId="urn:microsoft.com/office/officeart/2005/8/layout/vList2"/>
    <dgm:cxn modelId="{741A2606-547B-43FF-8FE2-0AD1553653E2}" type="presParOf" srcId="{2704E396-2A1C-4613-9781-0346F25ED379}" destId="{3785B299-1EF1-4F54-B0FA-D9F120A06E9D}" srcOrd="4" destOrd="0" presId="urn:microsoft.com/office/officeart/2005/8/layout/vList2"/>
    <dgm:cxn modelId="{ECF50967-2D2B-4F18-8205-35E40980320B}" type="presParOf" srcId="{2704E396-2A1C-4613-9781-0346F25ED379}" destId="{637C8FA2-FEA9-436D-B21B-49AE2278A40E}" srcOrd="5" destOrd="0" presId="urn:microsoft.com/office/officeart/2005/8/layout/vList2"/>
    <dgm:cxn modelId="{5EF670EF-BB03-49BB-B59D-4E190C08E64F}" type="presParOf" srcId="{2704E396-2A1C-4613-9781-0346F25ED379}" destId="{1B8B21B1-51FE-4676-997E-97C6742AD390}"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2F23A5A-9E1B-44C5-B0A0-8CFF68761061}" type="doc">
      <dgm:prSet loTypeId="urn:microsoft.com/office/officeart/2005/8/layout/pList1" loCatId="list" qsTypeId="urn:microsoft.com/office/officeart/2005/8/quickstyle/simple1" qsCatId="simple" csTypeId="urn:microsoft.com/office/officeart/2005/8/colors/accent1_2" csCatId="accent1" phldr="1"/>
      <dgm:spPr/>
      <dgm:t>
        <a:bodyPr/>
        <a:lstStyle/>
        <a:p>
          <a:endParaRPr lang="en-US"/>
        </a:p>
      </dgm:t>
    </dgm:pt>
    <dgm:pt modelId="{58BB16DB-425C-4AF0-A5E0-EE0B74B1E72D}">
      <dgm:prSet/>
      <dgm:spPr/>
      <dgm:t>
        <a:bodyPr/>
        <a:lstStyle/>
        <a:p>
          <a:r>
            <a:rPr lang="zh-CN" baseline="0" dirty="0"/>
            <a:t>诸葛亮</a:t>
          </a:r>
          <a:endParaRPr lang="en-US" dirty="0"/>
        </a:p>
      </dgm:t>
    </dgm:pt>
    <dgm:pt modelId="{D031BEF7-B9DA-4A9E-A843-663E23CCC084}" type="parTrans" cxnId="{7E5658B8-A2A1-41D6-BF07-DD7A32EED096}">
      <dgm:prSet/>
      <dgm:spPr/>
      <dgm:t>
        <a:bodyPr/>
        <a:lstStyle/>
        <a:p>
          <a:endParaRPr lang="en-US"/>
        </a:p>
      </dgm:t>
    </dgm:pt>
    <dgm:pt modelId="{7DACC07F-F0FC-401F-B096-9339557C843D}" type="sibTrans" cxnId="{7E5658B8-A2A1-41D6-BF07-DD7A32EED096}">
      <dgm:prSet/>
      <dgm:spPr/>
      <dgm:t>
        <a:bodyPr/>
        <a:lstStyle/>
        <a:p>
          <a:endParaRPr lang="en-US"/>
        </a:p>
      </dgm:t>
    </dgm:pt>
    <dgm:pt modelId="{37AE9328-356B-4723-A4FE-769E240698EB}">
      <dgm:prSet/>
      <dgm:spPr/>
      <dgm:t>
        <a:bodyPr/>
        <a:lstStyle/>
        <a:p>
          <a:r>
            <a:rPr lang="zh-CN" baseline="0" dirty="0"/>
            <a:t>刘伯温</a:t>
          </a:r>
          <a:endParaRPr lang="en-US" dirty="0"/>
        </a:p>
      </dgm:t>
    </dgm:pt>
    <dgm:pt modelId="{CD2AD5DF-AA11-4800-8A1F-161B08E37126}" type="parTrans" cxnId="{CD12F8DF-C25B-4B08-8A05-38BFC6442852}">
      <dgm:prSet/>
      <dgm:spPr/>
      <dgm:t>
        <a:bodyPr/>
        <a:lstStyle/>
        <a:p>
          <a:endParaRPr lang="en-US"/>
        </a:p>
      </dgm:t>
    </dgm:pt>
    <dgm:pt modelId="{F16891DF-14A1-453A-BF4C-874EBB68885D}" type="sibTrans" cxnId="{CD12F8DF-C25B-4B08-8A05-38BFC6442852}">
      <dgm:prSet/>
      <dgm:spPr/>
      <dgm:t>
        <a:bodyPr/>
        <a:lstStyle/>
        <a:p>
          <a:endParaRPr lang="en-US"/>
        </a:p>
      </dgm:t>
    </dgm:pt>
    <dgm:pt modelId="{A9D59F85-44B4-4877-AB79-5B721E52E325}">
      <dgm:prSet/>
      <dgm:spPr/>
      <dgm:t>
        <a:bodyPr/>
        <a:lstStyle/>
        <a:p>
          <a:r>
            <a:rPr lang="zh-CN" altLang="en-US" dirty="0"/>
            <a:t>鬼谷子</a:t>
          </a:r>
          <a:endParaRPr lang="en-US" dirty="0"/>
        </a:p>
      </dgm:t>
    </dgm:pt>
    <dgm:pt modelId="{4F5F45FE-DC26-45BC-91C2-DC99AB894079}" type="parTrans" cxnId="{FD85C55D-6A80-47F1-A152-EBA504E411FB}">
      <dgm:prSet/>
      <dgm:spPr/>
      <dgm:t>
        <a:bodyPr/>
        <a:lstStyle/>
        <a:p>
          <a:endParaRPr lang="en-US"/>
        </a:p>
      </dgm:t>
    </dgm:pt>
    <dgm:pt modelId="{329884FA-675F-47E3-8E65-04A9A1C0E8CE}" type="sibTrans" cxnId="{FD85C55D-6A80-47F1-A152-EBA504E411FB}">
      <dgm:prSet/>
      <dgm:spPr/>
      <dgm:t>
        <a:bodyPr/>
        <a:lstStyle/>
        <a:p>
          <a:endParaRPr lang="en-US"/>
        </a:p>
      </dgm:t>
    </dgm:pt>
    <dgm:pt modelId="{2362581B-1A5A-401C-94C3-1FE3CC5B93EE}">
      <dgm:prSet/>
      <dgm:spPr/>
      <dgm:t>
        <a:bodyPr/>
        <a:lstStyle/>
        <a:p>
          <a:r>
            <a:rPr lang="zh-CN" altLang="en-US" dirty="0"/>
            <a:t>张良</a:t>
          </a:r>
          <a:endParaRPr lang="en-US" dirty="0"/>
        </a:p>
      </dgm:t>
    </dgm:pt>
    <dgm:pt modelId="{92E0C118-21DE-4B9E-8994-CDBD7D40B866}" type="parTrans" cxnId="{2BD65E40-134C-4790-B410-479C154D0714}">
      <dgm:prSet/>
      <dgm:spPr/>
      <dgm:t>
        <a:bodyPr/>
        <a:lstStyle/>
        <a:p>
          <a:endParaRPr lang="en-US"/>
        </a:p>
      </dgm:t>
    </dgm:pt>
    <dgm:pt modelId="{C1A5D132-B6C8-49D4-AD7B-ECAC8036DEAB}" type="sibTrans" cxnId="{2BD65E40-134C-4790-B410-479C154D0714}">
      <dgm:prSet/>
      <dgm:spPr/>
      <dgm:t>
        <a:bodyPr/>
        <a:lstStyle/>
        <a:p>
          <a:endParaRPr lang="en-US"/>
        </a:p>
      </dgm:t>
    </dgm:pt>
    <dgm:pt modelId="{80D7C96F-6D02-4353-92C5-0D328FA37FFD}" type="pres">
      <dgm:prSet presAssocID="{42F23A5A-9E1B-44C5-B0A0-8CFF68761061}" presName="Name0" presStyleCnt="0">
        <dgm:presLayoutVars>
          <dgm:dir/>
          <dgm:resizeHandles val="exact"/>
        </dgm:presLayoutVars>
      </dgm:prSet>
      <dgm:spPr/>
    </dgm:pt>
    <dgm:pt modelId="{A9E6660F-5AB5-4FE5-9F7F-AA7C29603589}" type="pres">
      <dgm:prSet presAssocID="{A9D59F85-44B4-4877-AB79-5B721E52E325}" presName="compNode" presStyleCnt="0"/>
      <dgm:spPr/>
    </dgm:pt>
    <dgm:pt modelId="{2710DE1A-0D77-43AE-A10B-6D73DC4A87E3}" type="pres">
      <dgm:prSet presAssocID="{A9D59F85-44B4-4877-AB79-5B721E52E325}" presName="pict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Lst>
          </a:blip>
          <a:srcRect/>
          <a:stretch>
            <a:fillRect t="-23000" b="-23000"/>
          </a:stretch>
        </a:blipFill>
      </dgm:spPr>
    </dgm:pt>
    <dgm:pt modelId="{F1DC8D5A-AA40-49A1-B7BF-938A03DE5DF5}" type="pres">
      <dgm:prSet presAssocID="{A9D59F85-44B4-4877-AB79-5B721E52E325}" presName="textRect" presStyleLbl="revTx" presStyleIdx="0" presStyleCnt="4">
        <dgm:presLayoutVars>
          <dgm:bulletEnabled val="1"/>
        </dgm:presLayoutVars>
      </dgm:prSet>
      <dgm:spPr/>
    </dgm:pt>
    <dgm:pt modelId="{867A1678-9D5C-4072-9E2F-D65E6EE41CE7}" type="pres">
      <dgm:prSet presAssocID="{329884FA-675F-47E3-8E65-04A9A1C0E8CE}" presName="sibTrans" presStyleLbl="sibTrans2D1" presStyleIdx="0" presStyleCnt="0"/>
      <dgm:spPr/>
    </dgm:pt>
    <dgm:pt modelId="{FACE2A03-5DE5-4EA3-84B7-47AD99AF3E40}" type="pres">
      <dgm:prSet presAssocID="{2362581B-1A5A-401C-94C3-1FE3CC5B93EE}" presName="compNode" presStyleCnt="0"/>
      <dgm:spPr/>
    </dgm:pt>
    <dgm:pt modelId="{D6D30AC0-C834-4FB1-AD1C-A6989064D7D5}" type="pres">
      <dgm:prSet presAssocID="{2362581B-1A5A-401C-94C3-1FE3CC5B93EE}" presName="pictRect" presStyleLbl="node1" presStyleIdx="1" presStyleCnt="4"/>
      <dgm:spPr>
        <a:blipFill>
          <a:blip xmlns:r="http://schemas.openxmlformats.org/officeDocument/2006/relationships" r:embed="rId2">
            <a:extLst>
              <a:ext uri="{28A0092B-C50C-407E-A947-70E740481C1C}">
                <a14:useLocalDpi xmlns:a14="http://schemas.microsoft.com/office/drawing/2010/main" val="0"/>
              </a:ext>
            </a:extLst>
          </a:blip>
          <a:srcRect/>
          <a:stretch>
            <a:fillRect t="-41000" b="-41000"/>
          </a:stretch>
        </a:blipFill>
      </dgm:spPr>
    </dgm:pt>
    <dgm:pt modelId="{68130DB6-DC2C-4E91-85D1-77CCA9538548}" type="pres">
      <dgm:prSet presAssocID="{2362581B-1A5A-401C-94C3-1FE3CC5B93EE}" presName="textRect" presStyleLbl="revTx" presStyleIdx="1" presStyleCnt="4">
        <dgm:presLayoutVars>
          <dgm:bulletEnabled val="1"/>
        </dgm:presLayoutVars>
      </dgm:prSet>
      <dgm:spPr/>
    </dgm:pt>
    <dgm:pt modelId="{8667B6D7-4E2B-47B9-A741-11F253FDF6C9}" type="pres">
      <dgm:prSet presAssocID="{C1A5D132-B6C8-49D4-AD7B-ECAC8036DEAB}" presName="sibTrans" presStyleLbl="sibTrans2D1" presStyleIdx="0" presStyleCnt="0"/>
      <dgm:spPr/>
    </dgm:pt>
    <dgm:pt modelId="{08A3DB4B-2475-411F-A8FF-83E02AC3134D}" type="pres">
      <dgm:prSet presAssocID="{58BB16DB-425C-4AF0-A5E0-EE0B74B1E72D}" presName="compNode" presStyleCnt="0"/>
      <dgm:spPr/>
    </dgm:pt>
    <dgm:pt modelId="{A88EBD84-E33A-4B13-AAEA-1C3B66B4FA02}" type="pres">
      <dgm:prSet presAssocID="{58BB16DB-425C-4AF0-A5E0-EE0B74B1E72D}" presName="pictRect" presStyleLbl="node1" presStyleIdx="2" presStyleCnt="4" custScaleX="72500"/>
      <dgm:spPr>
        <a:blipFill>
          <a:blip xmlns:r="http://schemas.openxmlformats.org/officeDocument/2006/relationships" r:embed="rId3">
            <a:extLst>
              <a:ext uri="{28A0092B-C50C-407E-A947-70E740481C1C}">
                <a14:useLocalDpi xmlns:a14="http://schemas.microsoft.com/office/drawing/2010/main" val="0"/>
              </a:ext>
            </a:extLst>
          </a:blip>
          <a:srcRect/>
          <a:stretch>
            <a:fillRect t="-18000" b="-18000"/>
          </a:stretch>
        </a:blipFill>
      </dgm:spPr>
    </dgm:pt>
    <dgm:pt modelId="{357853E1-7966-4779-8E4F-F4ADF928CF48}" type="pres">
      <dgm:prSet presAssocID="{58BB16DB-425C-4AF0-A5E0-EE0B74B1E72D}" presName="textRect" presStyleLbl="revTx" presStyleIdx="2" presStyleCnt="4">
        <dgm:presLayoutVars>
          <dgm:bulletEnabled val="1"/>
        </dgm:presLayoutVars>
      </dgm:prSet>
      <dgm:spPr/>
    </dgm:pt>
    <dgm:pt modelId="{ED3B2A48-7D72-41B8-86FF-56404A227644}" type="pres">
      <dgm:prSet presAssocID="{7DACC07F-F0FC-401F-B096-9339557C843D}" presName="sibTrans" presStyleLbl="sibTrans2D1" presStyleIdx="0" presStyleCnt="0"/>
      <dgm:spPr/>
    </dgm:pt>
    <dgm:pt modelId="{69674DB1-7132-4147-80B5-FADD2EC6D037}" type="pres">
      <dgm:prSet presAssocID="{37AE9328-356B-4723-A4FE-769E240698EB}" presName="compNode" presStyleCnt="0"/>
      <dgm:spPr/>
    </dgm:pt>
    <dgm:pt modelId="{6AA26836-09DB-4C75-8BC4-6B98F481D792}" type="pres">
      <dgm:prSet presAssocID="{37AE9328-356B-4723-A4FE-769E240698EB}" presName="pictRect" presStyleLbl="node1" presStyleIdx="3" presStyleCnt="4"/>
      <dgm:spPr>
        <a:blipFill>
          <a:blip xmlns:r="http://schemas.openxmlformats.org/officeDocument/2006/relationships" r:embed="rId4">
            <a:extLst>
              <a:ext uri="{28A0092B-C50C-407E-A947-70E740481C1C}">
                <a14:useLocalDpi xmlns:a14="http://schemas.microsoft.com/office/drawing/2010/main" val="0"/>
              </a:ext>
            </a:extLst>
          </a:blip>
          <a:srcRect/>
          <a:stretch>
            <a:fillRect t="-36000" b="-36000"/>
          </a:stretch>
        </a:blipFill>
      </dgm:spPr>
    </dgm:pt>
    <dgm:pt modelId="{7EFC4E22-EEFB-4BAF-B2C0-61131F9D9CB3}" type="pres">
      <dgm:prSet presAssocID="{37AE9328-356B-4723-A4FE-769E240698EB}" presName="textRect" presStyleLbl="revTx" presStyleIdx="3" presStyleCnt="4">
        <dgm:presLayoutVars>
          <dgm:bulletEnabled val="1"/>
        </dgm:presLayoutVars>
      </dgm:prSet>
      <dgm:spPr/>
    </dgm:pt>
  </dgm:ptLst>
  <dgm:cxnLst>
    <dgm:cxn modelId="{9A4D4504-7979-4CF5-8C68-140BBDA14783}" type="presOf" srcId="{C1A5D132-B6C8-49D4-AD7B-ECAC8036DEAB}" destId="{8667B6D7-4E2B-47B9-A741-11F253FDF6C9}" srcOrd="0" destOrd="0" presId="urn:microsoft.com/office/officeart/2005/8/layout/pList1"/>
    <dgm:cxn modelId="{7BDF961B-1D7A-4830-800B-A1DE5FFEBD16}" type="presOf" srcId="{329884FA-675F-47E3-8E65-04A9A1C0E8CE}" destId="{867A1678-9D5C-4072-9E2F-D65E6EE41CE7}" srcOrd="0" destOrd="0" presId="urn:microsoft.com/office/officeart/2005/8/layout/pList1"/>
    <dgm:cxn modelId="{3439E61C-6C2F-4C21-8242-A49E44E12346}" type="presOf" srcId="{58BB16DB-425C-4AF0-A5E0-EE0B74B1E72D}" destId="{357853E1-7966-4779-8E4F-F4ADF928CF48}" srcOrd="0" destOrd="0" presId="urn:microsoft.com/office/officeart/2005/8/layout/pList1"/>
    <dgm:cxn modelId="{2BD65E40-134C-4790-B410-479C154D0714}" srcId="{42F23A5A-9E1B-44C5-B0A0-8CFF68761061}" destId="{2362581B-1A5A-401C-94C3-1FE3CC5B93EE}" srcOrd="1" destOrd="0" parTransId="{92E0C118-21DE-4B9E-8994-CDBD7D40B866}" sibTransId="{C1A5D132-B6C8-49D4-AD7B-ECAC8036DEAB}"/>
    <dgm:cxn modelId="{FD85C55D-6A80-47F1-A152-EBA504E411FB}" srcId="{42F23A5A-9E1B-44C5-B0A0-8CFF68761061}" destId="{A9D59F85-44B4-4877-AB79-5B721E52E325}" srcOrd="0" destOrd="0" parTransId="{4F5F45FE-DC26-45BC-91C2-DC99AB894079}" sibTransId="{329884FA-675F-47E3-8E65-04A9A1C0E8CE}"/>
    <dgm:cxn modelId="{CB2EBF41-1125-4A7D-9C9C-258857AB97BC}" type="presOf" srcId="{A9D59F85-44B4-4877-AB79-5B721E52E325}" destId="{F1DC8D5A-AA40-49A1-B7BF-938A03DE5DF5}" srcOrd="0" destOrd="0" presId="urn:microsoft.com/office/officeart/2005/8/layout/pList1"/>
    <dgm:cxn modelId="{BAF8F34E-01DB-431C-A580-FA806FA02B28}" type="presOf" srcId="{37AE9328-356B-4723-A4FE-769E240698EB}" destId="{7EFC4E22-EEFB-4BAF-B2C0-61131F9D9CB3}" srcOrd="0" destOrd="0" presId="urn:microsoft.com/office/officeart/2005/8/layout/pList1"/>
    <dgm:cxn modelId="{8E43F39C-3ECB-4812-B23B-0D1B7B4FA9C0}" type="presOf" srcId="{7DACC07F-F0FC-401F-B096-9339557C843D}" destId="{ED3B2A48-7D72-41B8-86FF-56404A227644}" srcOrd="0" destOrd="0" presId="urn:microsoft.com/office/officeart/2005/8/layout/pList1"/>
    <dgm:cxn modelId="{F05DB0AC-6D18-49C7-A177-0D2259CF6F38}" type="presOf" srcId="{2362581B-1A5A-401C-94C3-1FE3CC5B93EE}" destId="{68130DB6-DC2C-4E91-85D1-77CCA9538548}" srcOrd="0" destOrd="0" presId="urn:microsoft.com/office/officeart/2005/8/layout/pList1"/>
    <dgm:cxn modelId="{31A7B1B6-2635-440A-B4B5-9EC953A2887B}" type="presOf" srcId="{42F23A5A-9E1B-44C5-B0A0-8CFF68761061}" destId="{80D7C96F-6D02-4353-92C5-0D328FA37FFD}" srcOrd="0" destOrd="0" presId="urn:microsoft.com/office/officeart/2005/8/layout/pList1"/>
    <dgm:cxn modelId="{7E5658B8-A2A1-41D6-BF07-DD7A32EED096}" srcId="{42F23A5A-9E1B-44C5-B0A0-8CFF68761061}" destId="{58BB16DB-425C-4AF0-A5E0-EE0B74B1E72D}" srcOrd="2" destOrd="0" parTransId="{D031BEF7-B9DA-4A9E-A843-663E23CCC084}" sibTransId="{7DACC07F-F0FC-401F-B096-9339557C843D}"/>
    <dgm:cxn modelId="{CD12F8DF-C25B-4B08-8A05-38BFC6442852}" srcId="{42F23A5A-9E1B-44C5-B0A0-8CFF68761061}" destId="{37AE9328-356B-4723-A4FE-769E240698EB}" srcOrd="3" destOrd="0" parTransId="{CD2AD5DF-AA11-4800-8A1F-161B08E37126}" sibTransId="{F16891DF-14A1-453A-BF4C-874EBB68885D}"/>
    <dgm:cxn modelId="{DB69A454-0AD4-4A17-8EBE-4B90B322F42B}" type="presParOf" srcId="{80D7C96F-6D02-4353-92C5-0D328FA37FFD}" destId="{A9E6660F-5AB5-4FE5-9F7F-AA7C29603589}" srcOrd="0" destOrd="0" presId="urn:microsoft.com/office/officeart/2005/8/layout/pList1"/>
    <dgm:cxn modelId="{083E57AC-217D-44E3-8A80-100E1577FF9D}" type="presParOf" srcId="{A9E6660F-5AB5-4FE5-9F7F-AA7C29603589}" destId="{2710DE1A-0D77-43AE-A10B-6D73DC4A87E3}" srcOrd="0" destOrd="0" presId="urn:microsoft.com/office/officeart/2005/8/layout/pList1"/>
    <dgm:cxn modelId="{223DC3C4-E79F-409B-BB44-3E38D7C9F77C}" type="presParOf" srcId="{A9E6660F-5AB5-4FE5-9F7F-AA7C29603589}" destId="{F1DC8D5A-AA40-49A1-B7BF-938A03DE5DF5}" srcOrd="1" destOrd="0" presId="urn:microsoft.com/office/officeart/2005/8/layout/pList1"/>
    <dgm:cxn modelId="{F0868DD5-E91A-4649-8233-C4ECE922F7F2}" type="presParOf" srcId="{80D7C96F-6D02-4353-92C5-0D328FA37FFD}" destId="{867A1678-9D5C-4072-9E2F-D65E6EE41CE7}" srcOrd="1" destOrd="0" presId="urn:microsoft.com/office/officeart/2005/8/layout/pList1"/>
    <dgm:cxn modelId="{8C616F65-F6CE-4FCB-B2D6-A7F547AC6A8F}" type="presParOf" srcId="{80D7C96F-6D02-4353-92C5-0D328FA37FFD}" destId="{FACE2A03-5DE5-4EA3-84B7-47AD99AF3E40}" srcOrd="2" destOrd="0" presId="urn:microsoft.com/office/officeart/2005/8/layout/pList1"/>
    <dgm:cxn modelId="{C4D7F192-93A7-43FB-8203-97322BDE63F6}" type="presParOf" srcId="{FACE2A03-5DE5-4EA3-84B7-47AD99AF3E40}" destId="{D6D30AC0-C834-4FB1-AD1C-A6989064D7D5}" srcOrd="0" destOrd="0" presId="urn:microsoft.com/office/officeart/2005/8/layout/pList1"/>
    <dgm:cxn modelId="{FB7347F1-578C-4B74-A889-FC112A5270F3}" type="presParOf" srcId="{FACE2A03-5DE5-4EA3-84B7-47AD99AF3E40}" destId="{68130DB6-DC2C-4E91-85D1-77CCA9538548}" srcOrd="1" destOrd="0" presId="urn:microsoft.com/office/officeart/2005/8/layout/pList1"/>
    <dgm:cxn modelId="{F5321A9D-EE7C-4064-880E-5DAA39A73DE3}" type="presParOf" srcId="{80D7C96F-6D02-4353-92C5-0D328FA37FFD}" destId="{8667B6D7-4E2B-47B9-A741-11F253FDF6C9}" srcOrd="3" destOrd="0" presId="urn:microsoft.com/office/officeart/2005/8/layout/pList1"/>
    <dgm:cxn modelId="{000FF341-D02A-4B53-9A44-C83E677D75BD}" type="presParOf" srcId="{80D7C96F-6D02-4353-92C5-0D328FA37FFD}" destId="{08A3DB4B-2475-411F-A8FF-83E02AC3134D}" srcOrd="4" destOrd="0" presId="urn:microsoft.com/office/officeart/2005/8/layout/pList1"/>
    <dgm:cxn modelId="{497E6261-3E28-4DEF-8E66-D9FA078859A1}" type="presParOf" srcId="{08A3DB4B-2475-411F-A8FF-83E02AC3134D}" destId="{A88EBD84-E33A-4B13-AAEA-1C3B66B4FA02}" srcOrd="0" destOrd="0" presId="urn:microsoft.com/office/officeart/2005/8/layout/pList1"/>
    <dgm:cxn modelId="{884B07D3-62EC-4FE3-89E0-E52FE452AF6B}" type="presParOf" srcId="{08A3DB4B-2475-411F-A8FF-83E02AC3134D}" destId="{357853E1-7966-4779-8E4F-F4ADF928CF48}" srcOrd="1" destOrd="0" presId="urn:microsoft.com/office/officeart/2005/8/layout/pList1"/>
    <dgm:cxn modelId="{1FF130FC-0032-49CC-B969-32BF1B3C3098}" type="presParOf" srcId="{80D7C96F-6D02-4353-92C5-0D328FA37FFD}" destId="{ED3B2A48-7D72-41B8-86FF-56404A227644}" srcOrd="5" destOrd="0" presId="urn:microsoft.com/office/officeart/2005/8/layout/pList1"/>
    <dgm:cxn modelId="{27A15343-200B-45CC-BC35-D82620A9B491}" type="presParOf" srcId="{80D7C96F-6D02-4353-92C5-0D328FA37FFD}" destId="{69674DB1-7132-4147-80B5-FADD2EC6D037}" srcOrd="6" destOrd="0" presId="urn:microsoft.com/office/officeart/2005/8/layout/pList1"/>
    <dgm:cxn modelId="{CC4E8F8A-DE21-4676-B2F4-FD261EE03C81}" type="presParOf" srcId="{69674DB1-7132-4147-80B5-FADD2EC6D037}" destId="{6AA26836-09DB-4C75-8BC4-6B98F481D792}" srcOrd="0" destOrd="0" presId="urn:microsoft.com/office/officeart/2005/8/layout/pList1"/>
    <dgm:cxn modelId="{0CC4437A-761A-4D13-BEAF-BED387CD8CA2}" type="presParOf" srcId="{69674DB1-7132-4147-80B5-FADD2EC6D037}" destId="{7EFC4E22-EEFB-4BAF-B2C0-61131F9D9CB3}" srcOrd="1" destOrd="0" presId="urn:microsoft.com/office/officeart/2005/8/layout/p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630EEA7C-6A8B-4348-9454-BEFEEB594CA6}" type="doc">
      <dgm:prSet loTypeId="urn:microsoft.com/office/officeart/2005/8/layout/pyramid2" loCatId="pyramid" qsTypeId="urn:microsoft.com/office/officeart/2005/8/quickstyle/simple1" qsCatId="simple" csTypeId="urn:microsoft.com/office/officeart/2005/8/colors/accent1_2" csCatId="accent1"/>
      <dgm:spPr/>
      <dgm:t>
        <a:bodyPr/>
        <a:lstStyle/>
        <a:p>
          <a:endParaRPr lang="en-US"/>
        </a:p>
      </dgm:t>
    </dgm:pt>
    <dgm:pt modelId="{F313A439-F135-48E8-8EBE-AB3E38BE0D9E}">
      <dgm:prSet/>
      <dgm:spPr/>
      <dgm:t>
        <a:bodyPr/>
        <a:lstStyle/>
        <a:p>
          <a:r>
            <a:rPr lang="zh-CN" baseline="0"/>
            <a:t>案例：油粕比（大豆压榨利润）</a:t>
          </a:r>
          <a:endParaRPr lang="en-US"/>
        </a:p>
      </dgm:t>
    </dgm:pt>
    <dgm:pt modelId="{7C611C20-64D9-4EC5-9A1F-823DFE82D991}" type="parTrans" cxnId="{EB270DEA-9291-4C1B-A696-BC0731AF1F80}">
      <dgm:prSet/>
      <dgm:spPr/>
      <dgm:t>
        <a:bodyPr/>
        <a:lstStyle/>
        <a:p>
          <a:endParaRPr lang="en-US"/>
        </a:p>
      </dgm:t>
    </dgm:pt>
    <dgm:pt modelId="{99A9C2F5-EB4D-49A1-BC12-D5C5B4202B23}" type="sibTrans" cxnId="{EB270DEA-9291-4C1B-A696-BC0731AF1F80}">
      <dgm:prSet/>
      <dgm:spPr/>
      <dgm:t>
        <a:bodyPr/>
        <a:lstStyle/>
        <a:p>
          <a:endParaRPr lang="en-US"/>
        </a:p>
      </dgm:t>
    </dgm:pt>
    <dgm:pt modelId="{8C06BD6F-A7E4-4454-A90C-6415E6548863}">
      <dgm:prSet/>
      <dgm:spPr/>
      <dgm:t>
        <a:bodyPr/>
        <a:lstStyle/>
        <a:p>
          <a:r>
            <a:rPr lang="zh-CN" baseline="0"/>
            <a:t>比较豆油与豆粕价格比值，判断压榨厂利润空间；</a:t>
          </a:r>
          <a:endParaRPr lang="en-US"/>
        </a:p>
      </dgm:t>
    </dgm:pt>
    <dgm:pt modelId="{8DF77B47-F6ED-44F4-91A5-33E47BCD5746}" type="parTrans" cxnId="{9FFEF993-70F7-432F-A705-A44266496683}">
      <dgm:prSet/>
      <dgm:spPr/>
      <dgm:t>
        <a:bodyPr/>
        <a:lstStyle/>
        <a:p>
          <a:endParaRPr lang="en-US"/>
        </a:p>
      </dgm:t>
    </dgm:pt>
    <dgm:pt modelId="{612E1E92-6BB5-477E-ABD1-23A1E42C3272}" type="sibTrans" cxnId="{9FFEF993-70F7-432F-A705-A44266496683}">
      <dgm:prSet/>
      <dgm:spPr/>
      <dgm:t>
        <a:bodyPr/>
        <a:lstStyle/>
        <a:p>
          <a:endParaRPr lang="en-US"/>
        </a:p>
      </dgm:t>
    </dgm:pt>
    <dgm:pt modelId="{35E2A7FA-C501-43DC-ADED-373B5907563F}">
      <dgm:prSet/>
      <dgm:spPr/>
      <dgm:t>
        <a:bodyPr/>
        <a:lstStyle/>
        <a:p>
          <a:r>
            <a:rPr lang="zh-CN" baseline="0"/>
            <a:t>当油粕比低于历史均值时，可能触发油厂减产挺价，反向做多油粕比。</a:t>
          </a:r>
          <a:endParaRPr lang="en-US"/>
        </a:p>
      </dgm:t>
    </dgm:pt>
    <dgm:pt modelId="{667FEF65-625E-478B-AD51-849B40D6F18B}" type="parTrans" cxnId="{673BFCCB-E3FB-4760-ADF9-E3F19C0F9660}">
      <dgm:prSet/>
      <dgm:spPr/>
      <dgm:t>
        <a:bodyPr/>
        <a:lstStyle/>
        <a:p>
          <a:endParaRPr lang="en-US"/>
        </a:p>
      </dgm:t>
    </dgm:pt>
    <dgm:pt modelId="{6DA4B5DE-2F90-4E72-9DC3-F71DE6F4C310}" type="sibTrans" cxnId="{673BFCCB-E3FB-4760-ADF9-E3F19C0F9660}">
      <dgm:prSet/>
      <dgm:spPr/>
      <dgm:t>
        <a:bodyPr/>
        <a:lstStyle/>
        <a:p>
          <a:endParaRPr lang="en-US"/>
        </a:p>
      </dgm:t>
    </dgm:pt>
    <dgm:pt modelId="{66A9B38B-2F8B-4700-9BA5-B757A338DD9A}" type="pres">
      <dgm:prSet presAssocID="{630EEA7C-6A8B-4348-9454-BEFEEB594CA6}" presName="compositeShape" presStyleCnt="0">
        <dgm:presLayoutVars>
          <dgm:dir/>
          <dgm:resizeHandles/>
        </dgm:presLayoutVars>
      </dgm:prSet>
      <dgm:spPr/>
    </dgm:pt>
    <dgm:pt modelId="{A2D6F999-703E-4080-AFBC-DC3C73013ABC}" type="pres">
      <dgm:prSet presAssocID="{630EEA7C-6A8B-4348-9454-BEFEEB594CA6}" presName="pyramid" presStyleLbl="node1" presStyleIdx="0" presStyleCnt="1"/>
      <dgm:spPr/>
    </dgm:pt>
    <dgm:pt modelId="{DCE3E634-8CE6-4E9A-9581-6D2C6B9D9077}" type="pres">
      <dgm:prSet presAssocID="{630EEA7C-6A8B-4348-9454-BEFEEB594CA6}" presName="theList" presStyleCnt="0"/>
      <dgm:spPr/>
    </dgm:pt>
    <dgm:pt modelId="{4ADA156F-516A-44BB-8607-BE0BDA655B0F}" type="pres">
      <dgm:prSet presAssocID="{F313A439-F135-48E8-8EBE-AB3E38BE0D9E}" presName="aNode" presStyleLbl="fgAcc1" presStyleIdx="0" presStyleCnt="3">
        <dgm:presLayoutVars>
          <dgm:bulletEnabled val="1"/>
        </dgm:presLayoutVars>
      </dgm:prSet>
      <dgm:spPr/>
    </dgm:pt>
    <dgm:pt modelId="{67153CF3-247D-4BD9-AC81-B3FE6D4597E2}" type="pres">
      <dgm:prSet presAssocID="{F313A439-F135-48E8-8EBE-AB3E38BE0D9E}" presName="aSpace" presStyleCnt="0"/>
      <dgm:spPr/>
    </dgm:pt>
    <dgm:pt modelId="{8326ED52-500F-4F60-9703-E134F4CDDFFE}" type="pres">
      <dgm:prSet presAssocID="{8C06BD6F-A7E4-4454-A90C-6415E6548863}" presName="aNode" presStyleLbl="fgAcc1" presStyleIdx="1" presStyleCnt="3">
        <dgm:presLayoutVars>
          <dgm:bulletEnabled val="1"/>
        </dgm:presLayoutVars>
      </dgm:prSet>
      <dgm:spPr/>
    </dgm:pt>
    <dgm:pt modelId="{696FCD79-DC9D-4EAE-BBA9-3AEC2AFA3E6F}" type="pres">
      <dgm:prSet presAssocID="{8C06BD6F-A7E4-4454-A90C-6415E6548863}" presName="aSpace" presStyleCnt="0"/>
      <dgm:spPr/>
    </dgm:pt>
    <dgm:pt modelId="{A6F9B252-05A0-4728-B263-280595D496F1}" type="pres">
      <dgm:prSet presAssocID="{35E2A7FA-C501-43DC-ADED-373B5907563F}" presName="aNode" presStyleLbl="fgAcc1" presStyleIdx="2" presStyleCnt="3">
        <dgm:presLayoutVars>
          <dgm:bulletEnabled val="1"/>
        </dgm:presLayoutVars>
      </dgm:prSet>
      <dgm:spPr/>
    </dgm:pt>
    <dgm:pt modelId="{E2567632-D2A5-4DF0-B617-64D0F1230AC5}" type="pres">
      <dgm:prSet presAssocID="{35E2A7FA-C501-43DC-ADED-373B5907563F}" presName="aSpace" presStyleCnt="0"/>
      <dgm:spPr/>
    </dgm:pt>
  </dgm:ptLst>
  <dgm:cxnLst>
    <dgm:cxn modelId="{F0400532-0E21-4512-88D1-738CB7C3AAF1}" type="presOf" srcId="{F313A439-F135-48E8-8EBE-AB3E38BE0D9E}" destId="{4ADA156F-516A-44BB-8607-BE0BDA655B0F}" srcOrd="0" destOrd="0" presId="urn:microsoft.com/office/officeart/2005/8/layout/pyramid2"/>
    <dgm:cxn modelId="{9FFEF993-70F7-432F-A705-A44266496683}" srcId="{630EEA7C-6A8B-4348-9454-BEFEEB594CA6}" destId="{8C06BD6F-A7E4-4454-A90C-6415E6548863}" srcOrd="1" destOrd="0" parTransId="{8DF77B47-F6ED-44F4-91A5-33E47BCD5746}" sibTransId="{612E1E92-6BB5-477E-ABD1-23A1E42C3272}"/>
    <dgm:cxn modelId="{94FC9EBB-6870-4751-A479-28A82517342C}" type="presOf" srcId="{8C06BD6F-A7E4-4454-A90C-6415E6548863}" destId="{8326ED52-500F-4F60-9703-E134F4CDDFFE}" srcOrd="0" destOrd="0" presId="urn:microsoft.com/office/officeart/2005/8/layout/pyramid2"/>
    <dgm:cxn modelId="{673BFCCB-E3FB-4760-ADF9-E3F19C0F9660}" srcId="{630EEA7C-6A8B-4348-9454-BEFEEB594CA6}" destId="{35E2A7FA-C501-43DC-ADED-373B5907563F}" srcOrd="2" destOrd="0" parTransId="{667FEF65-625E-478B-AD51-849B40D6F18B}" sibTransId="{6DA4B5DE-2F90-4E72-9DC3-F71DE6F4C310}"/>
    <dgm:cxn modelId="{B7E212CC-6EB5-402D-A7D0-1FA1B426F110}" type="presOf" srcId="{35E2A7FA-C501-43DC-ADED-373B5907563F}" destId="{A6F9B252-05A0-4728-B263-280595D496F1}" srcOrd="0" destOrd="0" presId="urn:microsoft.com/office/officeart/2005/8/layout/pyramid2"/>
    <dgm:cxn modelId="{4DBB43DC-FB9E-412E-B0C0-514A6C236082}" type="presOf" srcId="{630EEA7C-6A8B-4348-9454-BEFEEB594CA6}" destId="{66A9B38B-2F8B-4700-9BA5-B757A338DD9A}" srcOrd="0" destOrd="0" presId="urn:microsoft.com/office/officeart/2005/8/layout/pyramid2"/>
    <dgm:cxn modelId="{EB270DEA-9291-4C1B-A696-BC0731AF1F80}" srcId="{630EEA7C-6A8B-4348-9454-BEFEEB594CA6}" destId="{F313A439-F135-48E8-8EBE-AB3E38BE0D9E}" srcOrd="0" destOrd="0" parTransId="{7C611C20-64D9-4EC5-9A1F-823DFE82D991}" sibTransId="{99A9C2F5-EB4D-49A1-BC12-D5C5B4202B23}"/>
    <dgm:cxn modelId="{0012FAF8-4570-4C11-975B-7EE82D0B3D54}" type="presParOf" srcId="{66A9B38B-2F8B-4700-9BA5-B757A338DD9A}" destId="{A2D6F999-703E-4080-AFBC-DC3C73013ABC}" srcOrd="0" destOrd="0" presId="urn:microsoft.com/office/officeart/2005/8/layout/pyramid2"/>
    <dgm:cxn modelId="{907DEA39-0FF5-4220-90FF-863CBAECDA51}" type="presParOf" srcId="{66A9B38B-2F8B-4700-9BA5-B757A338DD9A}" destId="{DCE3E634-8CE6-4E9A-9581-6D2C6B9D9077}" srcOrd="1" destOrd="0" presId="urn:microsoft.com/office/officeart/2005/8/layout/pyramid2"/>
    <dgm:cxn modelId="{E309E170-3D9A-4D9F-8DA7-0D2F76B049DD}" type="presParOf" srcId="{DCE3E634-8CE6-4E9A-9581-6D2C6B9D9077}" destId="{4ADA156F-516A-44BB-8607-BE0BDA655B0F}" srcOrd="0" destOrd="0" presId="urn:microsoft.com/office/officeart/2005/8/layout/pyramid2"/>
    <dgm:cxn modelId="{50055A91-F322-48CF-B73D-6A3BE1A0567F}" type="presParOf" srcId="{DCE3E634-8CE6-4E9A-9581-6D2C6B9D9077}" destId="{67153CF3-247D-4BD9-AC81-B3FE6D4597E2}" srcOrd="1" destOrd="0" presId="urn:microsoft.com/office/officeart/2005/8/layout/pyramid2"/>
    <dgm:cxn modelId="{1DCFFFCF-E609-4275-805D-A39E7584B930}" type="presParOf" srcId="{DCE3E634-8CE6-4E9A-9581-6D2C6B9D9077}" destId="{8326ED52-500F-4F60-9703-E134F4CDDFFE}" srcOrd="2" destOrd="0" presId="urn:microsoft.com/office/officeart/2005/8/layout/pyramid2"/>
    <dgm:cxn modelId="{3E2C4378-26ED-4373-8601-1C3ED1A570F2}" type="presParOf" srcId="{DCE3E634-8CE6-4E9A-9581-6D2C6B9D9077}" destId="{696FCD79-DC9D-4EAE-BBA9-3AEC2AFA3E6F}" srcOrd="3" destOrd="0" presId="urn:microsoft.com/office/officeart/2005/8/layout/pyramid2"/>
    <dgm:cxn modelId="{26D26BFB-D1EE-428E-A8E0-48D712194866}" type="presParOf" srcId="{DCE3E634-8CE6-4E9A-9581-6D2C6B9D9077}" destId="{A6F9B252-05A0-4728-B263-280595D496F1}" srcOrd="4" destOrd="0" presId="urn:microsoft.com/office/officeart/2005/8/layout/pyramid2"/>
    <dgm:cxn modelId="{8E596DE6-2387-4BAF-802E-8D6D79E2B2CF}" type="presParOf" srcId="{DCE3E634-8CE6-4E9A-9581-6D2C6B9D9077}" destId="{E2567632-D2A5-4DF0-B617-64D0F1230AC5}" srcOrd="5" destOrd="0" presId="urn:microsoft.com/office/officeart/2005/8/layout/pyramid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DA0B527E-FFA2-4923-9216-3C96CD79FB5D}" type="doc">
      <dgm:prSet loTypeId="urn:microsoft.com/office/officeart/2005/8/layout/pyramid2" loCatId="pyramid" qsTypeId="urn:microsoft.com/office/officeart/2005/8/quickstyle/simple1" qsCatId="simple" csTypeId="urn:microsoft.com/office/officeart/2005/8/colors/accent1_2" csCatId="accent1"/>
      <dgm:spPr/>
      <dgm:t>
        <a:bodyPr/>
        <a:lstStyle/>
        <a:p>
          <a:endParaRPr lang="en-US"/>
        </a:p>
      </dgm:t>
    </dgm:pt>
    <dgm:pt modelId="{04AE079C-6253-424D-9710-5CDC6BC096F4}">
      <dgm:prSet/>
      <dgm:spPr/>
      <dgm:t>
        <a:bodyPr/>
        <a:lstStyle/>
        <a:p>
          <a:r>
            <a:rPr lang="zh-CN" baseline="0"/>
            <a:t>案例：沪铜 </a:t>
          </a:r>
          <a:r>
            <a:rPr lang="en-US" baseline="0"/>
            <a:t>vs LME</a:t>
          </a:r>
          <a:r>
            <a:rPr lang="zh-CN" baseline="0"/>
            <a:t>铜</a:t>
          </a:r>
          <a:endParaRPr lang="en-US"/>
        </a:p>
      </dgm:t>
    </dgm:pt>
    <dgm:pt modelId="{652B0E58-2C69-4E87-ADAA-5E90A509D5ED}" type="parTrans" cxnId="{05B0AEB9-1DC7-483A-B925-AD6BE9FD94F7}">
      <dgm:prSet/>
      <dgm:spPr/>
      <dgm:t>
        <a:bodyPr/>
        <a:lstStyle/>
        <a:p>
          <a:endParaRPr lang="en-US"/>
        </a:p>
      </dgm:t>
    </dgm:pt>
    <dgm:pt modelId="{B449516B-625B-4F66-A152-1AC8AC2BBED0}" type="sibTrans" cxnId="{05B0AEB9-1DC7-483A-B925-AD6BE9FD94F7}">
      <dgm:prSet/>
      <dgm:spPr/>
      <dgm:t>
        <a:bodyPr/>
        <a:lstStyle/>
        <a:p>
          <a:endParaRPr lang="en-US"/>
        </a:p>
      </dgm:t>
    </dgm:pt>
    <dgm:pt modelId="{44EF0B2E-6B6F-4B19-9F2C-F2FA50049119}">
      <dgm:prSet/>
      <dgm:spPr/>
      <dgm:t>
        <a:bodyPr/>
        <a:lstStyle/>
        <a:p>
          <a:r>
            <a:rPr lang="zh-CN" baseline="0"/>
            <a:t>跟踪沪伦铜价差（考虑汇率、关税、运费）；</a:t>
          </a:r>
          <a:endParaRPr lang="en-US"/>
        </a:p>
      </dgm:t>
    </dgm:pt>
    <dgm:pt modelId="{A6C5F240-7DB4-4B5B-9253-67B3E3C57C45}" type="parTrans" cxnId="{2A8B6DAA-F20A-4FF9-BB9C-2A0447EDDE49}">
      <dgm:prSet/>
      <dgm:spPr/>
      <dgm:t>
        <a:bodyPr/>
        <a:lstStyle/>
        <a:p>
          <a:endParaRPr lang="en-US"/>
        </a:p>
      </dgm:t>
    </dgm:pt>
    <dgm:pt modelId="{993A5949-7EEC-42F6-8DF5-7D31EEAFF40C}" type="sibTrans" cxnId="{2A8B6DAA-F20A-4FF9-BB9C-2A0447EDDE49}">
      <dgm:prSet/>
      <dgm:spPr/>
      <dgm:t>
        <a:bodyPr/>
        <a:lstStyle/>
        <a:p>
          <a:endParaRPr lang="en-US"/>
        </a:p>
      </dgm:t>
    </dgm:pt>
    <dgm:pt modelId="{8F8B4A6B-50EF-475D-99F7-8D6743C45D82}">
      <dgm:prSet/>
      <dgm:spPr/>
      <dgm:t>
        <a:bodyPr/>
        <a:lstStyle/>
        <a:p>
          <a:r>
            <a:rPr lang="zh-CN" baseline="0"/>
            <a:t>当价差突破进口盈亏平衡点时，触发正套</a:t>
          </a:r>
          <a:r>
            <a:rPr lang="en-US" baseline="0"/>
            <a:t>/</a:t>
          </a:r>
          <a:r>
            <a:rPr lang="zh-CN" baseline="0"/>
            <a:t>反套机会。</a:t>
          </a:r>
          <a:endParaRPr lang="en-US"/>
        </a:p>
      </dgm:t>
    </dgm:pt>
    <dgm:pt modelId="{966A4134-26A0-4568-B0A9-3B7FDFBD64AB}" type="parTrans" cxnId="{1036E4A6-99B3-404D-9E91-4783A278DA85}">
      <dgm:prSet/>
      <dgm:spPr/>
      <dgm:t>
        <a:bodyPr/>
        <a:lstStyle/>
        <a:p>
          <a:endParaRPr lang="en-US"/>
        </a:p>
      </dgm:t>
    </dgm:pt>
    <dgm:pt modelId="{5EC1E71E-01C5-4502-A8A1-C252444F6650}" type="sibTrans" cxnId="{1036E4A6-99B3-404D-9E91-4783A278DA85}">
      <dgm:prSet/>
      <dgm:spPr/>
      <dgm:t>
        <a:bodyPr/>
        <a:lstStyle/>
        <a:p>
          <a:endParaRPr lang="en-US"/>
        </a:p>
      </dgm:t>
    </dgm:pt>
    <dgm:pt modelId="{DA6B39FA-F519-4943-92FC-E8E937F0FB73}" type="pres">
      <dgm:prSet presAssocID="{DA0B527E-FFA2-4923-9216-3C96CD79FB5D}" presName="compositeShape" presStyleCnt="0">
        <dgm:presLayoutVars>
          <dgm:dir/>
          <dgm:resizeHandles/>
        </dgm:presLayoutVars>
      </dgm:prSet>
      <dgm:spPr/>
    </dgm:pt>
    <dgm:pt modelId="{58F07598-79E8-4E74-9CEE-7367BB2FAFE3}" type="pres">
      <dgm:prSet presAssocID="{DA0B527E-FFA2-4923-9216-3C96CD79FB5D}" presName="pyramid" presStyleLbl="node1" presStyleIdx="0" presStyleCnt="1"/>
      <dgm:spPr/>
    </dgm:pt>
    <dgm:pt modelId="{3D2A2BBD-168D-48ED-90AA-32D344F8705C}" type="pres">
      <dgm:prSet presAssocID="{DA0B527E-FFA2-4923-9216-3C96CD79FB5D}" presName="theList" presStyleCnt="0"/>
      <dgm:spPr/>
    </dgm:pt>
    <dgm:pt modelId="{AB29FE64-2EA0-4FC3-B9B0-0FC3E7F380B7}" type="pres">
      <dgm:prSet presAssocID="{04AE079C-6253-424D-9710-5CDC6BC096F4}" presName="aNode" presStyleLbl="fgAcc1" presStyleIdx="0" presStyleCnt="3">
        <dgm:presLayoutVars>
          <dgm:bulletEnabled val="1"/>
        </dgm:presLayoutVars>
      </dgm:prSet>
      <dgm:spPr/>
    </dgm:pt>
    <dgm:pt modelId="{3CEC592F-0884-424C-9529-FB3211384006}" type="pres">
      <dgm:prSet presAssocID="{04AE079C-6253-424D-9710-5CDC6BC096F4}" presName="aSpace" presStyleCnt="0"/>
      <dgm:spPr/>
    </dgm:pt>
    <dgm:pt modelId="{CE7B9C3E-05C9-4A62-992B-1BDA586233EF}" type="pres">
      <dgm:prSet presAssocID="{44EF0B2E-6B6F-4B19-9F2C-F2FA50049119}" presName="aNode" presStyleLbl="fgAcc1" presStyleIdx="1" presStyleCnt="3">
        <dgm:presLayoutVars>
          <dgm:bulletEnabled val="1"/>
        </dgm:presLayoutVars>
      </dgm:prSet>
      <dgm:spPr/>
    </dgm:pt>
    <dgm:pt modelId="{ED425980-C7E2-4ACE-AF90-11778D7ABE20}" type="pres">
      <dgm:prSet presAssocID="{44EF0B2E-6B6F-4B19-9F2C-F2FA50049119}" presName="aSpace" presStyleCnt="0"/>
      <dgm:spPr/>
    </dgm:pt>
    <dgm:pt modelId="{37E0CCC9-2016-4965-9EED-35DEFAF75FAF}" type="pres">
      <dgm:prSet presAssocID="{8F8B4A6B-50EF-475D-99F7-8D6743C45D82}" presName="aNode" presStyleLbl="fgAcc1" presStyleIdx="2" presStyleCnt="3">
        <dgm:presLayoutVars>
          <dgm:bulletEnabled val="1"/>
        </dgm:presLayoutVars>
      </dgm:prSet>
      <dgm:spPr/>
    </dgm:pt>
    <dgm:pt modelId="{D5C353DC-EDEE-4CFB-B4B7-468908B14367}" type="pres">
      <dgm:prSet presAssocID="{8F8B4A6B-50EF-475D-99F7-8D6743C45D82}" presName="aSpace" presStyleCnt="0"/>
      <dgm:spPr/>
    </dgm:pt>
  </dgm:ptLst>
  <dgm:cxnLst>
    <dgm:cxn modelId="{4C7F7212-9201-4D07-A601-AC0E70F55B9B}" type="presOf" srcId="{04AE079C-6253-424D-9710-5CDC6BC096F4}" destId="{AB29FE64-2EA0-4FC3-B9B0-0FC3E7F380B7}" srcOrd="0" destOrd="0" presId="urn:microsoft.com/office/officeart/2005/8/layout/pyramid2"/>
    <dgm:cxn modelId="{DB6C024E-8B3B-4B06-B8D5-04459D82D0B2}" type="presOf" srcId="{8F8B4A6B-50EF-475D-99F7-8D6743C45D82}" destId="{37E0CCC9-2016-4965-9EED-35DEFAF75FAF}" srcOrd="0" destOrd="0" presId="urn:microsoft.com/office/officeart/2005/8/layout/pyramid2"/>
    <dgm:cxn modelId="{59C10157-8C50-498A-AC56-009DFB43AB29}" type="presOf" srcId="{44EF0B2E-6B6F-4B19-9F2C-F2FA50049119}" destId="{CE7B9C3E-05C9-4A62-992B-1BDA586233EF}" srcOrd="0" destOrd="0" presId="urn:microsoft.com/office/officeart/2005/8/layout/pyramid2"/>
    <dgm:cxn modelId="{1036E4A6-99B3-404D-9E91-4783A278DA85}" srcId="{DA0B527E-FFA2-4923-9216-3C96CD79FB5D}" destId="{8F8B4A6B-50EF-475D-99F7-8D6743C45D82}" srcOrd="2" destOrd="0" parTransId="{966A4134-26A0-4568-B0A9-3B7FDFBD64AB}" sibTransId="{5EC1E71E-01C5-4502-A8A1-C252444F6650}"/>
    <dgm:cxn modelId="{2A8B6DAA-F20A-4FF9-BB9C-2A0447EDDE49}" srcId="{DA0B527E-FFA2-4923-9216-3C96CD79FB5D}" destId="{44EF0B2E-6B6F-4B19-9F2C-F2FA50049119}" srcOrd="1" destOrd="0" parTransId="{A6C5F240-7DB4-4B5B-9253-67B3E3C57C45}" sibTransId="{993A5949-7EEC-42F6-8DF5-7D31EEAFF40C}"/>
    <dgm:cxn modelId="{4B9239B3-D651-4915-88C6-ABBA40CAB653}" type="presOf" srcId="{DA0B527E-FFA2-4923-9216-3C96CD79FB5D}" destId="{DA6B39FA-F519-4943-92FC-E8E937F0FB73}" srcOrd="0" destOrd="0" presId="urn:microsoft.com/office/officeart/2005/8/layout/pyramid2"/>
    <dgm:cxn modelId="{05B0AEB9-1DC7-483A-B925-AD6BE9FD94F7}" srcId="{DA0B527E-FFA2-4923-9216-3C96CD79FB5D}" destId="{04AE079C-6253-424D-9710-5CDC6BC096F4}" srcOrd="0" destOrd="0" parTransId="{652B0E58-2C69-4E87-ADAA-5E90A509D5ED}" sibTransId="{B449516B-625B-4F66-A152-1AC8AC2BBED0}"/>
    <dgm:cxn modelId="{502A0252-65B7-4BD7-BE1A-7ACD5E554E59}" type="presParOf" srcId="{DA6B39FA-F519-4943-92FC-E8E937F0FB73}" destId="{58F07598-79E8-4E74-9CEE-7367BB2FAFE3}" srcOrd="0" destOrd="0" presId="urn:microsoft.com/office/officeart/2005/8/layout/pyramid2"/>
    <dgm:cxn modelId="{6F67CD09-426C-4C77-80A9-B47AA2970BF4}" type="presParOf" srcId="{DA6B39FA-F519-4943-92FC-E8E937F0FB73}" destId="{3D2A2BBD-168D-48ED-90AA-32D344F8705C}" srcOrd="1" destOrd="0" presId="urn:microsoft.com/office/officeart/2005/8/layout/pyramid2"/>
    <dgm:cxn modelId="{7D47D828-D280-499A-87B4-037E8CA1040E}" type="presParOf" srcId="{3D2A2BBD-168D-48ED-90AA-32D344F8705C}" destId="{AB29FE64-2EA0-4FC3-B9B0-0FC3E7F380B7}" srcOrd="0" destOrd="0" presId="urn:microsoft.com/office/officeart/2005/8/layout/pyramid2"/>
    <dgm:cxn modelId="{EB8415BE-BB0A-4F4A-8F1C-A2B0FD8E2F56}" type="presParOf" srcId="{3D2A2BBD-168D-48ED-90AA-32D344F8705C}" destId="{3CEC592F-0884-424C-9529-FB3211384006}" srcOrd="1" destOrd="0" presId="urn:microsoft.com/office/officeart/2005/8/layout/pyramid2"/>
    <dgm:cxn modelId="{8A6A5570-7B10-435A-83B1-1EDCB887C008}" type="presParOf" srcId="{3D2A2BBD-168D-48ED-90AA-32D344F8705C}" destId="{CE7B9C3E-05C9-4A62-992B-1BDA586233EF}" srcOrd="2" destOrd="0" presId="urn:microsoft.com/office/officeart/2005/8/layout/pyramid2"/>
    <dgm:cxn modelId="{2000F537-3D89-4704-B8E3-2BC6231EFB2A}" type="presParOf" srcId="{3D2A2BBD-168D-48ED-90AA-32D344F8705C}" destId="{ED425980-C7E2-4ACE-AF90-11778D7ABE20}" srcOrd="3" destOrd="0" presId="urn:microsoft.com/office/officeart/2005/8/layout/pyramid2"/>
    <dgm:cxn modelId="{3E4E4E23-EB3A-4E0A-A9CA-48FDD89C7A81}" type="presParOf" srcId="{3D2A2BBD-168D-48ED-90AA-32D344F8705C}" destId="{37E0CCC9-2016-4965-9EED-35DEFAF75FAF}" srcOrd="4" destOrd="0" presId="urn:microsoft.com/office/officeart/2005/8/layout/pyramid2"/>
    <dgm:cxn modelId="{173341AA-53BD-4510-877D-9D0E01D7A88A}" type="presParOf" srcId="{3D2A2BBD-168D-48ED-90AA-32D344F8705C}" destId="{D5C353DC-EDEE-4CFB-B4B7-468908B14367}" srcOrd="5" destOrd="0" presId="urn:microsoft.com/office/officeart/2005/8/layout/pyramid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E36F8866-0E80-4300-AB81-BC6B738DE6AF}" type="doc">
      <dgm:prSet loTypeId="urn:microsoft.com/office/officeart/2005/8/layout/pyramid2" loCatId="pyramid" qsTypeId="urn:microsoft.com/office/officeart/2005/8/quickstyle/simple1" qsCatId="simple" csTypeId="urn:microsoft.com/office/officeart/2005/8/colors/accent1_2" csCatId="accent1"/>
      <dgm:spPr/>
      <dgm:t>
        <a:bodyPr/>
        <a:lstStyle/>
        <a:p>
          <a:endParaRPr lang="en-US"/>
        </a:p>
      </dgm:t>
    </dgm:pt>
    <dgm:pt modelId="{7357F528-FBDF-4C01-ADB0-B88E05B5FDF4}">
      <dgm:prSet/>
      <dgm:spPr/>
      <dgm:t>
        <a:bodyPr/>
        <a:lstStyle/>
        <a:p>
          <a:r>
            <a:rPr lang="zh-CN" baseline="0"/>
            <a:t>案例：黄金季节性</a:t>
          </a:r>
          <a:endParaRPr lang="en-US"/>
        </a:p>
      </dgm:t>
    </dgm:pt>
    <dgm:pt modelId="{56CEAE60-8AB1-4570-A4E6-D0E99A031C7A}" type="parTrans" cxnId="{FED76C2D-FE72-484D-BBE1-AA9B830486EA}">
      <dgm:prSet/>
      <dgm:spPr/>
      <dgm:t>
        <a:bodyPr/>
        <a:lstStyle/>
        <a:p>
          <a:endParaRPr lang="en-US"/>
        </a:p>
      </dgm:t>
    </dgm:pt>
    <dgm:pt modelId="{39981AFF-4900-47CC-A3F3-D24794BDEA22}" type="sibTrans" cxnId="{FED76C2D-FE72-484D-BBE1-AA9B830486EA}">
      <dgm:prSet/>
      <dgm:spPr/>
      <dgm:t>
        <a:bodyPr/>
        <a:lstStyle/>
        <a:p>
          <a:endParaRPr lang="en-US"/>
        </a:p>
      </dgm:t>
    </dgm:pt>
    <dgm:pt modelId="{74ECD010-5BC9-4D73-A154-D467963F0621}">
      <dgm:prSet/>
      <dgm:spPr/>
      <dgm:t>
        <a:bodyPr/>
        <a:lstStyle/>
        <a:p>
          <a:r>
            <a:rPr lang="zh-CN" baseline="0"/>
            <a:t>比较历年</a:t>
          </a:r>
          <a:r>
            <a:rPr lang="en-US" baseline="0"/>
            <a:t>Q4</a:t>
          </a:r>
          <a:r>
            <a:rPr lang="zh-CN" baseline="0"/>
            <a:t>金价表现（印度婚庆</a:t>
          </a:r>
          <a:r>
            <a:rPr lang="en-US" baseline="0"/>
            <a:t>+</a:t>
          </a:r>
          <a:r>
            <a:rPr lang="zh-CN" baseline="0"/>
            <a:t>央行购金旺季）；</a:t>
          </a:r>
          <a:endParaRPr lang="en-US"/>
        </a:p>
      </dgm:t>
    </dgm:pt>
    <dgm:pt modelId="{8ED151D2-4CE7-4E9A-A88A-B2093A4EE2E1}" type="parTrans" cxnId="{9ECF779C-304C-4A64-90AE-7DCB2D53FD2D}">
      <dgm:prSet/>
      <dgm:spPr/>
      <dgm:t>
        <a:bodyPr/>
        <a:lstStyle/>
        <a:p>
          <a:endParaRPr lang="en-US"/>
        </a:p>
      </dgm:t>
    </dgm:pt>
    <dgm:pt modelId="{DE733B6E-C97F-4DBA-B18C-689006E49263}" type="sibTrans" cxnId="{9ECF779C-304C-4A64-90AE-7DCB2D53FD2D}">
      <dgm:prSet/>
      <dgm:spPr/>
      <dgm:t>
        <a:bodyPr/>
        <a:lstStyle/>
        <a:p>
          <a:endParaRPr lang="en-US"/>
        </a:p>
      </dgm:t>
    </dgm:pt>
    <dgm:pt modelId="{B6D185EF-907D-4581-BE06-B44C92E15286}">
      <dgm:prSet/>
      <dgm:spPr/>
      <dgm:t>
        <a:bodyPr/>
        <a:lstStyle/>
        <a:p>
          <a:r>
            <a:rPr lang="zh-CN" baseline="0"/>
            <a:t>若当前价格偏离季节性均值超</a:t>
          </a:r>
          <a:r>
            <a:rPr lang="en-US" baseline="0"/>
            <a:t>10%</a:t>
          </a:r>
          <a:r>
            <a:rPr lang="zh-CN" baseline="0"/>
            <a:t>，提示反转概率。</a:t>
          </a:r>
          <a:endParaRPr lang="en-US"/>
        </a:p>
      </dgm:t>
    </dgm:pt>
    <dgm:pt modelId="{0207FA29-F7D7-4C0E-97B1-C29D18321501}" type="parTrans" cxnId="{B4E550AC-B8EA-43CA-86DA-BEAE6EBFEEB7}">
      <dgm:prSet/>
      <dgm:spPr/>
      <dgm:t>
        <a:bodyPr/>
        <a:lstStyle/>
        <a:p>
          <a:endParaRPr lang="en-US"/>
        </a:p>
      </dgm:t>
    </dgm:pt>
    <dgm:pt modelId="{D697E198-A5FC-4739-AB7D-1AA4396D69FE}" type="sibTrans" cxnId="{B4E550AC-B8EA-43CA-86DA-BEAE6EBFEEB7}">
      <dgm:prSet/>
      <dgm:spPr/>
      <dgm:t>
        <a:bodyPr/>
        <a:lstStyle/>
        <a:p>
          <a:endParaRPr lang="en-US"/>
        </a:p>
      </dgm:t>
    </dgm:pt>
    <dgm:pt modelId="{18D4138B-1D0D-495A-89D1-D72690FB1F5E}" type="pres">
      <dgm:prSet presAssocID="{E36F8866-0E80-4300-AB81-BC6B738DE6AF}" presName="compositeShape" presStyleCnt="0">
        <dgm:presLayoutVars>
          <dgm:dir/>
          <dgm:resizeHandles/>
        </dgm:presLayoutVars>
      </dgm:prSet>
      <dgm:spPr/>
    </dgm:pt>
    <dgm:pt modelId="{A4785737-6F75-4B1B-9C15-7DA8E0BF53FD}" type="pres">
      <dgm:prSet presAssocID="{E36F8866-0E80-4300-AB81-BC6B738DE6AF}" presName="pyramid" presStyleLbl="node1" presStyleIdx="0" presStyleCnt="1"/>
      <dgm:spPr/>
    </dgm:pt>
    <dgm:pt modelId="{3360B9A9-38DF-4B85-9AA2-0E52472CE60E}" type="pres">
      <dgm:prSet presAssocID="{E36F8866-0E80-4300-AB81-BC6B738DE6AF}" presName="theList" presStyleCnt="0"/>
      <dgm:spPr/>
    </dgm:pt>
    <dgm:pt modelId="{EB0394D1-205C-49D1-B3F1-002BC12A4EFA}" type="pres">
      <dgm:prSet presAssocID="{7357F528-FBDF-4C01-ADB0-B88E05B5FDF4}" presName="aNode" presStyleLbl="fgAcc1" presStyleIdx="0" presStyleCnt="3">
        <dgm:presLayoutVars>
          <dgm:bulletEnabled val="1"/>
        </dgm:presLayoutVars>
      </dgm:prSet>
      <dgm:spPr/>
    </dgm:pt>
    <dgm:pt modelId="{5180858A-3D13-4DED-A811-5CB84D2D8E81}" type="pres">
      <dgm:prSet presAssocID="{7357F528-FBDF-4C01-ADB0-B88E05B5FDF4}" presName="aSpace" presStyleCnt="0"/>
      <dgm:spPr/>
    </dgm:pt>
    <dgm:pt modelId="{DC195299-72F1-4FD9-96B4-D7C058373AD2}" type="pres">
      <dgm:prSet presAssocID="{74ECD010-5BC9-4D73-A154-D467963F0621}" presName="aNode" presStyleLbl="fgAcc1" presStyleIdx="1" presStyleCnt="3">
        <dgm:presLayoutVars>
          <dgm:bulletEnabled val="1"/>
        </dgm:presLayoutVars>
      </dgm:prSet>
      <dgm:spPr/>
    </dgm:pt>
    <dgm:pt modelId="{83647DDA-8DEC-4BA4-9566-1C89ABE70AE1}" type="pres">
      <dgm:prSet presAssocID="{74ECD010-5BC9-4D73-A154-D467963F0621}" presName="aSpace" presStyleCnt="0"/>
      <dgm:spPr/>
    </dgm:pt>
    <dgm:pt modelId="{3919DBBF-AC33-4D27-8D23-444AA2BC1AFD}" type="pres">
      <dgm:prSet presAssocID="{B6D185EF-907D-4581-BE06-B44C92E15286}" presName="aNode" presStyleLbl="fgAcc1" presStyleIdx="2" presStyleCnt="3">
        <dgm:presLayoutVars>
          <dgm:bulletEnabled val="1"/>
        </dgm:presLayoutVars>
      </dgm:prSet>
      <dgm:spPr/>
    </dgm:pt>
    <dgm:pt modelId="{C1FA245E-47B4-4F6D-B36C-DFAC229E9AAD}" type="pres">
      <dgm:prSet presAssocID="{B6D185EF-907D-4581-BE06-B44C92E15286}" presName="aSpace" presStyleCnt="0"/>
      <dgm:spPr/>
    </dgm:pt>
  </dgm:ptLst>
  <dgm:cxnLst>
    <dgm:cxn modelId="{DBA7290F-1340-4511-8C45-D0B59633BDBB}" type="presOf" srcId="{7357F528-FBDF-4C01-ADB0-B88E05B5FDF4}" destId="{EB0394D1-205C-49D1-B3F1-002BC12A4EFA}" srcOrd="0" destOrd="0" presId="urn:microsoft.com/office/officeart/2005/8/layout/pyramid2"/>
    <dgm:cxn modelId="{FED76C2D-FE72-484D-BBE1-AA9B830486EA}" srcId="{E36F8866-0E80-4300-AB81-BC6B738DE6AF}" destId="{7357F528-FBDF-4C01-ADB0-B88E05B5FDF4}" srcOrd="0" destOrd="0" parTransId="{56CEAE60-8AB1-4570-A4E6-D0E99A031C7A}" sibTransId="{39981AFF-4900-47CC-A3F3-D24794BDEA22}"/>
    <dgm:cxn modelId="{F4469751-761C-43AE-A326-C26E7C1AC002}" type="presOf" srcId="{B6D185EF-907D-4581-BE06-B44C92E15286}" destId="{3919DBBF-AC33-4D27-8D23-444AA2BC1AFD}" srcOrd="0" destOrd="0" presId="urn:microsoft.com/office/officeart/2005/8/layout/pyramid2"/>
    <dgm:cxn modelId="{9ECF779C-304C-4A64-90AE-7DCB2D53FD2D}" srcId="{E36F8866-0E80-4300-AB81-BC6B738DE6AF}" destId="{74ECD010-5BC9-4D73-A154-D467963F0621}" srcOrd="1" destOrd="0" parTransId="{8ED151D2-4CE7-4E9A-A88A-B2093A4EE2E1}" sibTransId="{DE733B6E-C97F-4DBA-B18C-689006E49263}"/>
    <dgm:cxn modelId="{B4E550AC-B8EA-43CA-86DA-BEAE6EBFEEB7}" srcId="{E36F8866-0E80-4300-AB81-BC6B738DE6AF}" destId="{B6D185EF-907D-4581-BE06-B44C92E15286}" srcOrd="2" destOrd="0" parTransId="{0207FA29-F7D7-4C0E-97B1-C29D18321501}" sibTransId="{D697E198-A5FC-4739-AB7D-1AA4396D69FE}"/>
    <dgm:cxn modelId="{388CEDCB-516D-408A-9339-5C2EA0B4532B}" type="presOf" srcId="{74ECD010-5BC9-4D73-A154-D467963F0621}" destId="{DC195299-72F1-4FD9-96B4-D7C058373AD2}" srcOrd="0" destOrd="0" presId="urn:microsoft.com/office/officeart/2005/8/layout/pyramid2"/>
    <dgm:cxn modelId="{7EAEF7FC-D61B-4E8A-9076-E6E1872FD574}" type="presOf" srcId="{E36F8866-0E80-4300-AB81-BC6B738DE6AF}" destId="{18D4138B-1D0D-495A-89D1-D72690FB1F5E}" srcOrd="0" destOrd="0" presId="urn:microsoft.com/office/officeart/2005/8/layout/pyramid2"/>
    <dgm:cxn modelId="{FA699276-DC93-4C56-BBB2-7B14D891FEB8}" type="presParOf" srcId="{18D4138B-1D0D-495A-89D1-D72690FB1F5E}" destId="{A4785737-6F75-4B1B-9C15-7DA8E0BF53FD}" srcOrd="0" destOrd="0" presId="urn:microsoft.com/office/officeart/2005/8/layout/pyramid2"/>
    <dgm:cxn modelId="{9F3168B8-57AA-4185-A428-E4AA55B135DD}" type="presParOf" srcId="{18D4138B-1D0D-495A-89D1-D72690FB1F5E}" destId="{3360B9A9-38DF-4B85-9AA2-0E52472CE60E}" srcOrd="1" destOrd="0" presId="urn:microsoft.com/office/officeart/2005/8/layout/pyramid2"/>
    <dgm:cxn modelId="{395B4554-481D-40D2-B6C5-93DFF1E61B53}" type="presParOf" srcId="{3360B9A9-38DF-4B85-9AA2-0E52472CE60E}" destId="{EB0394D1-205C-49D1-B3F1-002BC12A4EFA}" srcOrd="0" destOrd="0" presId="urn:microsoft.com/office/officeart/2005/8/layout/pyramid2"/>
    <dgm:cxn modelId="{9A8A6645-558E-4C80-B95B-FAD5EE81CA5D}" type="presParOf" srcId="{3360B9A9-38DF-4B85-9AA2-0E52472CE60E}" destId="{5180858A-3D13-4DED-A811-5CB84D2D8E81}" srcOrd="1" destOrd="0" presId="urn:microsoft.com/office/officeart/2005/8/layout/pyramid2"/>
    <dgm:cxn modelId="{4CD12EDB-29E0-4BD0-8607-4ADEE168BA75}" type="presParOf" srcId="{3360B9A9-38DF-4B85-9AA2-0E52472CE60E}" destId="{DC195299-72F1-4FD9-96B4-D7C058373AD2}" srcOrd="2" destOrd="0" presId="urn:microsoft.com/office/officeart/2005/8/layout/pyramid2"/>
    <dgm:cxn modelId="{DEAEC772-E783-4D5D-839A-A57F5893B12F}" type="presParOf" srcId="{3360B9A9-38DF-4B85-9AA2-0E52472CE60E}" destId="{83647DDA-8DEC-4BA4-9566-1C89ABE70AE1}" srcOrd="3" destOrd="0" presId="urn:microsoft.com/office/officeart/2005/8/layout/pyramid2"/>
    <dgm:cxn modelId="{AFAA8803-B1C3-4EE1-B49B-C02690E401A9}" type="presParOf" srcId="{3360B9A9-38DF-4B85-9AA2-0E52472CE60E}" destId="{3919DBBF-AC33-4D27-8D23-444AA2BC1AFD}" srcOrd="4" destOrd="0" presId="urn:microsoft.com/office/officeart/2005/8/layout/pyramid2"/>
    <dgm:cxn modelId="{961209DE-3EC6-45F8-8996-61D44A74457F}" type="presParOf" srcId="{3360B9A9-38DF-4B85-9AA2-0E52472CE60E}" destId="{C1FA245E-47B4-4F6D-B36C-DFAC229E9AAD}" srcOrd="5" destOrd="0" presId="urn:microsoft.com/office/officeart/2005/8/layout/pyramid2"/>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EF7891B8-9618-46D2-8D4E-1ED051AB4D78}" type="doc">
      <dgm:prSet loTypeId="urn:microsoft.com/office/officeart/2005/8/layout/pyramid2" loCatId="pyramid" qsTypeId="urn:microsoft.com/office/officeart/2005/8/quickstyle/simple1" qsCatId="simple" csTypeId="urn:microsoft.com/office/officeart/2005/8/colors/accent1_2" csCatId="accent1"/>
      <dgm:spPr/>
      <dgm:t>
        <a:bodyPr/>
        <a:lstStyle/>
        <a:p>
          <a:endParaRPr lang="en-US"/>
        </a:p>
      </dgm:t>
    </dgm:pt>
    <dgm:pt modelId="{B9BA196C-ED6B-437C-AC2B-80D23447A365}">
      <dgm:prSet/>
      <dgm:spPr/>
      <dgm:t>
        <a:bodyPr/>
        <a:lstStyle/>
        <a:p>
          <a:r>
            <a:rPr lang="zh-CN" baseline="0"/>
            <a:t>案例：商品指数成分股排名</a:t>
          </a:r>
          <a:endParaRPr lang="en-US"/>
        </a:p>
      </dgm:t>
    </dgm:pt>
    <dgm:pt modelId="{0E2B72E4-CC91-439F-B5DC-05987B54CA86}" type="parTrans" cxnId="{6DE305A1-CED4-4E2A-975A-D259426F6719}">
      <dgm:prSet/>
      <dgm:spPr/>
      <dgm:t>
        <a:bodyPr/>
        <a:lstStyle/>
        <a:p>
          <a:endParaRPr lang="en-US"/>
        </a:p>
      </dgm:t>
    </dgm:pt>
    <dgm:pt modelId="{E1171541-45CF-4446-A508-E3B6F8006FA7}" type="sibTrans" cxnId="{6DE305A1-CED4-4E2A-975A-D259426F6719}">
      <dgm:prSet/>
      <dgm:spPr/>
      <dgm:t>
        <a:bodyPr/>
        <a:lstStyle/>
        <a:p>
          <a:endParaRPr lang="en-US"/>
        </a:p>
      </dgm:t>
    </dgm:pt>
    <dgm:pt modelId="{44A2F191-000B-4F6F-AD7A-CDC67EA9F819}">
      <dgm:prSet/>
      <dgm:spPr/>
      <dgm:t>
        <a:bodyPr/>
        <a:lstStyle/>
        <a:p>
          <a:r>
            <a:rPr lang="zh-CN" baseline="0"/>
            <a:t>每周跟踪</a:t>
          </a:r>
          <a:r>
            <a:rPr lang="en-US" baseline="0"/>
            <a:t>CRB</a:t>
          </a:r>
          <a:r>
            <a:rPr lang="zh-CN" baseline="0"/>
            <a:t>指数成分品种的涨跌幅、持仓变化；</a:t>
          </a:r>
          <a:endParaRPr lang="en-US"/>
        </a:p>
      </dgm:t>
    </dgm:pt>
    <dgm:pt modelId="{AC228895-192D-4D1B-9530-7EA9915A7E7B}" type="parTrans" cxnId="{9DEA033D-448D-4929-8986-EA35B2DE85C4}">
      <dgm:prSet/>
      <dgm:spPr/>
      <dgm:t>
        <a:bodyPr/>
        <a:lstStyle/>
        <a:p>
          <a:endParaRPr lang="en-US"/>
        </a:p>
      </dgm:t>
    </dgm:pt>
    <dgm:pt modelId="{693822DA-9BC2-41EE-8030-AE0EAEC58AA2}" type="sibTrans" cxnId="{9DEA033D-448D-4929-8986-EA35B2DE85C4}">
      <dgm:prSet/>
      <dgm:spPr/>
      <dgm:t>
        <a:bodyPr/>
        <a:lstStyle/>
        <a:p>
          <a:endParaRPr lang="en-US"/>
        </a:p>
      </dgm:t>
    </dgm:pt>
    <dgm:pt modelId="{58B4B923-4649-45D7-8962-9205A2DE8979}">
      <dgm:prSet/>
      <dgm:spPr/>
      <dgm:t>
        <a:bodyPr/>
        <a:lstStyle/>
        <a:p>
          <a:r>
            <a:rPr lang="zh-CN" baseline="0"/>
            <a:t>持续排名前</a:t>
          </a:r>
          <a:r>
            <a:rPr lang="en-US" baseline="0"/>
            <a:t>3</a:t>
          </a:r>
          <a:r>
            <a:rPr lang="zh-CN" baseline="0"/>
            <a:t>的品种（如原油、铜）可视为多头风向标。</a:t>
          </a:r>
          <a:endParaRPr lang="en-US"/>
        </a:p>
      </dgm:t>
    </dgm:pt>
    <dgm:pt modelId="{6D992F8D-D72B-4860-B595-C132CDD1F099}" type="parTrans" cxnId="{0D546EE0-3E5F-45FE-832A-2D1440A640E0}">
      <dgm:prSet/>
      <dgm:spPr/>
      <dgm:t>
        <a:bodyPr/>
        <a:lstStyle/>
        <a:p>
          <a:endParaRPr lang="en-US"/>
        </a:p>
      </dgm:t>
    </dgm:pt>
    <dgm:pt modelId="{3DD2F062-9133-4900-B46F-0D92D05D60C8}" type="sibTrans" cxnId="{0D546EE0-3E5F-45FE-832A-2D1440A640E0}">
      <dgm:prSet/>
      <dgm:spPr/>
      <dgm:t>
        <a:bodyPr/>
        <a:lstStyle/>
        <a:p>
          <a:endParaRPr lang="en-US"/>
        </a:p>
      </dgm:t>
    </dgm:pt>
    <dgm:pt modelId="{341CAEEA-51A2-46FE-B6D3-7F0941B67613}" type="pres">
      <dgm:prSet presAssocID="{EF7891B8-9618-46D2-8D4E-1ED051AB4D78}" presName="compositeShape" presStyleCnt="0">
        <dgm:presLayoutVars>
          <dgm:dir/>
          <dgm:resizeHandles/>
        </dgm:presLayoutVars>
      </dgm:prSet>
      <dgm:spPr/>
    </dgm:pt>
    <dgm:pt modelId="{1803E4C7-F976-46DA-BE9C-470774EF511E}" type="pres">
      <dgm:prSet presAssocID="{EF7891B8-9618-46D2-8D4E-1ED051AB4D78}" presName="pyramid" presStyleLbl="node1" presStyleIdx="0" presStyleCnt="1"/>
      <dgm:spPr/>
    </dgm:pt>
    <dgm:pt modelId="{30BF6525-4809-4157-866D-24EBD8246A5B}" type="pres">
      <dgm:prSet presAssocID="{EF7891B8-9618-46D2-8D4E-1ED051AB4D78}" presName="theList" presStyleCnt="0"/>
      <dgm:spPr/>
    </dgm:pt>
    <dgm:pt modelId="{7DF4F653-872C-4A2D-B032-79D7513D02D2}" type="pres">
      <dgm:prSet presAssocID="{B9BA196C-ED6B-437C-AC2B-80D23447A365}" presName="aNode" presStyleLbl="fgAcc1" presStyleIdx="0" presStyleCnt="3">
        <dgm:presLayoutVars>
          <dgm:bulletEnabled val="1"/>
        </dgm:presLayoutVars>
      </dgm:prSet>
      <dgm:spPr/>
    </dgm:pt>
    <dgm:pt modelId="{8124A5AC-AAE0-4CD2-BCB8-BFD9EC470FDF}" type="pres">
      <dgm:prSet presAssocID="{B9BA196C-ED6B-437C-AC2B-80D23447A365}" presName="aSpace" presStyleCnt="0"/>
      <dgm:spPr/>
    </dgm:pt>
    <dgm:pt modelId="{978EE789-299E-428B-A58E-6F6A7E014A12}" type="pres">
      <dgm:prSet presAssocID="{44A2F191-000B-4F6F-AD7A-CDC67EA9F819}" presName="aNode" presStyleLbl="fgAcc1" presStyleIdx="1" presStyleCnt="3">
        <dgm:presLayoutVars>
          <dgm:bulletEnabled val="1"/>
        </dgm:presLayoutVars>
      </dgm:prSet>
      <dgm:spPr/>
    </dgm:pt>
    <dgm:pt modelId="{62CAD2C1-31C1-486E-B66F-9D3C0B384D79}" type="pres">
      <dgm:prSet presAssocID="{44A2F191-000B-4F6F-AD7A-CDC67EA9F819}" presName="aSpace" presStyleCnt="0"/>
      <dgm:spPr/>
    </dgm:pt>
    <dgm:pt modelId="{6E99377C-FA87-4D0C-AB02-A5C3895632E6}" type="pres">
      <dgm:prSet presAssocID="{58B4B923-4649-45D7-8962-9205A2DE8979}" presName="aNode" presStyleLbl="fgAcc1" presStyleIdx="2" presStyleCnt="3">
        <dgm:presLayoutVars>
          <dgm:bulletEnabled val="1"/>
        </dgm:presLayoutVars>
      </dgm:prSet>
      <dgm:spPr/>
    </dgm:pt>
    <dgm:pt modelId="{25926379-8600-4255-AA36-EBCEFBFA899C}" type="pres">
      <dgm:prSet presAssocID="{58B4B923-4649-45D7-8962-9205A2DE8979}" presName="aSpace" presStyleCnt="0"/>
      <dgm:spPr/>
    </dgm:pt>
  </dgm:ptLst>
  <dgm:cxnLst>
    <dgm:cxn modelId="{9DEA033D-448D-4929-8986-EA35B2DE85C4}" srcId="{EF7891B8-9618-46D2-8D4E-1ED051AB4D78}" destId="{44A2F191-000B-4F6F-AD7A-CDC67EA9F819}" srcOrd="1" destOrd="0" parTransId="{AC228895-192D-4D1B-9530-7EA9915A7E7B}" sibTransId="{693822DA-9BC2-41EE-8030-AE0EAEC58AA2}"/>
    <dgm:cxn modelId="{567F4048-B6DC-4C83-96F7-FFBB3DCBA32B}" type="presOf" srcId="{EF7891B8-9618-46D2-8D4E-1ED051AB4D78}" destId="{341CAEEA-51A2-46FE-B6D3-7F0941B67613}" srcOrd="0" destOrd="0" presId="urn:microsoft.com/office/officeart/2005/8/layout/pyramid2"/>
    <dgm:cxn modelId="{4860407D-2F39-43BE-9766-184A8AA4476C}" type="presOf" srcId="{B9BA196C-ED6B-437C-AC2B-80D23447A365}" destId="{7DF4F653-872C-4A2D-B032-79D7513D02D2}" srcOrd="0" destOrd="0" presId="urn:microsoft.com/office/officeart/2005/8/layout/pyramid2"/>
    <dgm:cxn modelId="{5DC6A684-A252-4166-A62C-8A01521F8A5E}" type="presOf" srcId="{44A2F191-000B-4F6F-AD7A-CDC67EA9F819}" destId="{978EE789-299E-428B-A58E-6F6A7E014A12}" srcOrd="0" destOrd="0" presId="urn:microsoft.com/office/officeart/2005/8/layout/pyramid2"/>
    <dgm:cxn modelId="{6DE305A1-CED4-4E2A-975A-D259426F6719}" srcId="{EF7891B8-9618-46D2-8D4E-1ED051AB4D78}" destId="{B9BA196C-ED6B-437C-AC2B-80D23447A365}" srcOrd="0" destOrd="0" parTransId="{0E2B72E4-CC91-439F-B5DC-05987B54CA86}" sibTransId="{E1171541-45CF-4446-A508-E3B6F8006FA7}"/>
    <dgm:cxn modelId="{0D546EE0-3E5F-45FE-832A-2D1440A640E0}" srcId="{EF7891B8-9618-46D2-8D4E-1ED051AB4D78}" destId="{58B4B923-4649-45D7-8962-9205A2DE8979}" srcOrd="2" destOrd="0" parTransId="{6D992F8D-D72B-4860-B595-C132CDD1F099}" sibTransId="{3DD2F062-9133-4900-B46F-0D92D05D60C8}"/>
    <dgm:cxn modelId="{695D89E9-498C-491F-8D39-F0F8298C89F9}" type="presOf" srcId="{58B4B923-4649-45D7-8962-9205A2DE8979}" destId="{6E99377C-FA87-4D0C-AB02-A5C3895632E6}" srcOrd="0" destOrd="0" presId="urn:microsoft.com/office/officeart/2005/8/layout/pyramid2"/>
    <dgm:cxn modelId="{7B9A0B4D-4518-4031-9D5B-73C51DF183E6}" type="presParOf" srcId="{341CAEEA-51A2-46FE-B6D3-7F0941B67613}" destId="{1803E4C7-F976-46DA-BE9C-470774EF511E}" srcOrd="0" destOrd="0" presId="urn:microsoft.com/office/officeart/2005/8/layout/pyramid2"/>
    <dgm:cxn modelId="{61AB6BAE-C9F4-4F5B-9D1B-CB6AA1422CF0}" type="presParOf" srcId="{341CAEEA-51A2-46FE-B6D3-7F0941B67613}" destId="{30BF6525-4809-4157-866D-24EBD8246A5B}" srcOrd="1" destOrd="0" presId="urn:microsoft.com/office/officeart/2005/8/layout/pyramid2"/>
    <dgm:cxn modelId="{1BDC00EF-298F-44F1-9893-40F9F25F3153}" type="presParOf" srcId="{30BF6525-4809-4157-866D-24EBD8246A5B}" destId="{7DF4F653-872C-4A2D-B032-79D7513D02D2}" srcOrd="0" destOrd="0" presId="urn:microsoft.com/office/officeart/2005/8/layout/pyramid2"/>
    <dgm:cxn modelId="{BA0DC054-60B6-4427-8E3F-211674CA3246}" type="presParOf" srcId="{30BF6525-4809-4157-866D-24EBD8246A5B}" destId="{8124A5AC-AAE0-4CD2-BCB8-BFD9EC470FDF}" srcOrd="1" destOrd="0" presId="urn:microsoft.com/office/officeart/2005/8/layout/pyramid2"/>
    <dgm:cxn modelId="{A3709998-8916-4426-8E39-7F32D2C6BA18}" type="presParOf" srcId="{30BF6525-4809-4157-866D-24EBD8246A5B}" destId="{978EE789-299E-428B-A58E-6F6A7E014A12}" srcOrd="2" destOrd="0" presId="urn:microsoft.com/office/officeart/2005/8/layout/pyramid2"/>
    <dgm:cxn modelId="{86F0B330-C175-4B55-AA68-7280DFCD026A}" type="presParOf" srcId="{30BF6525-4809-4157-866D-24EBD8246A5B}" destId="{62CAD2C1-31C1-486E-B66F-9D3C0B384D79}" srcOrd="3" destOrd="0" presId="urn:microsoft.com/office/officeart/2005/8/layout/pyramid2"/>
    <dgm:cxn modelId="{EAFC9944-5B24-41B3-A9DC-4AE55901535F}" type="presParOf" srcId="{30BF6525-4809-4157-866D-24EBD8246A5B}" destId="{6E99377C-FA87-4D0C-AB02-A5C3895632E6}" srcOrd="4" destOrd="0" presId="urn:microsoft.com/office/officeart/2005/8/layout/pyramid2"/>
    <dgm:cxn modelId="{8C762D8D-015D-435D-8272-106D74142350}" type="presParOf" srcId="{30BF6525-4809-4157-866D-24EBD8246A5B}" destId="{25926379-8600-4255-AA36-EBCEFBFA899C}" srcOrd="5" destOrd="0" presId="urn:microsoft.com/office/officeart/2005/8/layout/pyramid2"/>
  </dgm:cxnLst>
  <dgm:bg/>
  <dgm:whole/>
  <dgm:extLst>
    <a:ext uri="http://schemas.microsoft.com/office/drawing/2008/diagram">
      <dsp:dataModelExt xmlns:dsp="http://schemas.microsoft.com/office/drawing/2008/diagram" relId="rId21"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DD493CC5-AC57-4B13-B049-31E2D9419339}" type="doc">
      <dgm:prSet loTypeId="urn:microsoft.com/office/officeart/2009/3/layout/IncreasingArrowsProcess" loCatId="process" qsTypeId="urn:microsoft.com/office/officeart/2005/8/quickstyle/simple1" qsCatId="simple" csTypeId="urn:microsoft.com/office/officeart/2005/8/colors/accent1_2" csCatId="accent1" phldr="1"/>
      <dgm:spPr/>
      <dgm:t>
        <a:bodyPr/>
        <a:lstStyle/>
        <a:p>
          <a:endParaRPr lang="en-US"/>
        </a:p>
      </dgm:t>
    </dgm:pt>
    <dgm:pt modelId="{9FD54FFC-F16F-4573-A212-B640017FDD04}">
      <dgm:prSet phldrT="[文本]"/>
      <dgm:spPr/>
      <dgm:t>
        <a:bodyPr/>
        <a:lstStyle/>
        <a:p>
          <a:r>
            <a:rPr lang="zh-CN" altLang="en-US" b="1" i="0" dirty="0"/>
            <a:t>步骤①：构建可比数据集</a:t>
          </a:r>
          <a:endParaRPr lang="en-US" dirty="0"/>
        </a:p>
      </dgm:t>
    </dgm:pt>
    <dgm:pt modelId="{85BDF2E2-98E8-4F1B-8B17-E604B3C4EA86}" type="parTrans" cxnId="{6ADEE78C-789D-4F30-9F15-2D9B67A3CDCE}">
      <dgm:prSet/>
      <dgm:spPr/>
      <dgm:t>
        <a:bodyPr/>
        <a:lstStyle/>
        <a:p>
          <a:endParaRPr lang="en-US"/>
        </a:p>
      </dgm:t>
    </dgm:pt>
    <dgm:pt modelId="{BFC88ADA-802E-4DF0-802E-46A5EB38E958}" type="sibTrans" cxnId="{6ADEE78C-789D-4F30-9F15-2D9B67A3CDCE}">
      <dgm:prSet/>
      <dgm:spPr/>
      <dgm:t>
        <a:bodyPr/>
        <a:lstStyle/>
        <a:p>
          <a:endParaRPr lang="en-US"/>
        </a:p>
      </dgm:t>
    </dgm:pt>
    <dgm:pt modelId="{C40579A3-2D6D-40C0-92E3-1A3E7D375D47}">
      <dgm:prSet phldrT="[文本]"/>
      <dgm:spPr/>
      <dgm:t>
        <a:bodyPr/>
        <a:lstStyle/>
        <a:p>
          <a:r>
            <a:rPr lang="zh-CN" altLang="en-US" b="1" i="0" dirty="0"/>
            <a:t>步骤②：设定标准化指标</a:t>
          </a:r>
          <a:endParaRPr lang="en-US" dirty="0"/>
        </a:p>
      </dgm:t>
    </dgm:pt>
    <dgm:pt modelId="{9537320E-92EF-4ED6-8AA5-080A1C15F476}" type="parTrans" cxnId="{114DAF02-5CA5-4A90-B477-582BC1BD5EE3}">
      <dgm:prSet/>
      <dgm:spPr/>
      <dgm:t>
        <a:bodyPr/>
        <a:lstStyle/>
        <a:p>
          <a:endParaRPr lang="en-US"/>
        </a:p>
      </dgm:t>
    </dgm:pt>
    <dgm:pt modelId="{03BBA575-233F-4205-A435-52D0BB8FBDC5}" type="sibTrans" cxnId="{114DAF02-5CA5-4A90-B477-582BC1BD5EE3}">
      <dgm:prSet/>
      <dgm:spPr/>
      <dgm:t>
        <a:bodyPr/>
        <a:lstStyle/>
        <a:p>
          <a:endParaRPr lang="en-US"/>
        </a:p>
      </dgm:t>
    </dgm:pt>
    <dgm:pt modelId="{64596033-9A93-4547-AF5D-E3C79F52CC92}">
      <dgm:prSet phldrT="[文本]"/>
      <dgm:spPr/>
      <dgm:t>
        <a:bodyPr/>
        <a:lstStyle/>
        <a:p>
          <a:r>
            <a:rPr lang="zh-CN" altLang="en-US" b="1" i="0" dirty="0"/>
            <a:t>步骤③：识别异常阈值</a:t>
          </a:r>
          <a:endParaRPr lang="en-US" dirty="0"/>
        </a:p>
      </dgm:t>
    </dgm:pt>
    <dgm:pt modelId="{6E8A5D27-5DBC-4F39-AC48-B606CA016B77}" type="parTrans" cxnId="{9C57FE12-538A-4102-89DA-F590385EFF82}">
      <dgm:prSet/>
      <dgm:spPr/>
      <dgm:t>
        <a:bodyPr/>
        <a:lstStyle/>
        <a:p>
          <a:endParaRPr lang="en-US"/>
        </a:p>
      </dgm:t>
    </dgm:pt>
    <dgm:pt modelId="{E144F619-D115-4855-A087-9E9DB684C723}" type="sibTrans" cxnId="{9C57FE12-538A-4102-89DA-F590385EFF82}">
      <dgm:prSet/>
      <dgm:spPr/>
      <dgm:t>
        <a:bodyPr/>
        <a:lstStyle/>
        <a:p>
          <a:endParaRPr lang="en-US"/>
        </a:p>
      </dgm:t>
    </dgm:pt>
    <dgm:pt modelId="{B01DF1CC-BA67-4FA1-A9CC-6E7D92665DFA}">
      <dgm:prSet phldrT="[文本]"/>
      <dgm:spPr/>
      <dgm:t>
        <a:bodyPr/>
        <a:lstStyle/>
        <a:p>
          <a:r>
            <a:rPr lang="zh-CN" altLang="en-US" b="1" i="0" dirty="0"/>
            <a:t>步骤④：动态归因分析</a:t>
          </a:r>
          <a:endParaRPr lang="en-US" dirty="0"/>
        </a:p>
      </dgm:t>
    </dgm:pt>
    <dgm:pt modelId="{47500132-7722-472B-9505-90FC7CF5BE82}" type="parTrans" cxnId="{4E33D387-AE20-419E-B192-D809F3FA636C}">
      <dgm:prSet/>
      <dgm:spPr/>
      <dgm:t>
        <a:bodyPr/>
        <a:lstStyle/>
        <a:p>
          <a:endParaRPr lang="en-US"/>
        </a:p>
      </dgm:t>
    </dgm:pt>
    <dgm:pt modelId="{63EDD111-A73F-4824-AAD7-F63656BF1EFD}" type="sibTrans" cxnId="{4E33D387-AE20-419E-B192-D809F3FA636C}">
      <dgm:prSet/>
      <dgm:spPr/>
      <dgm:t>
        <a:bodyPr/>
        <a:lstStyle/>
        <a:p>
          <a:endParaRPr lang="en-US"/>
        </a:p>
      </dgm:t>
    </dgm:pt>
    <dgm:pt modelId="{71004471-3862-436D-A3FF-ADE4B512F486}">
      <dgm:prSet/>
      <dgm:spPr/>
      <dgm:t>
        <a:bodyPr/>
        <a:lstStyle/>
        <a:p>
          <a:r>
            <a:rPr lang="zh-CN" altLang="en-US"/>
            <a:t>横向数据：同类商品（如黑色系：螺纹、热卷、铁矿）、替代品（豆油</a:t>
          </a:r>
          <a:r>
            <a:rPr lang="en-US" altLang="zh-CN"/>
            <a:t>/</a:t>
          </a:r>
          <a:r>
            <a:rPr lang="zh-CN" altLang="en-US"/>
            <a:t>棕榈油）；</a:t>
          </a:r>
          <a:endParaRPr lang="en-US"/>
        </a:p>
      </dgm:t>
    </dgm:pt>
    <dgm:pt modelId="{8BA9C802-7DC0-4857-A2A5-14E17D93238D}" type="parTrans" cxnId="{6AF6FE41-5C48-4482-8A8A-417DCF702380}">
      <dgm:prSet/>
      <dgm:spPr/>
      <dgm:t>
        <a:bodyPr/>
        <a:lstStyle/>
        <a:p>
          <a:endParaRPr lang="en-US"/>
        </a:p>
      </dgm:t>
    </dgm:pt>
    <dgm:pt modelId="{D222981C-0A3E-4D6E-9B23-962AE0DE359C}" type="sibTrans" cxnId="{6AF6FE41-5C48-4482-8A8A-417DCF702380}">
      <dgm:prSet/>
      <dgm:spPr/>
      <dgm:t>
        <a:bodyPr/>
        <a:lstStyle/>
        <a:p>
          <a:endParaRPr lang="en-US"/>
        </a:p>
      </dgm:t>
    </dgm:pt>
    <dgm:pt modelId="{95551D2A-7611-4D17-877B-A6D7F0B32CDB}">
      <dgm:prSet/>
      <dgm:spPr/>
      <dgm:t>
        <a:bodyPr/>
        <a:lstStyle/>
        <a:p>
          <a:endParaRPr lang="en-US"/>
        </a:p>
      </dgm:t>
    </dgm:pt>
    <dgm:pt modelId="{F6434B0C-50A7-48D1-AFB1-795216492125}" type="parTrans" cxnId="{BACC929A-A539-411B-9007-0C29CF29FE87}">
      <dgm:prSet/>
      <dgm:spPr/>
      <dgm:t>
        <a:bodyPr/>
        <a:lstStyle/>
        <a:p>
          <a:endParaRPr lang="en-US"/>
        </a:p>
      </dgm:t>
    </dgm:pt>
    <dgm:pt modelId="{BBD54CE4-43D8-49BE-B23B-5314140725A8}" type="sibTrans" cxnId="{BACC929A-A539-411B-9007-0C29CF29FE87}">
      <dgm:prSet/>
      <dgm:spPr/>
      <dgm:t>
        <a:bodyPr/>
        <a:lstStyle/>
        <a:p>
          <a:endParaRPr lang="en-US"/>
        </a:p>
      </dgm:t>
    </dgm:pt>
    <dgm:pt modelId="{011A2FCF-714B-47EC-A9D8-A82CD65FD77A}">
      <dgm:prSet/>
      <dgm:spPr/>
      <dgm:t>
        <a:bodyPr/>
        <a:lstStyle/>
        <a:p>
          <a:r>
            <a:rPr lang="zh-CN" altLang="en-US"/>
            <a:t>纵向数据：</a:t>
          </a:r>
          <a:r>
            <a:rPr lang="en-US" altLang="zh-CN"/>
            <a:t>5</a:t>
          </a:r>
          <a:r>
            <a:rPr lang="zh-CN" altLang="en-US"/>
            <a:t>年以上价格序列（含牛市</a:t>
          </a:r>
          <a:r>
            <a:rPr lang="en-US" altLang="zh-CN"/>
            <a:t>/</a:t>
          </a:r>
          <a:r>
            <a:rPr lang="zh-CN" altLang="en-US"/>
            <a:t>熊市</a:t>
          </a:r>
          <a:r>
            <a:rPr lang="en-US" altLang="zh-CN"/>
            <a:t>/</a:t>
          </a:r>
          <a:r>
            <a:rPr lang="zh-CN" altLang="en-US"/>
            <a:t>震荡市全周期）。</a:t>
          </a:r>
          <a:endParaRPr lang="en-US"/>
        </a:p>
      </dgm:t>
    </dgm:pt>
    <dgm:pt modelId="{69C4E99C-585D-432D-A1AA-4571D26C4815}" type="parTrans" cxnId="{12AAD8E8-62D8-4337-A30F-C26845D6FC27}">
      <dgm:prSet/>
      <dgm:spPr/>
      <dgm:t>
        <a:bodyPr/>
        <a:lstStyle/>
        <a:p>
          <a:endParaRPr lang="en-US"/>
        </a:p>
      </dgm:t>
    </dgm:pt>
    <dgm:pt modelId="{F69BFBED-3470-4CA9-B660-09D83CF6528B}" type="sibTrans" cxnId="{12AAD8E8-62D8-4337-A30F-C26845D6FC27}">
      <dgm:prSet/>
      <dgm:spPr/>
      <dgm:t>
        <a:bodyPr/>
        <a:lstStyle/>
        <a:p>
          <a:endParaRPr lang="en-US"/>
        </a:p>
      </dgm:t>
    </dgm:pt>
    <dgm:pt modelId="{5B295FFF-F425-42EF-B1CF-D56E8D86DA07}">
      <dgm:prSet/>
      <dgm:spPr/>
      <dgm:t>
        <a:bodyPr/>
        <a:lstStyle/>
        <a:p>
          <a:r>
            <a:rPr lang="zh-CN" altLang="en-US"/>
            <a:t>价差比：品种</a:t>
          </a:r>
          <a:r>
            <a:rPr lang="en-US"/>
            <a:t>A</a:t>
          </a:r>
          <a:r>
            <a:rPr lang="zh-CN" altLang="en-US"/>
            <a:t>价格 </a:t>
          </a:r>
          <a:r>
            <a:rPr lang="en-US" altLang="zh-CN"/>
            <a:t>÷ </a:t>
          </a:r>
          <a:r>
            <a:rPr lang="zh-CN" altLang="en-US"/>
            <a:t>品种</a:t>
          </a:r>
          <a:r>
            <a:rPr lang="en-US"/>
            <a:t>B</a:t>
          </a:r>
          <a:r>
            <a:rPr lang="zh-CN" altLang="en-US"/>
            <a:t>价格；</a:t>
          </a:r>
          <a:endParaRPr lang="en-US"/>
        </a:p>
      </dgm:t>
    </dgm:pt>
    <dgm:pt modelId="{2B2CD1F2-0804-4932-B0B9-CC1E6EE88000}" type="parTrans" cxnId="{B1B7B54E-1C3A-4B88-8672-E0725DE6BFE8}">
      <dgm:prSet/>
      <dgm:spPr/>
      <dgm:t>
        <a:bodyPr/>
        <a:lstStyle/>
        <a:p>
          <a:endParaRPr lang="en-US"/>
        </a:p>
      </dgm:t>
    </dgm:pt>
    <dgm:pt modelId="{6B578D24-1C95-49DF-8047-AF53335DC28B}" type="sibTrans" cxnId="{B1B7B54E-1C3A-4B88-8672-E0725DE6BFE8}">
      <dgm:prSet/>
      <dgm:spPr/>
      <dgm:t>
        <a:bodyPr/>
        <a:lstStyle/>
        <a:p>
          <a:endParaRPr lang="en-US"/>
        </a:p>
      </dgm:t>
    </dgm:pt>
    <dgm:pt modelId="{007CCBE2-81EC-46FF-A2BE-BDC0BDB7DD5F}">
      <dgm:prSet/>
      <dgm:spPr/>
      <dgm:t>
        <a:bodyPr/>
        <a:lstStyle/>
        <a:p>
          <a:endParaRPr lang="en-US" dirty="0"/>
        </a:p>
      </dgm:t>
    </dgm:pt>
    <dgm:pt modelId="{F073394B-14F1-46E3-9646-21037D4899B8}" type="parTrans" cxnId="{AA573D1E-ED4D-4B1B-9EB9-E54FA7664BFD}">
      <dgm:prSet/>
      <dgm:spPr/>
      <dgm:t>
        <a:bodyPr/>
        <a:lstStyle/>
        <a:p>
          <a:endParaRPr lang="en-US"/>
        </a:p>
      </dgm:t>
    </dgm:pt>
    <dgm:pt modelId="{E603A759-1BB2-4D5B-B599-F9C9506EFE77}" type="sibTrans" cxnId="{AA573D1E-ED4D-4B1B-9EB9-E54FA7664BFD}">
      <dgm:prSet/>
      <dgm:spPr/>
      <dgm:t>
        <a:bodyPr/>
        <a:lstStyle/>
        <a:p>
          <a:endParaRPr lang="en-US"/>
        </a:p>
      </dgm:t>
    </dgm:pt>
    <dgm:pt modelId="{4647F652-8F8D-430C-B9FC-8C91D20284B5}">
      <dgm:prSet/>
      <dgm:spPr/>
      <dgm:t>
        <a:bodyPr/>
        <a:lstStyle/>
        <a:p>
          <a:r>
            <a:rPr lang="zh-CN" altLang="en-US"/>
            <a:t>波动率比：品种</a:t>
          </a:r>
          <a:r>
            <a:rPr lang="en-US" altLang="zh-CN"/>
            <a:t>A</a:t>
          </a:r>
          <a:r>
            <a:rPr lang="zh-CN" altLang="en-US"/>
            <a:t>年化波动率 </a:t>
          </a:r>
          <a:r>
            <a:rPr lang="en-US" altLang="zh-CN"/>
            <a:t>÷ </a:t>
          </a:r>
          <a:r>
            <a:rPr lang="zh-CN" altLang="en-US"/>
            <a:t>品种</a:t>
          </a:r>
          <a:r>
            <a:rPr lang="en-US" altLang="zh-CN"/>
            <a:t>B</a:t>
          </a:r>
          <a:r>
            <a:rPr lang="zh-CN" altLang="en-US"/>
            <a:t>年化波动率；</a:t>
          </a:r>
          <a:endParaRPr lang="en-US"/>
        </a:p>
      </dgm:t>
    </dgm:pt>
    <dgm:pt modelId="{D41B465F-6851-4B04-A4D3-9403738A223C}" type="parTrans" cxnId="{423DD168-D44E-4BA3-8A34-8457020DC0EF}">
      <dgm:prSet/>
      <dgm:spPr/>
      <dgm:t>
        <a:bodyPr/>
        <a:lstStyle/>
        <a:p>
          <a:endParaRPr lang="en-US"/>
        </a:p>
      </dgm:t>
    </dgm:pt>
    <dgm:pt modelId="{DAF720C6-A691-47ED-8019-B964B9341365}" type="sibTrans" cxnId="{423DD168-D44E-4BA3-8A34-8457020DC0EF}">
      <dgm:prSet/>
      <dgm:spPr/>
      <dgm:t>
        <a:bodyPr/>
        <a:lstStyle/>
        <a:p>
          <a:endParaRPr lang="en-US"/>
        </a:p>
      </dgm:t>
    </dgm:pt>
    <dgm:pt modelId="{1DEEEAB1-5F51-493F-A70E-80C2CC7F868C}">
      <dgm:prSet/>
      <dgm:spPr/>
      <dgm:t>
        <a:bodyPr/>
        <a:lstStyle/>
        <a:p>
          <a:endParaRPr lang="en-US"/>
        </a:p>
      </dgm:t>
    </dgm:pt>
    <dgm:pt modelId="{98411EFF-3491-4F5E-9266-4D3B5C8DBD0B}" type="parTrans" cxnId="{707671D7-0AED-46A9-AEFB-BAEE131181B8}">
      <dgm:prSet/>
      <dgm:spPr/>
      <dgm:t>
        <a:bodyPr/>
        <a:lstStyle/>
        <a:p>
          <a:endParaRPr lang="en-US"/>
        </a:p>
      </dgm:t>
    </dgm:pt>
    <dgm:pt modelId="{55C7BCD2-6EA1-45EA-872C-C1A137054917}" type="sibTrans" cxnId="{707671D7-0AED-46A9-AEFB-BAEE131181B8}">
      <dgm:prSet/>
      <dgm:spPr/>
      <dgm:t>
        <a:bodyPr/>
        <a:lstStyle/>
        <a:p>
          <a:endParaRPr lang="en-US"/>
        </a:p>
      </dgm:t>
    </dgm:pt>
    <dgm:pt modelId="{EB676A24-4680-4B87-943B-0D628C8DC9CD}">
      <dgm:prSet/>
      <dgm:spPr/>
      <dgm:t>
        <a:bodyPr/>
        <a:lstStyle/>
        <a:p>
          <a:r>
            <a:rPr lang="zh-CN" altLang="en-US" dirty="0"/>
            <a:t>仓位集中度：前</a:t>
          </a:r>
          <a:r>
            <a:rPr lang="en-US" altLang="zh-CN" dirty="0"/>
            <a:t>5</a:t>
          </a:r>
          <a:r>
            <a:rPr lang="zh-CN" altLang="en-US" dirty="0"/>
            <a:t>名多头持仓占比 </a:t>
          </a:r>
          <a:r>
            <a:rPr lang="en-US" altLang="zh-CN" dirty="0"/>
            <a:t>÷ </a:t>
          </a:r>
          <a:r>
            <a:rPr lang="zh-CN" altLang="en-US" dirty="0"/>
            <a:t>空头持仓占比。</a:t>
          </a:r>
          <a:endParaRPr lang="en-US" dirty="0"/>
        </a:p>
      </dgm:t>
    </dgm:pt>
    <dgm:pt modelId="{AFD73E28-ED1D-4BAE-A5C7-DBB61A5290DA}" type="parTrans" cxnId="{A3521EA0-6E2C-4477-B0FD-84F7EFFFD6E4}">
      <dgm:prSet/>
      <dgm:spPr/>
      <dgm:t>
        <a:bodyPr/>
        <a:lstStyle/>
        <a:p>
          <a:endParaRPr lang="en-US"/>
        </a:p>
      </dgm:t>
    </dgm:pt>
    <dgm:pt modelId="{2B345BFA-E98D-4229-8515-D27F9CA2E50B}" type="sibTrans" cxnId="{A3521EA0-6E2C-4477-B0FD-84F7EFFFD6E4}">
      <dgm:prSet/>
      <dgm:spPr/>
      <dgm:t>
        <a:bodyPr/>
        <a:lstStyle/>
        <a:p>
          <a:endParaRPr lang="en-US"/>
        </a:p>
      </dgm:t>
    </dgm:pt>
    <dgm:pt modelId="{48984E2B-0720-4851-AB2B-13DC5BA92466}">
      <dgm:prSet/>
      <dgm:spPr/>
      <dgm:t>
        <a:bodyPr/>
        <a:lstStyle/>
        <a:p>
          <a:r>
            <a:rPr lang="zh-CN" altLang="en-US"/>
            <a:t>历史分位数法：当前值处于过去</a:t>
          </a:r>
          <a:r>
            <a:rPr lang="en-US" altLang="zh-CN"/>
            <a:t>5</a:t>
          </a:r>
          <a:r>
            <a:rPr lang="zh-CN" altLang="en-US"/>
            <a:t>年</a:t>
          </a:r>
          <a:r>
            <a:rPr lang="en-US" altLang="zh-CN"/>
            <a:t>10%-90%</a:t>
          </a:r>
          <a:r>
            <a:rPr lang="zh-CN" altLang="en-US"/>
            <a:t>区间外时触发警报；</a:t>
          </a:r>
          <a:endParaRPr lang="en-US"/>
        </a:p>
      </dgm:t>
    </dgm:pt>
    <dgm:pt modelId="{BBF9B9BF-FF42-4B06-AB9D-EBB725247AA5}" type="parTrans" cxnId="{3AF66750-BAD1-4999-94AE-2EDDD8CBDDDC}">
      <dgm:prSet/>
      <dgm:spPr/>
      <dgm:t>
        <a:bodyPr/>
        <a:lstStyle/>
        <a:p>
          <a:endParaRPr lang="en-US"/>
        </a:p>
      </dgm:t>
    </dgm:pt>
    <dgm:pt modelId="{D3220BDB-A346-409C-B432-4DD20A51FE7F}" type="sibTrans" cxnId="{3AF66750-BAD1-4999-94AE-2EDDD8CBDDDC}">
      <dgm:prSet/>
      <dgm:spPr/>
      <dgm:t>
        <a:bodyPr/>
        <a:lstStyle/>
        <a:p>
          <a:endParaRPr lang="en-US"/>
        </a:p>
      </dgm:t>
    </dgm:pt>
    <dgm:pt modelId="{37CAA1F7-6383-4005-A14A-C0D99C9F1375}">
      <dgm:prSet/>
      <dgm:spPr/>
      <dgm:t>
        <a:bodyPr/>
        <a:lstStyle/>
        <a:p>
          <a:endParaRPr lang="en-US"/>
        </a:p>
      </dgm:t>
    </dgm:pt>
    <dgm:pt modelId="{57B140B5-2F16-400A-B93F-95B5AD26214B}" type="parTrans" cxnId="{C64E04A3-3F48-46C7-A355-62C81569FAEF}">
      <dgm:prSet/>
      <dgm:spPr/>
      <dgm:t>
        <a:bodyPr/>
        <a:lstStyle/>
        <a:p>
          <a:endParaRPr lang="en-US"/>
        </a:p>
      </dgm:t>
    </dgm:pt>
    <dgm:pt modelId="{8B890C8C-1D0E-4E8C-BE40-61EA2595951F}" type="sibTrans" cxnId="{C64E04A3-3F48-46C7-A355-62C81569FAEF}">
      <dgm:prSet/>
      <dgm:spPr/>
      <dgm:t>
        <a:bodyPr/>
        <a:lstStyle/>
        <a:p>
          <a:endParaRPr lang="en-US"/>
        </a:p>
      </dgm:t>
    </dgm:pt>
    <dgm:pt modelId="{F802891B-9E9D-429C-B6B1-1706BECA70B0}">
      <dgm:prSet/>
      <dgm:spPr/>
      <dgm:t>
        <a:bodyPr/>
        <a:lstStyle/>
        <a:p>
          <a:r>
            <a:rPr lang="zh-CN" altLang="en-US"/>
            <a:t>标准差法：价差偏离均值</a:t>
          </a:r>
          <a:r>
            <a:rPr lang="en-US" altLang="zh-CN"/>
            <a:t>±2σ</a:t>
          </a:r>
          <a:r>
            <a:rPr lang="zh-CN" altLang="en-US"/>
            <a:t>时判定为极端值。</a:t>
          </a:r>
          <a:endParaRPr lang="en-US"/>
        </a:p>
      </dgm:t>
    </dgm:pt>
    <dgm:pt modelId="{BC8571E8-E3EF-4572-AB3B-A87F8DB07CEB}" type="parTrans" cxnId="{55D56249-2D4F-4CCE-960C-F664FD890518}">
      <dgm:prSet/>
      <dgm:spPr/>
      <dgm:t>
        <a:bodyPr/>
        <a:lstStyle/>
        <a:p>
          <a:endParaRPr lang="en-US"/>
        </a:p>
      </dgm:t>
    </dgm:pt>
    <dgm:pt modelId="{A70C6E85-ED37-4B1E-8C84-41A5421444A6}" type="sibTrans" cxnId="{55D56249-2D4F-4CCE-960C-F664FD890518}">
      <dgm:prSet/>
      <dgm:spPr/>
      <dgm:t>
        <a:bodyPr/>
        <a:lstStyle/>
        <a:p>
          <a:endParaRPr lang="en-US"/>
        </a:p>
      </dgm:t>
    </dgm:pt>
    <dgm:pt modelId="{CA8FAC56-E315-49C4-B8B0-44751E2090C1}">
      <dgm:prSet/>
      <dgm:spPr/>
      <dgm:t>
        <a:bodyPr/>
        <a:lstStyle/>
        <a:p>
          <a:r>
            <a:rPr lang="zh-CN" altLang="en-US"/>
            <a:t>例：沪镍较</a:t>
          </a:r>
          <a:r>
            <a:rPr lang="en-US" altLang="zh-CN"/>
            <a:t>LME</a:t>
          </a:r>
          <a:r>
            <a:rPr lang="zh-CN" altLang="en-US"/>
            <a:t>镍溢价扩大</a:t>
          </a:r>
          <a:endParaRPr lang="en-US"/>
        </a:p>
      </dgm:t>
    </dgm:pt>
    <dgm:pt modelId="{2B066622-F9B7-4A1C-A000-64F74B8BA0BA}" type="parTrans" cxnId="{F0882974-01C9-43CE-A088-7586405FAE46}">
      <dgm:prSet/>
      <dgm:spPr/>
      <dgm:t>
        <a:bodyPr/>
        <a:lstStyle/>
        <a:p>
          <a:endParaRPr lang="en-US"/>
        </a:p>
      </dgm:t>
    </dgm:pt>
    <dgm:pt modelId="{BE55CADC-E362-400B-8D0D-ECE0F88413B2}" type="sibTrans" cxnId="{F0882974-01C9-43CE-A088-7586405FAE46}">
      <dgm:prSet/>
      <dgm:spPr/>
      <dgm:t>
        <a:bodyPr/>
        <a:lstStyle/>
        <a:p>
          <a:endParaRPr lang="en-US"/>
        </a:p>
      </dgm:t>
    </dgm:pt>
    <dgm:pt modelId="{2E8C4E44-7AD9-4D13-8DC2-87EE57776906}">
      <dgm:prSet/>
      <dgm:spPr/>
      <dgm:t>
        <a:bodyPr/>
        <a:lstStyle/>
        <a:p>
          <a:r>
            <a:rPr lang="zh-CN" altLang="en-US" dirty="0"/>
            <a:t>归因</a:t>
          </a:r>
          <a:r>
            <a:rPr lang="en-US" altLang="zh-CN" dirty="0"/>
            <a:t>1</a:t>
          </a:r>
          <a:r>
            <a:rPr lang="zh-CN" altLang="en-US" dirty="0"/>
            <a:t>：国内新能源需求激增 </a:t>
          </a:r>
          <a:r>
            <a:rPr lang="en-US" altLang="zh-CN" dirty="0"/>
            <a:t>vs </a:t>
          </a:r>
          <a:r>
            <a:rPr lang="zh-CN" altLang="en-US" dirty="0"/>
            <a:t>海外供应过剩；</a:t>
          </a:r>
          <a:endParaRPr lang="en-US" dirty="0"/>
        </a:p>
      </dgm:t>
    </dgm:pt>
    <dgm:pt modelId="{AF413758-BD77-46CE-B40A-81B83AEB2281}" type="parTrans" cxnId="{F091C5F1-FD4B-40AB-BEC0-73EF0B47A64F}">
      <dgm:prSet/>
      <dgm:spPr/>
      <dgm:t>
        <a:bodyPr/>
        <a:lstStyle/>
        <a:p>
          <a:endParaRPr lang="en-US"/>
        </a:p>
      </dgm:t>
    </dgm:pt>
    <dgm:pt modelId="{01E7259D-3B82-4FB3-B1A7-5880C23E03BE}" type="sibTrans" cxnId="{F091C5F1-FD4B-40AB-BEC0-73EF0B47A64F}">
      <dgm:prSet/>
      <dgm:spPr/>
      <dgm:t>
        <a:bodyPr/>
        <a:lstStyle/>
        <a:p>
          <a:endParaRPr lang="en-US"/>
        </a:p>
      </dgm:t>
    </dgm:pt>
    <dgm:pt modelId="{17D7230D-D551-4E27-940F-F05261011504}">
      <dgm:prSet/>
      <dgm:spPr/>
      <dgm:t>
        <a:bodyPr/>
        <a:lstStyle/>
        <a:p>
          <a:r>
            <a:rPr lang="zh-CN" altLang="en-US" dirty="0"/>
            <a:t>归因</a:t>
          </a:r>
          <a:r>
            <a:rPr lang="en-US" altLang="zh-CN" dirty="0"/>
            <a:t>2</a:t>
          </a:r>
          <a:r>
            <a:rPr lang="zh-CN" altLang="en-US" dirty="0"/>
            <a:t>：人民币汇率贬值推升进口成本；</a:t>
          </a:r>
          <a:endParaRPr lang="en-US" dirty="0"/>
        </a:p>
      </dgm:t>
    </dgm:pt>
    <dgm:pt modelId="{D2F7AA42-A960-4D9A-ACEF-BD74D63A05BE}" type="parTrans" cxnId="{D25B106E-91D0-4BF9-9F94-9D218EB9B227}">
      <dgm:prSet/>
      <dgm:spPr/>
      <dgm:t>
        <a:bodyPr/>
        <a:lstStyle/>
        <a:p>
          <a:endParaRPr lang="en-US"/>
        </a:p>
      </dgm:t>
    </dgm:pt>
    <dgm:pt modelId="{678F025D-7541-47C8-B59A-643E8C67E0D9}" type="sibTrans" cxnId="{D25B106E-91D0-4BF9-9F94-9D218EB9B227}">
      <dgm:prSet/>
      <dgm:spPr/>
      <dgm:t>
        <a:bodyPr/>
        <a:lstStyle/>
        <a:p>
          <a:endParaRPr lang="en-US"/>
        </a:p>
      </dgm:t>
    </dgm:pt>
    <dgm:pt modelId="{84E18C21-7D23-4B3E-9983-2E9B4DF99A82}">
      <dgm:prSet/>
      <dgm:spPr/>
      <dgm:t>
        <a:bodyPr/>
        <a:lstStyle/>
        <a:p>
          <a:r>
            <a:rPr lang="zh-CN" altLang="en-US" dirty="0"/>
            <a:t>结论：溢价可能持续，反套策略需谨慎。</a:t>
          </a:r>
          <a:endParaRPr lang="en-US" dirty="0"/>
        </a:p>
      </dgm:t>
    </dgm:pt>
    <dgm:pt modelId="{7F0BFC88-EE61-4001-BAA3-C3CB6AE68B7C}" type="parTrans" cxnId="{22DE8B1D-A256-4241-A882-F50485D424F1}">
      <dgm:prSet/>
      <dgm:spPr/>
      <dgm:t>
        <a:bodyPr/>
        <a:lstStyle/>
        <a:p>
          <a:endParaRPr lang="en-US"/>
        </a:p>
      </dgm:t>
    </dgm:pt>
    <dgm:pt modelId="{DC5D1C86-48B6-45AD-BDBC-420133417722}" type="sibTrans" cxnId="{22DE8B1D-A256-4241-A882-F50485D424F1}">
      <dgm:prSet/>
      <dgm:spPr/>
      <dgm:t>
        <a:bodyPr/>
        <a:lstStyle/>
        <a:p>
          <a:endParaRPr lang="en-US"/>
        </a:p>
      </dgm:t>
    </dgm:pt>
    <dgm:pt modelId="{8F984043-1AFB-4E5B-98E7-2A30F2269482}" type="pres">
      <dgm:prSet presAssocID="{DD493CC5-AC57-4B13-B049-31E2D9419339}" presName="Name0" presStyleCnt="0">
        <dgm:presLayoutVars>
          <dgm:chMax val="5"/>
          <dgm:chPref val="5"/>
          <dgm:dir/>
          <dgm:animLvl val="lvl"/>
        </dgm:presLayoutVars>
      </dgm:prSet>
      <dgm:spPr/>
    </dgm:pt>
    <dgm:pt modelId="{A0A86B0A-B464-4C69-B9CB-FC1108A0562E}" type="pres">
      <dgm:prSet presAssocID="{9FD54FFC-F16F-4573-A212-B640017FDD04}" presName="parentText1" presStyleLbl="node1" presStyleIdx="0" presStyleCnt="4">
        <dgm:presLayoutVars>
          <dgm:chMax/>
          <dgm:chPref val="3"/>
          <dgm:bulletEnabled val="1"/>
        </dgm:presLayoutVars>
      </dgm:prSet>
      <dgm:spPr/>
    </dgm:pt>
    <dgm:pt modelId="{7617E81E-278F-4954-B96D-B2DE15866750}" type="pres">
      <dgm:prSet presAssocID="{9FD54FFC-F16F-4573-A212-B640017FDD04}" presName="childText1" presStyleLbl="solidAlignAcc1" presStyleIdx="0" presStyleCnt="4">
        <dgm:presLayoutVars>
          <dgm:chMax val="0"/>
          <dgm:chPref val="0"/>
          <dgm:bulletEnabled val="1"/>
        </dgm:presLayoutVars>
      </dgm:prSet>
      <dgm:spPr/>
    </dgm:pt>
    <dgm:pt modelId="{6DA9EAA0-B0EA-4275-9A6E-B5B38AC54574}" type="pres">
      <dgm:prSet presAssocID="{C40579A3-2D6D-40C0-92E3-1A3E7D375D47}" presName="parentText2" presStyleLbl="node1" presStyleIdx="1" presStyleCnt="4">
        <dgm:presLayoutVars>
          <dgm:chMax/>
          <dgm:chPref val="3"/>
          <dgm:bulletEnabled val="1"/>
        </dgm:presLayoutVars>
      </dgm:prSet>
      <dgm:spPr/>
    </dgm:pt>
    <dgm:pt modelId="{2A80E419-2253-4326-8B94-1CA971F143B7}" type="pres">
      <dgm:prSet presAssocID="{C40579A3-2D6D-40C0-92E3-1A3E7D375D47}" presName="childText2" presStyleLbl="solidAlignAcc1" presStyleIdx="1" presStyleCnt="4">
        <dgm:presLayoutVars>
          <dgm:chMax val="0"/>
          <dgm:chPref val="0"/>
          <dgm:bulletEnabled val="1"/>
        </dgm:presLayoutVars>
      </dgm:prSet>
      <dgm:spPr/>
    </dgm:pt>
    <dgm:pt modelId="{9714F107-9CA5-4A74-A648-DB608459335C}" type="pres">
      <dgm:prSet presAssocID="{64596033-9A93-4547-AF5D-E3C79F52CC92}" presName="parentText3" presStyleLbl="node1" presStyleIdx="2" presStyleCnt="4">
        <dgm:presLayoutVars>
          <dgm:chMax/>
          <dgm:chPref val="3"/>
          <dgm:bulletEnabled val="1"/>
        </dgm:presLayoutVars>
      </dgm:prSet>
      <dgm:spPr/>
    </dgm:pt>
    <dgm:pt modelId="{861E8778-B2CA-42A7-B420-4A7C93EAD3F4}" type="pres">
      <dgm:prSet presAssocID="{64596033-9A93-4547-AF5D-E3C79F52CC92}" presName="childText3" presStyleLbl="solidAlignAcc1" presStyleIdx="2" presStyleCnt="4">
        <dgm:presLayoutVars>
          <dgm:chMax val="0"/>
          <dgm:chPref val="0"/>
          <dgm:bulletEnabled val="1"/>
        </dgm:presLayoutVars>
      </dgm:prSet>
      <dgm:spPr/>
    </dgm:pt>
    <dgm:pt modelId="{C97D5CA6-1483-4B6B-B3EC-5CB342ACF9BB}" type="pres">
      <dgm:prSet presAssocID="{B01DF1CC-BA67-4FA1-A9CC-6E7D92665DFA}" presName="parentText4" presStyleLbl="node1" presStyleIdx="3" presStyleCnt="4">
        <dgm:presLayoutVars>
          <dgm:chMax/>
          <dgm:chPref val="3"/>
          <dgm:bulletEnabled val="1"/>
        </dgm:presLayoutVars>
      </dgm:prSet>
      <dgm:spPr/>
    </dgm:pt>
    <dgm:pt modelId="{EA36A9F7-B94D-4DC2-85E3-7254E2986645}" type="pres">
      <dgm:prSet presAssocID="{B01DF1CC-BA67-4FA1-A9CC-6E7D92665DFA}" presName="childText4" presStyleLbl="solidAlignAcc1" presStyleIdx="3" presStyleCnt="4">
        <dgm:presLayoutVars>
          <dgm:chMax val="0"/>
          <dgm:chPref val="0"/>
          <dgm:bulletEnabled val="1"/>
        </dgm:presLayoutVars>
      </dgm:prSet>
      <dgm:spPr/>
    </dgm:pt>
  </dgm:ptLst>
  <dgm:cxnLst>
    <dgm:cxn modelId="{114DAF02-5CA5-4A90-B477-582BC1BD5EE3}" srcId="{DD493CC5-AC57-4B13-B049-31E2D9419339}" destId="{C40579A3-2D6D-40C0-92E3-1A3E7D375D47}" srcOrd="1" destOrd="0" parTransId="{9537320E-92EF-4ED6-8AA5-080A1C15F476}" sibTransId="{03BBA575-233F-4205-A435-52D0BB8FBDC5}"/>
    <dgm:cxn modelId="{7E24B80B-1E40-42E0-B09F-B24B913F598A}" type="presOf" srcId="{C40579A3-2D6D-40C0-92E3-1A3E7D375D47}" destId="{6DA9EAA0-B0EA-4275-9A6E-B5B38AC54574}" srcOrd="0" destOrd="0" presId="urn:microsoft.com/office/officeart/2009/3/layout/IncreasingArrowsProcess"/>
    <dgm:cxn modelId="{CBCEB810-46ED-4501-968C-E2E3D325D976}" type="presOf" srcId="{F802891B-9E9D-429C-B6B1-1706BECA70B0}" destId="{861E8778-B2CA-42A7-B420-4A7C93EAD3F4}" srcOrd="0" destOrd="2" presId="urn:microsoft.com/office/officeart/2009/3/layout/IncreasingArrowsProcess"/>
    <dgm:cxn modelId="{9C57FE12-538A-4102-89DA-F590385EFF82}" srcId="{DD493CC5-AC57-4B13-B049-31E2D9419339}" destId="{64596033-9A93-4547-AF5D-E3C79F52CC92}" srcOrd="2" destOrd="0" parTransId="{6E8A5D27-5DBC-4F39-AC48-B606CA016B77}" sibTransId="{E144F619-D115-4855-A087-9E9DB684C723}"/>
    <dgm:cxn modelId="{22DE8B1D-A256-4241-A882-F50485D424F1}" srcId="{B01DF1CC-BA67-4FA1-A9CC-6E7D92665DFA}" destId="{84E18C21-7D23-4B3E-9983-2E9B4DF99A82}" srcOrd="3" destOrd="0" parTransId="{7F0BFC88-EE61-4001-BAA3-C3CB6AE68B7C}" sibTransId="{DC5D1C86-48B6-45AD-BDBC-420133417722}"/>
    <dgm:cxn modelId="{AA573D1E-ED4D-4B1B-9EB9-E54FA7664BFD}" srcId="{C40579A3-2D6D-40C0-92E3-1A3E7D375D47}" destId="{007CCBE2-81EC-46FF-A2BE-BDC0BDB7DD5F}" srcOrd="1" destOrd="0" parTransId="{F073394B-14F1-46E3-9646-21037D4899B8}" sibTransId="{E603A759-1BB2-4D5B-B599-F9C9506EFE77}"/>
    <dgm:cxn modelId="{9D5C0A1F-3C1B-4816-B0AA-CC24DB270DD1}" type="presOf" srcId="{9FD54FFC-F16F-4573-A212-B640017FDD04}" destId="{A0A86B0A-B464-4C69-B9CB-FC1108A0562E}" srcOrd="0" destOrd="0" presId="urn:microsoft.com/office/officeart/2009/3/layout/IncreasingArrowsProcess"/>
    <dgm:cxn modelId="{6AF6FE41-5C48-4482-8A8A-417DCF702380}" srcId="{9FD54FFC-F16F-4573-A212-B640017FDD04}" destId="{71004471-3862-436D-A3FF-ADE4B512F486}" srcOrd="0" destOrd="0" parTransId="{8BA9C802-7DC0-4857-A2A5-14E17D93238D}" sibTransId="{D222981C-0A3E-4D6E-9B23-962AE0DE359C}"/>
    <dgm:cxn modelId="{C684F766-B735-4B01-975B-1134459DA4DA}" type="presOf" srcId="{DD493CC5-AC57-4B13-B049-31E2D9419339}" destId="{8F984043-1AFB-4E5B-98E7-2A30F2269482}" srcOrd="0" destOrd="0" presId="urn:microsoft.com/office/officeart/2009/3/layout/IncreasingArrowsProcess"/>
    <dgm:cxn modelId="{423DD168-D44E-4BA3-8A34-8457020DC0EF}" srcId="{C40579A3-2D6D-40C0-92E3-1A3E7D375D47}" destId="{4647F652-8F8D-430C-B9FC-8C91D20284B5}" srcOrd="2" destOrd="0" parTransId="{D41B465F-6851-4B04-A4D3-9403738A223C}" sibTransId="{DAF720C6-A691-47ED-8019-B964B9341365}"/>
    <dgm:cxn modelId="{55D56249-2D4F-4CCE-960C-F664FD890518}" srcId="{64596033-9A93-4547-AF5D-E3C79F52CC92}" destId="{F802891B-9E9D-429C-B6B1-1706BECA70B0}" srcOrd="2" destOrd="0" parTransId="{BC8571E8-E3EF-4572-AB3B-A87F8DB07CEB}" sibTransId="{A70C6E85-ED37-4B1E-8C84-41A5421444A6}"/>
    <dgm:cxn modelId="{D25B106E-91D0-4BF9-9F94-9D218EB9B227}" srcId="{B01DF1CC-BA67-4FA1-A9CC-6E7D92665DFA}" destId="{17D7230D-D551-4E27-940F-F05261011504}" srcOrd="2" destOrd="0" parTransId="{D2F7AA42-A960-4D9A-ACEF-BD74D63A05BE}" sibTransId="{678F025D-7541-47C8-B59A-643E8C67E0D9}"/>
    <dgm:cxn modelId="{B1B7B54E-1C3A-4B88-8672-E0725DE6BFE8}" srcId="{C40579A3-2D6D-40C0-92E3-1A3E7D375D47}" destId="{5B295FFF-F425-42EF-B1CF-D56E8D86DA07}" srcOrd="0" destOrd="0" parTransId="{2B2CD1F2-0804-4932-B0B9-CC1E6EE88000}" sibTransId="{6B578D24-1C95-49DF-8047-AF53335DC28B}"/>
    <dgm:cxn modelId="{3AF66750-BAD1-4999-94AE-2EDDD8CBDDDC}" srcId="{64596033-9A93-4547-AF5D-E3C79F52CC92}" destId="{48984E2B-0720-4851-AB2B-13DC5BA92466}" srcOrd="0" destOrd="0" parTransId="{BBF9B9BF-FF42-4B06-AB9D-EBB725247AA5}" sibTransId="{D3220BDB-A346-409C-B432-4DD20A51FE7F}"/>
    <dgm:cxn modelId="{F0882974-01C9-43CE-A088-7586405FAE46}" srcId="{B01DF1CC-BA67-4FA1-A9CC-6E7D92665DFA}" destId="{CA8FAC56-E315-49C4-B8B0-44751E2090C1}" srcOrd="0" destOrd="0" parTransId="{2B066622-F9B7-4A1C-A000-64F74B8BA0BA}" sibTransId="{BE55CADC-E362-400B-8D0D-ECE0F88413B2}"/>
    <dgm:cxn modelId="{9A30F456-76B5-40C2-8A81-78C899951EB6}" type="presOf" srcId="{37CAA1F7-6383-4005-A14A-C0D99C9F1375}" destId="{861E8778-B2CA-42A7-B420-4A7C93EAD3F4}" srcOrd="0" destOrd="1" presId="urn:microsoft.com/office/officeart/2009/3/layout/IncreasingArrowsProcess"/>
    <dgm:cxn modelId="{1209F37A-DCB1-4221-B53A-BED8261A9901}" type="presOf" srcId="{5B295FFF-F425-42EF-B1CF-D56E8D86DA07}" destId="{2A80E419-2253-4326-8B94-1CA971F143B7}" srcOrd="0" destOrd="0" presId="urn:microsoft.com/office/officeart/2009/3/layout/IncreasingArrowsProcess"/>
    <dgm:cxn modelId="{4A882C84-FE8D-4772-9750-334C14C7547D}" type="presOf" srcId="{4647F652-8F8D-430C-B9FC-8C91D20284B5}" destId="{2A80E419-2253-4326-8B94-1CA971F143B7}" srcOrd="0" destOrd="2" presId="urn:microsoft.com/office/officeart/2009/3/layout/IncreasingArrowsProcess"/>
    <dgm:cxn modelId="{4E33D387-AE20-419E-B192-D809F3FA636C}" srcId="{DD493CC5-AC57-4B13-B049-31E2D9419339}" destId="{B01DF1CC-BA67-4FA1-A9CC-6E7D92665DFA}" srcOrd="3" destOrd="0" parTransId="{47500132-7722-472B-9505-90FC7CF5BE82}" sibTransId="{63EDD111-A73F-4824-AAD7-F63656BF1EFD}"/>
    <dgm:cxn modelId="{9EC7948C-C1FF-4EE2-8D1C-424344CCC88F}" type="presOf" srcId="{EB676A24-4680-4B87-943B-0D628C8DC9CD}" destId="{2A80E419-2253-4326-8B94-1CA971F143B7}" srcOrd="0" destOrd="4" presId="urn:microsoft.com/office/officeart/2009/3/layout/IncreasingArrowsProcess"/>
    <dgm:cxn modelId="{49B0CC8C-50DE-4B5B-A6BF-6B58556C93F3}" type="presOf" srcId="{95551D2A-7611-4D17-877B-A6D7F0B32CDB}" destId="{7617E81E-278F-4954-B96D-B2DE15866750}" srcOrd="0" destOrd="1" presId="urn:microsoft.com/office/officeart/2009/3/layout/IncreasingArrowsProcess"/>
    <dgm:cxn modelId="{6ADEE78C-789D-4F30-9F15-2D9B67A3CDCE}" srcId="{DD493CC5-AC57-4B13-B049-31E2D9419339}" destId="{9FD54FFC-F16F-4573-A212-B640017FDD04}" srcOrd="0" destOrd="0" parTransId="{85BDF2E2-98E8-4F1B-8B17-E604B3C4EA86}" sibTransId="{BFC88ADA-802E-4DF0-802E-46A5EB38E958}"/>
    <dgm:cxn modelId="{BACC929A-A539-411B-9007-0C29CF29FE87}" srcId="{9FD54FFC-F16F-4573-A212-B640017FDD04}" destId="{95551D2A-7611-4D17-877B-A6D7F0B32CDB}" srcOrd="1" destOrd="0" parTransId="{F6434B0C-50A7-48D1-AFB1-795216492125}" sibTransId="{BBD54CE4-43D8-49BE-B23B-5314140725A8}"/>
    <dgm:cxn modelId="{4CACA09B-C91C-4365-9AC2-48974CE434B4}" type="presOf" srcId="{17D7230D-D551-4E27-940F-F05261011504}" destId="{EA36A9F7-B94D-4DC2-85E3-7254E2986645}" srcOrd="0" destOrd="2" presId="urn:microsoft.com/office/officeart/2009/3/layout/IncreasingArrowsProcess"/>
    <dgm:cxn modelId="{A3521EA0-6E2C-4477-B0FD-84F7EFFFD6E4}" srcId="{C40579A3-2D6D-40C0-92E3-1A3E7D375D47}" destId="{EB676A24-4680-4B87-943B-0D628C8DC9CD}" srcOrd="4" destOrd="0" parTransId="{AFD73E28-ED1D-4BAE-A5C7-DBB61A5290DA}" sibTransId="{2B345BFA-E98D-4229-8515-D27F9CA2E50B}"/>
    <dgm:cxn modelId="{E84CA3A1-C8F0-4109-860C-9250932C94F1}" type="presOf" srcId="{007CCBE2-81EC-46FF-A2BE-BDC0BDB7DD5F}" destId="{2A80E419-2253-4326-8B94-1CA971F143B7}" srcOrd="0" destOrd="1" presId="urn:microsoft.com/office/officeart/2009/3/layout/IncreasingArrowsProcess"/>
    <dgm:cxn modelId="{C64E04A3-3F48-46C7-A355-62C81569FAEF}" srcId="{64596033-9A93-4547-AF5D-E3C79F52CC92}" destId="{37CAA1F7-6383-4005-A14A-C0D99C9F1375}" srcOrd="1" destOrd="0" parTransId="{57B140B5-2F16-400A-B93F-95B5AD26214B}" sibTransId="{8B890C8C-1D0E-4E8C-BE40-61EA2595951F}"/>
    <dgm:cxn modelId="{C0558EA4-8AFF-4B0C-964D-1DC67197CAF4}" type="presOf" srcId="{2E8C4E44-7AD9-4D13-8DC2-87EE57776906}" destId="{EA36A9F7-B94D-4DC2-85E3-7254E2986645}" srcOrd="0" destOrd="1" presId="urn:microsoft.com/office/officeart/2009/3/layout/IncreasingArrowsProcess"/>
    <dgm:cxn modelId="{D3F7E0A9-1F2A-48BB-97B6-E3BDCDC05D6D}" type="presOf" srcId="{CA8FAC56-E315-49C4-B8B0-44751E2090C1}" destId="{EA36A9F7-B94D-4DC2-85E3-7254E2986645}" srcOrd="0" destOrd="0" presId="urn:microsoft.com/office/officeart/2009/3/layout/IncreasingArrowsProcess"/>
    <dgm:cxn modelId="{D8DA0EAD-B1D5-4C19-8FE4-D738CF243B62}" type="presOf" srcId="{1DEEEAB1-5F51-493F-A70E-80C2CC7F868C}" destId="{2A80E419-2253-4326-8B94-1CA971F143B7}" srcOrd="0" destOrd="3" presId="urn:microsoft.com/office/officeart/2009/3/layout/IncreasingArrowsProcess"/>
    <dgm:cxn modelId="{811F63D1-BF3F-4610-AF1A-420F63519333}" type="presOf" srcId="{84E18C21-7D23-4B3E-9983-2E9B4DF99A82}" destId="{EA36A9F7-B94D-4DC2-85E3-7254E2986645}" srcOrd="0" destOrd="3" presId="urn:microsoft.com/office/officeart/2009/3/layout/IncreasingArrowsProcess"/>
    <dgm:cxn modelId="{8DE76FD5-3062-4F86-995F-12DCCBA3FE79}" type="presOf" srcId="{64596033-9A93-4547-AF5D-E3C79F52CC92}" destId="{9714F107-9CA5-4A74-A648-DB608459335C}" srcOrd="0" destOrd="0" presId="urn:microsoft.com/office/officeart/2009/3/layout/IncreasingArrowsProcess"/>
    <dgm:cxn modelId="{707671D7-0AED-46A9-AEFB-BAEE131181B8}" srcId="{C40579A3-2D6D-40C0-92E3-1A3E7D375D47}" destId="{1DEEEAB1-5F51-493F-A70E-80C2CC7F868C}" srcOrd="3" destOrd="0" parTransId="{98411EFF-3491-4F5E-9266-4D3B5C8DBD0B}" sibTransId="{55C7BCD2-6EA1-45EA-872C-C1A137054917}"/>
    <dgm:cxn modelId="{12AAD8E8-62D8-4337-A30F-C26845D6FC27}" srcId="{9FD54FFC-F16F-4573-A212-B640017FDD04}" destId="{011A2FCF-714B-47EC-A9D8-A82CD65FD77A}" srcOrd="2" destOrd="0" parTransId="{69C4E99C-585D-432D-A1AA-4571D26C4815}" sibTransId="{F69BFBED-3470-4CA9-B660-09D83CF6528B}"/>
    <dgm:cxn modelId="{93EF5EEA-CC7C-464B-8E21-25512851E89E}" type="presOf" srcId="{B01DF1CC-BA67-4FA1-A9CC-6E7D92665DFA}" destId="{C97D5CA6-1483-4B6B-B3EC-5CB342ACF9BB}" srcOrd="0" destOrd="0" presId="urn:microsoft.com/office/officeart/2009/3/layout/IncreasingArrowsProcess"/>
    <dgm:cxn modelId="{D28E0FF0-EAA3-4320-88A9-277FF4D3D4FA}" type="presOf" srcId="{71004471-3862-436D-A3FF-ADE4B512F486}" destId="{7617E81E-278F-4954-B96D-B2DE15866750}" srcOrd="0" destOrd="0" presId="urn:microsoft.com/office/officeart/2009/3/layout/IncreasingArrowsProcess"/>
    <dgm:cxn modelId="{F091C5F1-FD4B-40AB-BEC0-73EF0B47A64F}" srcId="{B01DF1CC-BA67-4FA1-A9CC-6E7D92665DFA}" destId="{2E8C4E44-7AD9-4D13-8DC2-87EE57776906}" srcOrd="1" destOrd="0" parTransId="{AF413758-BD77-46CE-B40A-81B83AEB2281}" sibTransId="{01E7259D-3B82-4FB3-B1A7-5880C23E03BE}"/>
    <dgm:cxn modelId="{41863DF4-421A-482B-A065-5B31666914E6}" type="presOf" srcId="{48984E2B-0720-4851-AB2B-13DC5BA92466}" destId="{861E8778-B2CA-42A7-B420-4A7C93EAD3F4}" srcOrd="0" destOrd="0" presId="urn:microsoft.com/office/officeart/2009/3/layout/IncreasingArrowsProcess"/>
    <dgm:cxn modelId="{92A7DBF9-DC4A-4D75-93A3-D98F6F9B274B}" type="presOf" srcId="{011A2FCF-714B-47EC-A9D8-A82CD65FD77A}" destId="{7617E81E-278F-4954-B96D-B2DE15866750}" srcOrd="0" destOrd="2" presId="urn:microsoft.com/office/officeart/2009/3/layout/IncreasingArrowsProcess"/>
    <dgm:cxn modelId="{1E6221B9-E615-4186-A36D-1BB1B2CC370F}" type="presParOf" srcId="{8F984043-1AFB-4E5B-98E7-2A30F2269482}" destId="{A0A86B0A-B464-4C69-B9CB-FC1108A0562E}" srcOrd="0" destOrd="0" presId="urn:microsoft.com/office/officeart/2009/3/layout/IncreasingArrowsProcess"/>
    <dgm:cxn modelId="{DB82DEAB-592A-482D-AEDF-43A21449909B}" type="presParOf" srcId="{8F984043-1AFB-4E5B-98E7-2A30F2269482}" destId="{7617E81E-278F-4954-B96D-B2DE15866750}" srcOrd="1" destOrd="0" presId="urn:microsoft.com/office/officeart/2009/3/layout/IncreasingArrowsProcess"/>
    <dgm:cxn modelId="{33CA2C92-FE29-4794-9303-5EFE393DD4D5}" type="presParOf" srcId="{8F984043-1AFB-4E5B-98E7-2A30F2269482}" destId="{6DA9EAA0-B0EA-4275-9A6E-B5B38AC54574}" srcOrd="2" destOrd="0" presId="urn:microsoft.com/office/officeart/2009/3/layout/IncreasingArrowsProcess"/>
    <dgm:cxn modelId="{F9A6B8A8-A546-49E9-A916-FD64F10AC194}" type="presParOf" srcId="{8F984043-1AFB-4E5B-98E7-2A30F2269482}" destId="{2A80E419-2253-4326-8B94-1CA971F143B7}" srcOrd="3" destOrd="0" presId="urn:microsoft.com/office/officeart/2009/3/layout/IncreasingArrowsProcess"/>
    <dgm:cxn modelId="{D4555177-51B1-4462-ABB5-AD2C17D2A632}" type="presParOf" srcId="{8F984043-1AFB-4E5B-98E7-2A30F2269482}" destId="{9714F107-9CA5-4A74-A648-DB608459335C}" srcOrd="4" destOrd="0" presId="urn:microsoft.com/office/officeart/2009/3/layout/IncreasingArrowsProcess"/>
    <dgm:cxn modelId="{6C1FEC3A-B5FE-4247-9A81-2798A1BF25F1}" type="presParOf" srcId="{8F984043-1AFB-4E5B-98E7-2A30F2269482}" destId="{861E8778-B2CA-42A7-B420-4A7C93EAD3F4}" srcOrd="5" destOrd="0" presId="urn:microsoft.com/office/officeart/2009/3/layout/IncreasingArrowsProcess"/>
    <dgm:cxn modelId="{F1AEC203-ADA6-4744-ADB9-7D7E3CA5BA68}" type="presParOf" srcId="{8F984043-1AFB-4E5B-98E7-2A30F2269482}" destId="{C97D5CA6-1483-4B6B-B3EC-5CB342ACF9BB}" srcOrd="6" destOrd="0" presId="urn:microsoft.com/office/officeart/2009/3/layout/IncreasingArrowsProcess"/>
    <dgm:cxn modelId="{4B81E488-EE6F-4F1E-B084-409A157E229B}" type="presParOf" srcId="{8F984043-1AFB-4E5B-98E7-2A30F2269482}" destId="{EA36A9F7-B94D-4DC2-85E3-7254E2986645}" srcOrd="7" destOrd="0" presId="urn:microsoft.com/office/officeart/2009/3/layout/IncreasingArrows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57CBBCD8-7794-438E-9091-4E5BD6AA950D}"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5E558A0A-D865-4AD1-8CDD-CDFB7557344E}">
      <dgm:prSet phldrT="[文本]" custT="1"/>
      <dgm:spPr/>
      <dgm:t>
        <a:bodyPr/>
        <a:lstStyle/>
        <a:p>
          <a:pPr>
            <a:buFont typeface="Arial" panose="020B0604020202020204" pitchFamily="34" charset="0"/>
            <a:buChar char="•"/>
          </a:pPr>
          <a:r>
            <a:rPr lang="zh-CN" altLang="en-US" sz="3200" b="1" i="0" dirty="0"/>
            <a:t>降维打击</a:t>
          </a:r>
          <a:r>
            <a:rPr lang="zh-CN" altLang="en-US" sz="3200" b="0" i="0" dirty="0"/>
            <a:t>：</a:t>
          </a:r>
          <a:endParaRPr lang="en-US" sz="3200" dirty="0"/>
        </a:p>
      </dgm:t>
    </dgm:pt>
    <dgm:pt modelId="{FA45E973-C1F2-412B-ADCC-DE3711E950F6}" type="parTrans" cxnId="{B629E6EA-492C-4A81-BE7C-876FAF1A2B7E}">
      <dgm:prSet/>
      <dgm:spPr/>
      <dgm:t>
        <a:bodyPr/>
        <a:lstStyle/>
        <a:p>
          <a:endParaRPr lang="en-US"/>
        </a:p>
      </dgm:t>
    </dgm:pt>
    <dgm:pt modelId="{0C3312C9-34D5-4214-B87A-DFE0BF719C15}" type="sibTrans" cxnId="{B629E6EA-492C-4A81-BE7C-876FAF1A2B7E}">
      <dgm:prSet/>
      <dgm:spPr/>
      <dgm:t>
        <a:bodyPr/>
        <a:lstStyle/>
        <a:p>
          <a:endParaRPr lang="en-US"/>
        </a:p>
      </dgm:t>
    </dgm:pt>
    <dgm:pt modelId="{9130F6AB-9490-4496-AEA2-5D82E6310914}">
      <dgm:prSet custT="1"/>
      <dgm:spPr/>
      <dgm:t>
        <a:bodyPr/>
        <a:lstStyle/>
        <a:p>
          <a:pPr>
            <a:buFont typeface="Arial" panose="020B0604020202020204" pitchFamily="34" charset="0"/>
            <a:buChar char="•"/>
          </a:pPr>
          <a:r>
            <a:rPr lang="zh-CN" altLang="en-US" sz="3200" b="1" i="0" dirty="0"/>
            <a:t>高频信号</a:t>
          </a:r>
          <a:r>
            <a:rPr lang="zh-CN" altLang="en-US" sz="3200" b="0" i="0" dirty="0"/>
            <a:t>：</a:t>
          </a:r>
        </a:p>
      </dgm:t>
    </dgm:pt>
    <dgm:pt modelId="{3164E186-7167-4020-B492-2BE04B340D41}" type="parTrans" cxnId="{6954FC98-C5FF-463E-932B-363F55E5BF55}">
      <dgm:prSet/>
      <dgm:spPr/>
      <dgm:t>
        <a:bodyPr/>
        <a:lstStyle/>
        <a:p>
          <a:endParaRPr lang="en-US"/>
        </a:p>
      </dgm:t>
    </dgm:pt>
    <dgm:pt modelId="{B2453FD9-B4FE-4686-8365-2C3E8CE06262}" type="sibTrans" cxnId="{6954FC98-C5FF-463E-932B-363F55E5BF55}">
      <dgm:prSet/>
      <dgm:spPr/>
      <dgm:t>
        <a:bodyPr/>
        <a:lstStyle/>
        <a:p>
          <a:endParaRPr lang="en-US"/>
        </a:p>
      </dgm:t>
    </dgm:pt>
    <dgm:pt modelId="{0E721AA6-4931-48B1-A7E9-6EF8568C0BDD}">
      <dgm:prSet phldrT="[文本]" custT="1"/>
      <dgm:spPr/>
      <dgm:t>
        <a:bodyPr/>
        <a:lstStyle/>
        <a:p>
          <a:pPr>
            <a:buFont typeface="Arial" panose="020B0604020202020204" pitchFamily="34" charset="0"/>
            <a:buChar char="•"/>
          </a:pPr>
          <a:r>
            <a:rPr lang="zh-CN" altLang="en-US" sz="2400" b="0" i="0" dirty="0"/>
            <a:t>将复杂绝对判断转化为简单相对判断；</a:t>
          </a:r>
          <a:endParaRPr lang="en-US" sz="2400" dirty="0"/>
        </a:p>
      </dgm:t>
    </dgm:pt>
    <dgm:pt modelId="{3CB2EFAD-80FC-48CE-B139-04B0BBDD2604}" type="parTrans" cxnId="{22BE1A3F-1E0D-4A1E-B17E-15DD89DDA2EF}">
      <dgm:prSet/>
      <dgm:spPr/>
      <dgm:t>
        <a:bodyPr/>
        <a:lstStyle/>
        <a:p>
          <a:endParaRPr lang="en-US"/>
        </a:p>
      </dgm:t>
    </dgm:pt>
    <dgm:pt modelId="{4498C4C1-6A4B-45BA-BDE6-9ECE9E3C5305}" type="sibTrans" cxnId="{22BE1A3F-1E0D-4A1E-B17E-15DD89DDA2EF}">
      <dgm:prSet/>
      <dgm:spPr/>
      <dgm:t>
        <a:bodyPr/>
        <a:lstStyle/>
        <a:p>
          <a:endParaRPr lang="en-US"/>
        </a:p>
      </dgm:t>
    </dgm:pt>
    <dgm:pt modelId="{F95AC473-E145-4C71-B665-E3899F349725}">
      <dgm:prSet custT="1"/>
      <dgm:spPr/>
      <dgm:t>
        <a:bodyPr/>
        <a:lstStyle/>
        <a:p>
          <a:pPr>
            <a:buFont typeface="Arial" panose="020B0604020202020204" pitchFamily="34" charset="0"/>
            <a:buChar char="•"/>
          </a:pPr>
          <a:r>
            <a:rPr lang="zh-CN" altLang="en-US" sz="2800" b="0" i="0" dirty="0"/>
            <a:t>适合量化策略开发（如跨品种统计套利）</a:t>
          </a:r>
        </a:p>
      </dgm:t>
    </dgm:pt>
    <dgm:pt modelId="{A5171580-7339-4417-B13A-F08C352D42C0}" type="parTrans" cxnId="{553A276D-446D-415F-957F-8FB4493B11AD}">
      <dgm:prSet/>
      <dgm:spPr/>
      <dgm:t>
        <a:bodyPr/>
        <a:lstStyle/>
        <a:p>
          <a:endParaRPr lang="en-US"/>
        </a:p>
      </dgm:t>
    </dgm:pt>
    <dgm:pt modelId="{FBE50902-67F2-447E-A6FF-3DD82F117FD1}" type="sibTrans" cxnId="{553A276D-446D-415F-957F-8FB4493B11AD}">
      <dgm:prSet/>
      <dgm:spPr/>
      <dgm:t>
        <a:bodyPr/>
        <a:lstStyle/>
        <a:p>
          <a:endParaRPr lang="en-US"/>
        </a:p>
      </dgm:t>
    </dgm:pt>
    <dgm:pt modelId="{DF9E48EB-6401-4A28-9949-E9FEB287274D}" type="pres">
      <dgm:prSet presAssocID="{57CBBCD8-7794-438E-9091-4E5BD6AA950D}" presName="linear" presStyleCnt="0">
        <dgm:presLayoutVars>
          <dgm:animLvl val="lvl"/>
          <dgm:resizeHandles val="exact"/>
        </dgm:presLayoutVars>
      </dgm:prSet>
      <dgm:spPr/>
    </dgm:pt>
    <dgm:pt modelId="{CE547BEC-C3F7-4B0D-8008-2A9252AAF891}" type="pres">
      <dgm:prSet presAssocID="{5E558A0A-D865-4AD1-8CDD-CDFB7557344E}" presName="parentText" presStyleLbl="node1" presStyleIdx="0" presStyleCnt="2">
        <dgm:presLayoutVars>
          <dgm:chMax val="0"/>
          <dgm:bulletEnabled val="1"/>
        </dgm:presLayoutVars>
      </dgm:prSet>
      <dgm:spPr/>
    </dgm:pt>
    <dgm:pt modelId="{811F06C8-E349-4E75-A19B-08DB71956360}" type="pres">
      <dgm:prSet presAssocID="{5E558A0A-D865-4AD1-8CDD-CDFB7557344E}" presName="childText" presStyleLbl="revTx" presStyleIdx="0" presStyleCnt="2">
        <dgm:presLayoutVars>
          <dgm:bulletEnabled val="1"/>
        </dgm:presLayoutVars>
      </dgm:prSet>
      <dgm:spPr/>
    </dgm:pt>
    <dgm:pt modelId="{A3AAA632-A9D8-4C2F-987E-249B1155C37D}" type="pres">
      <dgm:prSet presAssocID="{9130F6AB-9490-4496-AEA2-5D82E6310914}" presName="parentText" presStyleLbl="node1" presStyleIdx="1" presStyleCnt="2">
        <dgm:presLayoutVars>
          <dgm:chMax val="0"/>
          <dgm:bulletEnabled val="1"/>
        </dgm:presLayoutVars>
      </dgm:prSet>
      <dgm:spPr/>
    </dgm:pt>
    <dgm:pt modelId="{922318CD-A126-4F23-AFFB-9948CF374E4C}" type="pres">
      <dgm:prSet presAssocID="{9130F6AB-9490-4496-AEA2-5D82E6310914}" presName="childText" presStyleLbl="revTx" presStyleIdx="1" presStyleCnt="2">
        <dgm:presLayoutVars>
          <dgm:bulletEnabled val="1"/>
        </dgm:presLayoutVars>
      </dgm:prSet>
      <dgm:spPr/>
    </dgm:pt>
  </dgm:ptLst>
  <dgm:cxnLst>
    <dgm:cxn modelId="{22BE1A3F-1E0D-4A1E-B17E-15DD89DDA2EF}" srcId="{5E558A0A-D865-4AD1-8CDD-CDFB7557344E}" destId="{0E721AA6-4931-48B1-A7E9-6EF8568C0BDD}" srcOrd="0" destOrd="0" parTransId="{3CB2EFAD-80FC-48CE-B139-04B0BBDD2604}" sibTransId="{4498C4C1-6A4B-45BA-BDE6-9ECE9E3C5305}"/>
    <dgm:cxn modelId="{DC23535D-67C4-4F31-BA14-8358A5A7E600}" type="presOf" srcId="{9130F6AB-9490-4496-AEA2-5D82E6310914}" destId="{A3AAA632-A9D8-4C2F-987E-249B1155C37D}" srcOrd="0" destOrd="0" presId="urn:microsoft.com/office/officeart/2005/8/layout/vList2"/>
    <dgm:cxn modelId="{553A276D-446D-415F-957F-8FB4493B11AD}" srcId="{9130F6AB-9490-4496-AEA2-5D82E6310914}" destId="{F95AC473-E145-4C71-B665-E3899F349725}" srcOrd="0" destOrd="0" parTransId="{A5171580-7339-4417-B13A-F08C352D42C0}" sibTransId="{FBE50902-67F2-447E-A6FF-3DD82F117FD1}"/>
    <dgm:cxn modelId="{6954FC98-C5FF-463E-932B-363F55E5BF55}" srcId="{57CBBCD8-7794-438E-9091-4E5BD6AA950D}" destId="{9130F6AB-9490-4496-AEA2-5D82E6310914}" srcOrd="1" destOrd="0" parTransId="{3164E186-7167-4020-B492-2BE04B340D41}" sibTransId="{B2453FD9-B4FE-4686-8365-2C3E8CE06262}"/>
    <dgm:cxn modelId="{9D969ADB-1324-41A6-A831-33689F94A4E9}" type="presOf" srcId="{57CBBCD8-7794-438E-9091-4E5BD6AA950D}" destId="{DF9E48EB-6401-4A28-9949-E9FEB287274D}" srcOrd="0" destOrd="0" presId="urn:microsoft.com/office/officeart/2005/8/layout/vList2"/>
    <dgm:cxn modelId="{4D5E31DC-B6AA-4C3F-94BA-145DB8D41451}" type="presOf" srcId="{5E558A0A-D865-4AD1-8CDD-CDFB7557344E}" destId="{CE547BEC-C3F7-4B0D-8008-2A9252AAF891}" srcOrd="0" destOrd="0" presId="urn:microsoft.com/office/officeart/2005/8/layout/vList2"/>
    <dgm:cxn modelId="{7284C1DD-73E1-4E59-8C6D-2B47B7F1EF69}" type="presOf" srcId="{F95AC473-E145-4C71-B665-E3899F349725}" destId="{922318CD-A126-4F23-AFFB-9948CF374E4C}" srcOrd="0" destOrd="0" presId="urn:microsoft.com/office/officeart/2005/8/layout/vList2"/>
    <dgm:cxn modelId="{B629E6EA-492C-4A81-BE7C-876FAF1A2B7E}" srcId="{57CBBCD8-7794-438E-9091-4E5BD6AA950D}" destId="{5E558A0A-D865-4AD1-8CDD-CDFB7557344E}" srcOrd="0" destOrd="0" parTransId="{FA45E973-C1F2-412B-ADCC-DE3711E950F6}" sibTransId="{0C3312C9-34D5-4214-B87A-DFE0BF719C15}"/>
    <dgm:cxn modelId="{660161F2-9173-468E-A6A5-F00893BDB03A}" type="presOf" srcId="{0E721AA6-4931-48B1-A7E9-6EF8568C0BDD}" destId="{811F06C8-E349-4E75-A19B-08DB71956360}" srcOrd="0" destOrd="0" presId="urn:microsoft.com/office/officeart/2005/8/layout/vList2"/>
    <dgm:cxn modelId="{ABF4795D-3478-4BCC-8355-3B55D6B04AF6}" type="presParOf" srcId="{DF9E48EB-6401-4A28-9949-E9FEB287274D}" destId="{CE547BEC-C3F7-4B0D-8008-2A9252AAF891}" srcOrd="0" destOrd="0" presId="urn:microsoft.com/office/officeart/2005/8/layout/vList2"/>
    <dgm:cxn modelId="{4A66997D-9862-4DB3-9667-982304242AA0}" type="presParOf" srcId="{DF9E48EB-6401-4A28-9949-E9FEB287274D}" destId="{811F06C8-E349-4E75-A19B-08DB71956360}" srcOrd="1" destOrd="0" presId="urn:microsoft.com/office/officeart/2005/8/layout/vList2"/>
    <dgm:cxn modelId="{0A20EFB0-8FEE-4E7B-873B-CA1C441ADCB2}" type="presParOf" srcId="{DF9E48EB-6401-4A28-9949-E9FEB287274D}" destId="{A3AAA632-A9D8-4C2F-987E-249B1155C37D}" srcOrd="2" destOrd="0" presId="urn:microsoft.com/office/officeart/2005/8/layout/vList2"/>
    <dgm:cxn modelId="{F5223975-801F-4EF0-A941-AED2AC020195}" type="presParOf" srcId="{DF9E48EB-6401-4A28-9949-E9FEB287274D}" destId="{922318CD-A126-4F23-AFFB-9948CF374E4C}"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5455417E-C602-413B-B7E9-3F634B3623CC}"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CF5D20C5-B48D-4C39-B16B-82FB9D33D6F0}">
      <dgm:prSet/>
      <dgm:spPr/>
      <dgm:t>
        <a:bodyPr/>
        <a:lstStyle/>
        <a:p>
          <a:r>
            <a:rPr lang="zh-CN" baseline="0"/>
            <a:t>误判关联性：</a:t>
          </a:r>
          <a:endParaRPr lang="en-US"/>
        </a:p>
      </dgm:t>
    </dgm:pt>
    <dgm:pt modelId="{D46CD68B-BE20-4533-BCC6-3646F6D98436}" type="parTrans" cxnId="{DB325EB0-CC03-48CD-8B3E-5694E224EA71}">
      <dgm:prSet/>
      <dgm:spPr/>
      <dgm:t>
        <a:bodyPr/>
        <a:lstStyle/>
        <a:p>
          <a:endParaRPr lang="en-US"/>
        </a:p>
      </dgm:t>
    </dgm:pt>
    <dgm:pt modelId="{2FC2321A-B396-40E8-B296-94ED8517BE24}" type="sibTrans" cxnId="{DB325EB0-CC03-48CD-8B3E-5694E224EA71}">
      <dgm:prSet/>
      <dgm:spPr/>
      <dgm:t>
        <a:bodyPr/>
        <a:lstStyle/>
        <a:p>
          <a:endParaRPr lang="en-US"/>
        </a:p>
      </dgm:t>
    </dgm:pt>
    <dgm:pt modelId="{04A13548-5DBA-40F0-A8C6-8FCCCD7A1E2C}">
      <dgm:prSet/>
      <dgm:spPr/>
      <dgm:t>
        <a:bodyPr/>
        <a:lstStyle/>
        <a:p>
          <a:r>
            <a:rPr lang="zh-CN" baseline="0" dirty="0"/>
            <a:t>对策：用协整检验验证长期相关性（如</a:t>
          </a:r>
          <a:r>
            <a:rPr lang="en-US" baseline="0" dirty="0"/>
            <a:t>Johansen</a:t>
          </a:r>
          <a:r>
            <a:rPr lang="zh-CN" baseline="0" dirty="0"/>
            <a:t>检验）；</a:t>
          </a:r>
          <a:endParaRPr lang="en-US" dirty="0"/>
        </a:p>
      </dgm:t>
    </dgm:pt>
    <dgm:pt modelId="{7250EC70-72D0-496B-B21E-9FC2DF9B93C8}" type="parTrans" cxnId="{3CF74EBF-FA0B-41E6-AF3E-32DE1EE3E469}">
      <dgm:prSet/>
      <dgm:spPr/>
      <dgm:t>
        <a:bodyPr/>
        <a:lstStyle/>
        <a:p>
          <a:endParaRPr lang="en-US"/>
        </a:p>
      </dgm:t>
    </dgm:pt>
    <dgm:pt modelId="{7E3F2BAD-2B79-45A9-8930-AE0635FFD8FA}" type="sibTrans" cxnId="{3CF74EBF-FA0B-41E6-AF3E-32DE1EE3E469}">
      <dgm:prSet/>
      <dgm:spPr/>
      <dgm:t>
        <a:bodyPr/>
        <a:lstStyle/>
        <a:p>
          <a:endParaRPr lang="en-US"/>
        </a:p>
      </dgm:t>
    </dgm:pt>
    <dgm:pt modelId="{47914EDC-8DBE-47CB-BFB7-4019A05F1334}">
      <dgm:prSet/>
      <dgm:spPr/>
      <dgm:t>
        <a:bodyPr/>
        <a:lstStyle/>
        <a:p>
          <a:r>
            <a:rPr lang="zh-CN" baseline="0"/>
            <a:t>结构性断裂：</a:t>
          </a:r>
          <a:endParaRPr lang="en-US"/>
        </a:p>
      </dgm:t>
    </dgm:pt>
    <dgm:pt modelId="{233800B1-7687-41B1-94BA-9F4DC892C9E8}" type="parTrans" cxnId="{1821E6A1-AADF-4A6F-A349-543131638E2F}">
      <dgm:prSet/>
      <dgm:spPr/>
      <dgm:t>
        <a:bodyPr/>
        <a:lstStyle/>
        <a:p>
          <a:endParaRPr lang="en-US"/>
        </a:p>
      </dgm:t>
    </dgm:pt>
    <dgm:pt modelId="{A76BEDD9-1082-4DC5-9914-9D0598CD0920}" type="sibTrans" cxnId="{1821E6A1-AADF-4A6F-A349-543131638E2F}">
      <dgm:prSet/>
      <dgm:spPr/>
      <dgm:t>
        <a:bodyPr/>
        <a:lstStyle/>
        <a:p>
          <a:endParaRPr lang="en-US"/>
        </a:p>
      </dgm:t>
    </dgm:pt>
    <dgm:pt modelId="{88247BB8-5E49-423A-BF57-4A61C7DB35A8}">
      <dgm:prSet/>
      <dgm:spPr/>
      <dgm:t>
        <a:bodyPr/>
        <a:lstStyle/>
        <a:p>
          <a:r>
            <a:rPr lang="zh-CN" baseline="0" dirty="0"/>
            <a:t>对策：设置“黑名单机制”，当价差波动率突增</a:t>
          </a:r>
          <a:r>
            <a:rPr lang="en-US" baseline="0" dirty="0"/>
            <a:t>50%</a:t>
          </a:r>
          <a:r>
            <a:rPr lang="zh-CN" baseline="0" dirty="0"/>
            <a:t>时暂停策略；</a:t>
          </a:r>
          <a:endParaRPr lang="en-US" dirty="0"/>
        </a:p>
      </dgm:t>
    </dgm:pt>
    <dgm:pt modelId="{C8326294-F10C-4D12-A999-89A1AD8F435B}" type="parTrans" cxnId="{B1283057-4DDF-491E-9A31-92068B30DF84}">
      <dgm:prSet/>
      <dgm:spPr/>
      <dgm:t>
        <a:bodyPr/>
        <a:lstStyle/>
        <a:p>
          <a:endParaRPr lang="en-US"/>
        </a:p>
      </dgm:t>
    </dgm:pt>
    <dgm:pt modelId="{C9C6F46B-0A09-4C35-9A69-7938171964CC}" type="sibTrans" cxnId="{B1283057-4DDF-491E-9A31-92068B30DF84}">
      <dgm:prSet/>
      <dgm:spPr/>
      <dgm:t>
        <a:bodyPr/>
        <a:lstStyle/>
        <a:p>
          <a:endParaRPr lang="en-US"/>
        </a:p>
      </dgm:t>
    </dgm:pt>
    <dgm:pt modelId="{81A1862A-0DDD-43A7-BBD4-527504CDFCA6}">
      <dgm:prSet/>
      <dgm:spPr/>
      <dgm:t>
        <a:bodyPr/>
        <a:lstStyle/>
        <a:p>
          <a:r>
            <a:rPr lang="zh-CN" baseline="0"/>
            <a:t>流动性风险：</a:t>
          </a:r>
          <a:endParaRPr lang="en-US"/>
        </a:p>
      </dgm:t>
    </dgm:pt>
    <dgm:pt modelId="{3D93AA48-F9CD-4066-A8AD-4003BD49725D}" type="parTrans" cxnId="{1C75C303-0944-407D-90AE-75C97C2C8136}">
      <dgm:prSet/>
      <dgm:spPr/>
      <dgm:t>
        <a:bodyPr/>
        <a:lstStyle/>
        <a:p>
          <a:endParaRPr lang="en-US"/>
        </a:p>
      </dgm:t>
    </dgm:pt>
    <dgm:pt modelId="{FBEE4A6B-581B-457F-AE06-3422A60DBF3D}" type="sibTrans" cxnId="{1C75C303-0944-407D-90AE-75C97C2C8136}">
      <dgm:prSet/>
      <dgm:spPr/>
      <dgm:t>
        <a:bodyPr/>
        <a:lstStyle/>
        <a:p>
          <a:endParaRPr lang="en-US"/>
        </a:p>
      </dgm:t>
    </dgm:pt>
    <dgm:pt modelId="{1439E379-255E-48B4-8BB4-01B27F2B672D}">
      <dgm:prSet/>
      <dgm:spPr/>
      <dgm:t>
        <a:bodyPr/>
        <a:lstStyle/>
        <a:p>
          <a:r>
            <a:rPr lang="zh-CN" baseline="0" dirty="0"/>
            <a:t>对策：优先选择主力合约，避免比较非活跃品种。</a:t>
          </a:r>
          <a:endParaRPr lang="en-US" dirty="0"/>
        </a:p>
      </dgm:t>
    </dgm:pt>
    <dgm:pt modelId="{57D380BB-E665-4208-81F4-399867FF26B9}" type="parTrans" cxnId="{80C64E88-300B-4494-B4C7-2E6B6F5EC8D4}">
      <dgm:prSet/>
      <dgm:spPr/>
      <dgm:t>
        <a:bodyPr/>
        <a:lstStyle/>
        <a:p>
          <a:endParaRPr lang="en-US"/>
        </a:p>
      </dgm:t>
    </dgm:pt>
    <dgm:pt modelId="{17647034-0242-4F24-853D-0EA0B85F8AE9}" type="sibTrans" cxnId="{80C64E88-300B-4494-B4C7-2E6B6F5EC8D4}">
      <dgm:prSet/>
      <dgm:spPr/>
      <dgm:t>
        <a:bodyPr/>
        <a:lstStyle/>
        <a:p>
          <a:endParaRPr lang="en-US"/>
        </a:p>
      </dgm:t>
    </dgm:pt>
    <dgm:pt modelId="{AA49E783-A8D0-48A6-A649-921BFA5CAB6D}" type="pres">
      <dgm:prSet presAssocID="{5455417E-C602-413B-B7E9-3F634B3623CC}" presName="linear" presStyleCnt="0">
        <dgm:presLayoutVars>
          <dgm:animLvl val="lvl"/>
          <dgm:resizeHandles val="exact"/>
        </dgm:presLayoutVars>
      </dgm:prSet>
      <dgm:spPr/>
    </dgm:pt>
    <dgm:pt modelId="{016EB8CE-AB12-4745-BB08-B4D63BA1CF45}" type="pres">
      <dgm:prSet presAssocID="{CF5D20C5-B48D-4C39-B16B-82FB9D33D6F0}" presName="parentText" presStyleLbl="node1" presStyleIdx="0" presStyleCnt="3">
        <dgm:presLayoutVars>
          <dgm:chMax val="0"/>
          <dgm:bulletEnabled val="1"/>
        </dgm:presLayoutVars>
      </dgm:prSet>
      <dgm:spPr/>
    </dgm:pt>
    <dgm:pt modelId="{6E65F27A-05F0-4D15-A94B-BF20CC0969AD}" type="pres">
      <dgm:prSet presAssocID="{CF5D20C5-B48D-4C39-B16B-82FB9D33D6F0}" presName="childText" presStyleLbl="revTx" presStyleIdx="0" presStyleCnt="3">
        <dgm:presLayoutVars>
          <dgm:bulletEnabled val="1"/>
        </dgm:presLayoutVars>
      </dgm:prSet>
      <dgm:spPr/>
    </dgm:pt>
    <dgm:pt modelId="{AAB7E947-8214-4094-8856-E594A9848843}" type="pres">
      <dgm:prSet presAssocID="{47914EDC-8DBE-47CB-BFB7-4019A05F1334}" presName="parentText" presStyleLbl="node1" presStyleIdx="1" presStyleCnt="3">
        <dgm:presLayoutVars>
          <dgm:chMax val="0"/>
          <dgm:bulletEnabled val="1"/>
        </dgm:presLayoutVars>
      </dgm:prSet>
      <dgm:spPr/>
    </dgm:pt>
    <dgm:pt modelId="{0F85BB0B-D892-4DD6-9B2B-D8540A46B088}" type="pres">
      <dgm:prSet presAssocID="{47914EDC-8DBE-47CB-BFB7-4019A05F1334}" presName="childText" presStyleLbl="revTx" presStyleIdx="1" presStyleCnt="3">
        <dgm:presLayoutVars>
          <dgm:bulletEnabled val="1"/>
        </dgm:presLayoutVars>
      </dgm:prSet>
      <dgm:spPr/>
    </dgm:pt>
    <dgm:pt modelId="{E8E76265-0E5E-49F6-B5AD-8A92E54A3595}" type="pres">
      <dgm:prSet presAssocID="{81A1862A-0DDD-43A7-BBD4-527504CDFCA6}" presName="parentText" presStyleLbl="node1" presStyleIdx="2" presStyleCnt="3">
        <dgm:presLayoutVars>
          <dgm:chMax val="0"/>
          <dgm:bulletEnabled val="1"/>
        </dgm:presLayoutVars>
      </dgm:prSet>
      <dgm:spPr/>
    </dgm:pt>
    <dgm:pt modelId="{9CF32B21-456A-48DB-96E0-15A1BA771103}" type="pres">
      <dgm:prSet presAssocID="{81A1862A-0DDD-43A7-BBD4-527504CDFCA6}" presName="childText" presStyleLbl="revTx" presStyleIdx="2" presStyleCnt="3">
        <dgm:presLayoutVars>
          <dgm:bulletEnabled val="1"/>
        </dgm:presLayoutVars>
      </dgm:prSet>
      <dgm:spPr/>
    </dgm:pt>
  </dgm:ptLst>
  <dgm:cxnLst>
    <dgm:cxn modelId="{1C75C303-0944-407D-90AE-75C97C2C8136}" srcId="{5455417E-C602-413B-B7E9-3F634B3623CC}" destId="{81A1862A-0DDD-43A7-BBD4-527504CDFCA6}" srcOrd="2" destOrd="0" parTransId="{3D93AA48-F9CD-4066-A8AD-4003BD49725D}" sibTransId="{FBEE4A6B-581B-457F-AE06-3422A60DBF3D}"/>
    <dgm:cxn modelId="{AA5DAD11-F401-4E60-99C8-19A13E477AB6}" type="presOf" srcId="{81A1862A-0DDD-43A7-BBD4-527504CDFCA6}" destId="{E8E76265-0E5E-49F6-B5AD-8A92E54A3595}" srcOrd="0" destOrd="0" presId="urn:microsoft.com/office/officeart/2005/8/layout/vList2"/>
    <dgm:cxn modelId="{57BB072E-D754-4AEA-B6D2-7F78B27C1366}" type="presOf" srcId="{04A13548-5DBA-40F0-A8C6-8FCCCD7A1E2C}" destId="{6E65F27A-05F0-4D15-A94B-BF20CC0969AD}" srcOrd="0" destOrd="0" presId="urn:microsoft.com/office/officeart/2005/8/layout/vList2"/>
    <dgm:cxn modelId="{02193275-64AB-4AEB-B4CD-F8D86AFF8D3A}" type="presOf" srcId="{47914EDC-8DBE-47CB-BFB7-4019A05F1334}" destId="{AAB7E947-8214-4094-8856-E594A9848843}" srcOrd="0" destOrd="0" presId="urn:microsoft.com/office/officeart/2005/8/layout/vList2"/>
    <dgm:cxn modelId="{B1283057-4DDF-491E-9A31-92068B30DF84}" srcId="{47914EDC-8DBE-47CB-BFB7-4019A05F1334}" destId="{88247BB8-5E49-423A-BF57-4A61C7DB35A8}" srcOrd="0" destOrd="0" parTransId="{C8326294-F10C-4D12-A999-89A1AD8F435B}" sibTransId="{C9C6F46B-0A09-4C35-9A69-7938171964CC}"/>
    <dgm:cxn modelId="{80C64E88-300B-4494-B4C7-2E6B6F5EC8D4}" srcId="{81A1862A-0DDD-43A7-BBD4-527504CDFCA6}" destId="{1439E379-255E-48B4-8BB4-01B27F2B672D}" srcOrd="0" destOrd="0" parTransId="{57D380BB-E665-4208-81F4-399867FF26B9}" sibTransId="{17647034-0242-4F24-853D-0EA0B85F8AE9}"/>
    <dgm:cxn modelId="{25117D8E-4392-45DD-85EB-446F3A4F77DC}" type="presOf" srcId="{5455417E-C602-413B-B7E9-3F634B3623CC}" destId="{AA49E783-A8D0-48A6-A649-921BFA5CAB6D}" srcOrd="0" destOrd="0" presId="urn:microsoft.com/office/officeart/2005/8/layout/vList2"/>
    <dgm:cxn modelId="{1821E6A1-AADF-4A6F-A349-543131638E2F}" srcId="{5455417E-C602-413B-B7E9-3F634B3623CC}" destId="{47914EDC-8DBE-47CB-BFB7-4019A05F1334}" srcOrd="1" destOrd="0" parTransId="{233800B1-7687-41B1-94BA-9F4DC892C9E8}" sibTransId="{A76BEDD9-1082-4DC5-9914-9D0598CD0920}"/>
    <dgm:cxn modelId="{DB325EB0-CC03-48CD-8B3E-5694E224EA71}" srcId="{5455417E-C602-413B-B7E9-3F634B3623CC}" destId="{CF5D20C5-B48D-4C39-B16B-82FB9D33D6F0}" srcOrd="0" destOrd="0" parTransId="{D46CD68B-BE20-4533-BCC6-3646F6D98436}" sibTransId="{2FC2321A-B396-40E8-B296-94ED8517BE24}"/>
    <dgm:cxn modelId="{0F0063B5-4B9D-4E71-BD74-A9D56418F516}" type="presOf" srcId="{88247BB8-5E49-423A-BF57-4A61C7DB35A8}" destId="{0F85BB0B-D892-4DD6-9B2B-D8540A46B088}" srcOrd="0" destOrd="0" presId="urn:microsoft.com/office/officeart/2005/8/layout/vList2"/>
    <dgm:cxn modelId="{7F9197BC-BFF3-49BF-A9E2-B2619172F0D6}" type="presOf" srcId="{CF5D20C5-B48D-4C39-B16B-82FB9D33D6F0}" destId="{016EB8CE-AB12-4745-BB08-B4D63BA1CF45}" srcOrd="0" destOrd="0" presId="urn:microsoft.com/office/officeart/2005/8/layout/vList2"/>
    <dgm:cxn modelId="{3CF74EBF-FA0B-41E6-AF3E-32DE1EE3E469}" srcId="{CF5D20C5-B48D-4C39-B16B-82FB9D33D6F0}" destId="{04A13548-5DBA-40F0-A8C6-8FCCCD7A1E2C}" srcOrd="0" destOrd="0" parTransId="{7250EC70-72D0-496B-B21E-9FC2DF9B93C8}" sibTransId="{7E3F2BAD-2B79-45A9-8930-AE0635FFD8FA}"/>
    <dgm:cxn modelId="{FC88D0F5-B88F-41CC-86C9-0FCB49D9DC3C}" type="presOf" srcId="{1439E379-255E-48B4-8BB4-01B27F2B672D}" destId="{9CF32B21-456A-48DB-96E0-15A1BA771103}" srcOrd="0" destOrd="0" presId="urn:microsoft.com/office/officeart/2005/8/layout/vList2"/>
    <dgm:cxn modelId="{7FED2B1B-F0B9-4ED8-BC13-69149515E162}" type="presParOf" srcId="{AA49E783-A8D0-48A6-A649-921BFA5CAB6D}" destId="{016EB8CE-AB12-4745-BB08-B4D63BA1CF45}" srcOrd="0" destOrd="0" presId="urn:microsoft.com/office/officeart/2005/8/layout/vList2"/>
    <dgm:cxn modelId="{BCDBCAA8-DE1D-4A32-AC3A-3961D2FC33EC}" type="presParOf" srcId="{AA49E783-A8D0-48A6-A649-921BFA5CAB6D}" destId="{6E65F27A-05F0-4D15-A94B-BF20CC0969AD}" srcOrd="1" destOrd="0" presId="urn:microsoft.com/office/officeart/2005/8/layout/vList2"/>
    <dgm:cxn modelId="{A22CDE78-5627-42E3-AF9A-316CB1EE07B0}" type="presParOf" srcId="{AA49E783-A8D0-48A6-A649-921BFA5CAB6D}" destId="{AAB7E947-8214-4094-8856-E594A9848843}" srcOrd="2" destOrd="0" presId="urn:microsoft.com/office/officeart/2005/8/layout/vList2"/>
    <dgm:cxn modelId="{0FC685DF-0405-46C0-A101-8C0571F976D7}" type="presParOf" srcId="{AA49E783-A8D0-48A6-A649-921BFA5CAB6D}" destId="{0F85BB0B-D892-4DD6-9B2B-D8540A46B088}" srcOrd="3" destOrd="0" presId="urn:microsoft.com/office/officeart/2005/8/layout/vList2"/>
    <dgm:cxn modelId="{6C3AB610-EED4-4AA1-9F0C-B29BFBAAD90E}" type="presParOf" srcId="{AA49E783-A8D0-48A6-A649-921BFA5CAB6D}" destId="{E8E76265-0E5E-49F6-B5AD-8A92E54A3595}" srcOrd="4" destOrd="0" presId="urn:microsoft.com/office/officeart/2005/8/layout/vList2"/>
    <dgm:cxn modelId="{4951F6AD-A4E0-47BB-94F7-8316B3061662}" type="presParOf" srcId="{AA49E783-A8D0-48A6-A649-921BFA5CAB6D}" destId="{9CF32B21-456A-48DB-96E0-15A1BA771103}" srcOrd="5"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A5A79B57-E551-4A3C-B3B8-11A585C67487}"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A1AD27F4-D1E4-4580-B43A-DC2B04D264AE}">
      <dgm:prSet/>
      <dgm:spPr/>
      <dgm:t>
        <a:bodyPr/>
        <a:lstStyle/>
        <a:p>
          <a:r>
            <a:rPr lang="zh-CN" b="1" i="0" baseline="0" dirty="0"/>
            <a:t>不是预测未来，而是定位当下</a:t>
          </a:r>
          <a:r>
            <a:rPr lang="zh-CN" b="0" i="0" baseline="0" dirty="0"/>
            <a:t>：</a:t>
          </a:r>
          <a:endParaRPr lang="en-US" dirty="0"/>
        </a:p>
      </dgm:t>
    </dgm:pt>
    <dgm:pt modelId="{F5CE50E9-A386-4558-ACAC-5D55981C9054}" type="parTrans" cxnId="{45452159-3C38-420F-9688-4AE75A0FEF5B}">
      <dgm:prSet/>
      <dgm:spPr/>
      <dgm:t>
        <a:bodyPr/>
        <a:lstStyle/>
        <a:p>
          <a:endParaRPr lang="en-US"/>
        </a:p>
      </dgm:t>
    </dgm:pt>
    <dgm:pt modelId="{161A675B-2534-4D5F-88B9-7BC84EF618DE}" type="sibTrans" cxnId="{45452159-3C38-420F-9688-4AE75A0FEF5B}">
      <dgm:prSet/>
      <dgm:spPr/>
      <dgm:t>
        <a:bodyPr/>
        <a:lstStyle/>
        <a:p>
          <a:endParaRPr lang="en-US"/>
        </a:p>
      </dgm:t>
    </dgm:pt>
    <dgm:pt modelId="{4A70FACC-D21A-4076-99B1-A272E7E63AE0}">
      <dgm:prSet/>
      <dgm:spPr/>
      <dgm:t>
        <a:bodyPr/>
        <a:lstStyle/>
        <a:p>
          <a:r>
            <a:rPr lang="zh-CN" b="1" i="0" baseline="0" dirty="0"/>
            <a:t>不是寻找真理，而是捕捉偏差</a:t>
          </a:r>
          <a:r>
            <a:rPr lang="zh-CN" b="0" i="0" baseline="0" dirty="0"/>
            <a:t>：</a:t>
          </a:r>
          <a:endParaRPr lang="en-US" dirty="0"/>
        </a:p>
      </dgm:t>
    </dgm:pt>
    <dgm:pt modelId="{EB14FEBE-21E4-45C0-87FD-CE14A3CDFA9A}" type="parTrans" cxnId="{92E7EC29-4F6C-4FD9-8F70-5C94939001D0}">
      <dgm:prSet/>
      <dgm:spPr/>
      <dgm:t>
        <a:bodyPr/>
        <a:lstStyle/>
        <a:p>
          <a:endParaRPr lang="en-US"/>
        </a:p>
      </dgm:t>
    </dgm:pt>
    <dgm:pt modelId="{392A43DF-E01E-468A-BA66-C2F36DC5C56A}" type="sibTrans" cxnId="{92E7EC29-4F6C-4FD9-8F70-5C94939001D0}">
      <dgm:prSet/>
      <dgm:spPr/>
      <dgm:t>
        <a:bodyPr/>
        <a:lstStyle/>
        <a:p>
          <a:endParaRPr lang="en-US"/>
        </a:p>
      </dgm:t>
    </dgm:pt>
    <dgm:pt modelId="{217DD23F-B994-4D5C-8A05-CDAD965CD266}">
      <dgm:prSet/>
      <dgm:spPr/>
      <dgm:t>
        <a:bodyPr/>
        <a:lstStyle/>
        <a:p>
          <a:r>
            <a:rPr lang="zh-CN" b="1" i="0" baseline="0" dirty="0"/>
            <a:t>拒绝绝对答案，拥抱概率优势</a:t>
          </a:r>
          <a:r>
            <a:rPr lang="zh-CN" b="0" i="0" baseline="0" dirty="0"/>
            <a:t>：</a:t>
          </a:r>
          <a:endParaRPr lang="en-US" dirty="0"/>
        </a:p>
      </dgm:t>
    </dgm:pt>
    <dgm:pt modelId="{D27CD984-65A8-4109-B124-DA000B8BD7F8}" type="parTrans" cxnId="{ABFC1432-EC43-4493-B182-5BCAA00BA611}">
      <dgm:prSet/>
      <dgm:spPr/>
      <dgm:t>
        <a:bodyPr/>
        <a:lstStyle/>
        <a:p>
          <a:endParaRPr lang="en-US"/>
        </a:p>
      </dgm:t>
    </dgm:pt>
    <dgm:pt modelId="{2EA63A96-67F1-44FD-B251-ED43285FA869}" type="sibTrans" cxnId="{ABFC1432-EC43-4493-B182-5BCAA00BA611}">
      <dgm:prSet/>
      <dgm:spPr/>
      <dgm:t>
        <a:bodyPr/>
        <a:lstStyle/>
        <a:p>
          <a:endParaRPr lang="en-US"/>
        </a:p>
      </dgm:t>
    </dgm:pt>
    <dgm:pt modelId="{548BF394-D975-4E01-BCDA-827508796626}">
      <dgm:prSet/>
      <dgm:spPr/>
      <dgm:t>
        <a:bodyPr/>
        <a:lstStyle/>
        <a:p>
          <a:r>
            <a:rPr lang="zh-CN" b="0" i="0" baseline="0"/>
            <a:t>通过对比发现“哪里偏离了历史常态”；</a:t>
          </a:r>
          <a:endParaRPr lang="en-US" dirty="0"/>
        </a:p>
      </dgm:t>
    </dgm:pt>
    <dgm:pt modelId="{40270907-8783-4811-AA9D-9E5689A0E21C}" type="parTrans" cxnId="{82595080-B121-4DD3-B1ED-1A35C8581F1A}">
      <dgm:prSet/>
      <dgm:spPr/>
      <dgm:t>
        <a:bodyPr/>
        <a:lstStyle/>
        <a:p>
          <a:endParaRPr lang="en-US"/>
        </a:p>
      </dgm:t>
    </dgm:pt>
    <dgm:pt modelId="{A7534893-C3B1-4EB1-BCAF-F695641BA90C}" type="sibTrans" cxnId="{82595080-B121-4DD3-B1ED-1A35C8581F1A}">
      <dgm:prSet/>
      <dgm:spPr/>
      <dgm:t>
        <a:bodyPr/>
        <a:lstStyle/>
        <a:p>
          <a:endParaRPr lang="en-US"/>
        </a:p>
      </dgm:t>
    </dgm:pt>
    <dgm:pt modelId="{85D519B1-CA57-4851-A6A4-712AE261D76C}">
      <dgm:prSet/>
      <dgm:spPr/>
      <dgm:t>
        <a:bodyPr/>
        <a:lstStyle/>
        <a:p>
          <a:r>
            <a:rPr lang="zh-CN" b="0" i="0" baseline="0"/>
            <a:t>市场</a:t>
          </a:r>
          <a:r>
            <a:rPr lang="zh-CN" b="0" i="0" baseline="0" dirty="0"/>
            <a:t>错误定价往往藏在相对关系中；</a:t>
          </a:r>
          <a:endParaRPr lang="en-US" dirty="0"/>
        </a:p>
      </dgm:t>
    </dgm:pt>
    <dgm:pt modelId="{107AE646-0BF2-472A-864F-75C5D98A4B63}" type="parTrans" cxnId="{D395D3D1-CCC6-4177-8FF0-3AE8BA55886A}">
      <dgm:prSet/>
      <dgm:spPr/>
      <dgm:t>
        <a:bodyPr/>
        <a:lstStyle/>
        <a:p>
          <a:endParaRPr lang="en-US"/>
        </a:p>
      </dgm:t>
    </dgm:pt>
    <dgm:pt modelId="{F8CEC0D4-0733-4598-AEAA-98AD514F0114}" type="sibTrans" cxnId="{D395D3D1-CCC6-4177-8FF0-3AE8BA55886A}">
      <dgm:prSet/>
      <dgm:spPr/>
      <dgm:t>
        <a:bodyPr/>
        <a:lstStyle/>
        <a:p>
          <a:endParaRPr lang="en-US"/>
        </a:p>
      </dgm:t>
    </dgm:pt>
    <dgm:pt modelId="{0C0DB923-9DEF-4F3C-B79B-BC0A44FD5DC0}">
      <dgm:prSet/>
      <dgm:spPr/>
      <dgm:t>
        <a:bodyPr/>
        <a:lstStyle/>
        <a:p>
          <a:r>
            <a:rPr lang="zh-CN" b="0" i="0" baseline="0"/>
            <a:t>用</a:t>
          </a:r>
          <a:r>
            <a:rPr lang="zh-CN" b="0" i="0" baseline="0" dirty="0"/>
            <a:t>比较法构建“高胜率</a:t>
          </a:r>
          <a:r>
            <a:rPr lang="en-US" b="0" i="0" baseline="0" dirty="0"/>
            <a:t>+</a:t>
          </a:r>
          <a:r>
            <a:rPr lang="zh-CN" b="0" i="0" baseline="0" dirty="0"/>
            <a:t>低赔率”组合。</a:t>
          </a:r>
          <a:endParaRPr lang="en-US" dirty="0"/>
        </a:p>
      </dgm:t>
    </dgm:pt>
    <dgm:pt modelId="{07203568-DD54-4CC5-9F0C-64C0C8EF2C7E}" type="parTrans" cxnId="{66C82927-0CE2-4835-A28D-5E475AB77FD2}">
      <dgm:prSet/>
      <dgm:spPr/>
      <dgm:t>
        <a:bodyPr/>
        <a:lstStyle/>
        <a:p>
          <a:endParaRPr lang="en-US"/>
        </a:p>
      </dgm:t>
    </dgm:pt>
    <dgm:pt modelId="{A59EEF0B-534C-48DC-BF00-79BE930CF8EC}" type="sibTrans" cxnId="{66C82927-0CE2-4835-A28D-5E475AB77FD2}">
      <dgm:prSet/>
      <dgm:spPr/>
      <dgm:t>
        <a:bodyPr/>
        <a:lstStyle/>
        <a:p>
          <a:endParaRPr lang="en-US"/>
        </a:p>
      </dgm:t>
    </dgm:pt>
    <dgm:pt modelId="{330827B3-8C31-4FE4-93D0-4EF8B2AD3B4F}" type="pres">
      <dgm:prSet presAssocID="{A5A79B57-E551-4A3C-B3B8-11A585C67487}" presName="linear" presStyleCnt="0">
        <dgm:presLayoutVars>
          <dgm:animLvl val="lvl"/>
          <dgm:resizeHandles val="exact"/>
        </dgm:presLayoutVars>
      </dgm:prSet>
      <dgm:spPr/>
    </dgm:pt>
    <dgm:pt modelId="{CC8E0330-2797-48F9-AED0-C07A19B71CAA}" type="pres">
      <dgm:prSet presAssocID="{A1AD27F4-D1E4-4580-B43A-DC2B04D264AE}" presName="parentText" presStyleLbl="node1" presStyleIdx="0" presStyleCnt="3">
        <dgm:presLayoutVars>
          <dgm:chMax val="0"/>
          <dgm:bulletEnabled val="1"/>
        </dgm:presLayoutVars>
      </dgm:prSet>
      <dgm:spPr/>
    </dgm:pt>
    <dgm:pt modelId="{F9F046A5-3FFC-433B-8B96-072EC5755C35}" type="pres">
      <dgm:prSet presAssocID="{A1AD27F4-D1E4-4580-B43A-DC2B04D264AE}" presName="childText" presStyleLbl="revTx" presStyleIdx="0" presStyleCnt="3">
        <dgm:presLayoutVars>
          <dgm:bulletEnabled val="1"/>
        </dgm:presLayoutVars>
      </dgm:prSet>
      <dgm:spPr/>
    </dgm:pt>
    <dgm:pt modelId="{31AD017E-ACBF-405D-A8F2-766AA9C84CDB}" type="pres">
      <dgm:prSet presAssocID="{4A70FACC-D21A-4076-99B1-A272E7E63AE0}" presName="parentText" presStyleLbl="node1" presStyleIdx="1" presStyleCnt="3">
        <dgm:presLayoutVars>
          <dgm:chMax val="0"/>
          <dgm:bulletEnabled val="1"/>
        </dgm:presLayoutVars>
      </dgm:prSet>
      <dgm:spPr/>
    </dgm:pt>
    <dgm:pt modelId="{E047EF4F-F434-4E4E-981A-A7DAB2781DB0}" type="pres">
      <dgm:prSet presAssocID="{4A70FACC-D21A-4076-99B1-A272E7E63AE0}" presName="childText" presStyleLbl="revTx" presStyleIdx="1" presStyleCnt="3">
        <dgm:presLayoutVars>
          <dgm:bulletEnabled val="1"/>
        </dgm:presLayoutVars>
      </dgm:prSet>
      <dgm:spPr/>
    </dgm:pt>
    <dgm:pt modelId="{A95F766D-79DA-4611-891D-990B10058B3B}" type="pres">
      <dgm:prSet presAssocID="{217DD23F-B994-4D5C-8A05-CDAD965CD266}" presName="parentText" presStyleLbl="node1" presStyleIdx="2" presStyleCnt="3">
        <dgm:presLayoutVars>
          <dgm:chMax val="0"/>
          <dgm:bulletEnabled val="1"/>
        </dgm:presLayoutVars>
      </dgm:prSet>
      <dgm:spPr/>
    </dgm:pt>
    <dgm:pt modelId="{BFC96A7F-0117-4766-AD1C-BB42A8D3423B}" type="pres">
      <dgm:prSet presAssocID="{217DD23F-B994-4D5C-8A05-CDAD965CD266}" presName="childText" presStyleLbl="revTx" presStyleIdx="2" presStyleCnt="3">
        <dgm:presLayoutVars>
          <dgm:bulletEnabled val="1"/>
        </dgm:presLayoutVars>
      </dgm:prSet>
      <dgm:spPr/>
    </dgm:pt>
  </dgm:ptLst>
  <dgm:cxnLst>
    <dgm:cxn modelId="{6EA48021-E759-41E8-88B8-E8D645B99462}" type="presOf" srcId="{85D519B1-CA57-4851-A6A4-712AE261D76C}" destId="{E047EF4F-F434-4E4E-981A-A7DAB2781DB0}" srcOrd="0" destOrd="0" presId="urn:microsoft.com/office/officeart/2005/8/layout/vList2"/>
    <dgm:cxn modelId="{66C82927-0CE2-4835-A28D-5E475AB77FD2}" srcId="{217DD23F-B994-4D5C-8A05-CDAD965CD266}" destId="{0C0DB923-9DEF-4F3C-B79B-BC0A44FD5DC0}" srcOrd="0" destOrd="0" parTransId="{07203568-DD54-4CC5-9F0C-64C0C8EF2C7E}" sibTransId="{A59EEF0B-534C-48DC-BF00-79BE930CF8EC}"/>
    <dgm:cxn modelId="{92E7EC29-4F6C-4FD9-8F70-5C94939001D0}" srcId="{A5A79B57-E551-4A3C-B3B8-11A585C67487}" destId="{4A70FACC-D21A-4076-99B1-A272E7E63AE0}" srcOrd="1" destOrd="0" parTransId="{EB14FEBE-21E4-45C0-87FD-CE14A3CDFA9A}" sibTransId="{392A43DF-E01E-468A-BA66-C2F36DC5C56A}"/>
    <dgm:cxn modelId="{B21AB630-754E-46A9-8A1C-D8FE9CD855A9}" type="presOf" srcId="{548BF394-D975-4E01-BCDA-827508796626}" destId="{F9F046A5-3FFC-433B-8B96-072EC5755C35}" srcOrd="0" destOrd="0" presId="urn:microsoft.com/office/officeart/2005/8/layout/vList2"/>
    <dgm:cxn modelId="{ABFC1432-EC43-4493-B182-5BCAA00BA611}" srcId="{A5A79B57-E551-4A3C-B3B8-11A585C67487}" destId="{217DD23F-B994-4D5C-8A05-CDAD965CD266}" srcOrd="2" destOrd="0" parTransId="{D27CD984-65A8-4109-B124-DA000B8BD7F8}" sibTransId="{2EA63A96-67F1-44FD-B251-ED43285FA869}"/>
    <dgm:cxn modelId="{45452159-3C38-420F-9688-4AE75A0FEF5B}" srcId="{A5A79B57-E551-4A3C-B3B8-11A585C67487}" destId="{A1AD27F4-D1E4-4580-B43A-DC2B04D264AE}" srcOrd="0" destOrd="0" parTransId="{F5CE50E9-A386-4558-ACAC-5D55981C9054}" sibTransId="{161A675B-2534-4D5F-88B9-7BC84EF618DE}"/>
    <dgm:cxn modelId="{82595080-B121-4DD3-B1ED-1A35C8581F1A}" srcId="{A1AD27F4-D1E4-4580-B43A-DC2B04D264AE}" destId="{548BF394-D975-4E01-BCDA-827508796626}" srcOrd="0" destOrd="0" parTransId="{40270907-8783-4811-AA9D-9E5689A0E21C}" sibTransId="{A7534893-C3B1-4EB1-BCAF-F695641BA90C}"/>
    <dgm:cxn modelId="{7BF498B2-63D6-4D9E-BFFA-ADE8B73E70E2}" type="presOf" srcId="{A1AD27F4-D1E4-4580-B43A-DC2B04D264AE}" destId="{CC8E0330-2797-48F9-AED0-C07A19B71CAA}" srcOrd="0" destOrd="0" presId="urn:microsoft.com/office/officeart/2005/8/layout/vList2"/>
    <dgm:cxn modelId="{D395D3D1-CCC6-4177-8FF0-3AE8BA55886A}" srcId="{4A70FACC-D21A-4076-99B1-A272E7E63AE0}" destId="{85D519B1-CA57-4851-A6A4-712AE261D76C}" srcOrd="0" destOrd="0" parTransId="{107AE646-0BF2-472A-864F-75C5D98A4B63}" sibTransId="{F8CEC0D4-0733-4598-AEAA-98AD514F0114}"/>
    <dgm:cxn modelId="{1ED3E8D1-1CDA-42C4-BFAA-B8C4B9DBBB96}" type="presOf" srcId="{4A70FACC-D21A-4076-99B1-A272E7E63AE0}" destId="{31AD017E-ACBF-405D-A8F2-766AA9C84CDB}" srcOrd="0" destOrd="0" presId="urn:microsoft.com/office/officeart/2005/8/layout/vList2"/>
    <dgm:cxn modelId="{43E014E7-3BF9-4AEB-9F44-50B01332A36E}" type="presOf" srcId="{217DD23F-B994-4D5C-8A05-CDAD965CD266}" destId="{A95F766D-79DA-4611-891D-990B10058B3B}" srcOrd="0" destOrd="0" presId="urn:microsoft.com/office/officeart/2005/8/layout/vList2"/>
    <dgm:cxn modelId="{DBA35BE9-92B4-4704-B49B-9E42016BC9BB}" type="presOf" srcId="{0C0DB923-9DEF-4F3C-B79B-BC0A44FD5DC0}" destId="{BFC96A7F-0117-4766-AD1C-BB42A8D3423B}" srcOrd="0" destOrd="0" presId="urn:microsoft.com/office/officeart/2005/8/layout/vList2"/>
    <dgm:cxn modelId="{34D356FA-29FF-4CD2-92C6-5EF7CE552897}" type="presOf" srcId="{A5A79B57-E551-4A3C-B3B8-11A585C67487}" destId="{330827B3-8C31-4FE4-93D0-4EF8B2AD3B4F}" srcOrd="0" destOrd="0" presId="urn:microsoft.com/office/officeart/2005/8/layout/vList2"/>
    <dgm:cxn modelId="{60B60383-D3A4-40CE-8274-4EC66DD25911}" type="presParOf" srcId="{330827B3-8C31-4FE4-93D0-4EF8B2AD3B4F}" destId="{CC8E0330-2797-48F9-AED0-C07A19B71CAA}" srcOrd="0" destOrd="0" presId="urn:microsoft.com/office/officeart/2005/8/layout/vList2"/>
    <dgm:cxn modelId="{6FA4605F-8B10-40A1-8D6D-8915F63ACC48}" type="presParOf" srcId="{330827B3-8C31-4FE4-93D0-4EF8B2AD3B4F}" destId="{F9F046A5-3FFC-433B-8B96-072EC5755C35}" srcOrd="1" destOrd="0" presId="urn:microsoft.com/office/officeart/2005/8/layout/vList2"/>
    <dgm:cxn modelId="{61B9B4F5-46F1-47CA-B398-339FA941FF64}" type="presParOf" srcId="{330827B3-8C31-4FE4-93D0-4EF8B2AD3B4F}" destId="{31AD017E-ACBF-405D-A8F2-766AA9C84CDB}" srcOrd="2" destOrd="0" presId="urn:microsoft.com/office/officeart/2005/8/layout/vList2"/>
    <dgm:cxn modelId="{716679A6-725A-46E1-B07D-F4B6EA460B5E}" type="presParOf" srcId="{330827B3-8C31-4FE4-93D0-4EF8B2AD3B4F}" destId="{E047EF4F-F434-4E4E-981A-A7DAB2781DB0}" srcOrd="3" destOrd="0" presId="urn:microsoft.com/office/officeart/2005/8/layout/vList2"/>
    <dgm:cxn modelId="{16791D9B-7A2E-41C1-A28F-7BB21CCC18C4}" type="presParOf" srcId="{330827B3-8C31-4FE4-93D0-4EF8B2AD3B4F}" destId="{A95F766D-79DA-4611-891D-990B10058B3B}" srcOrd="4" destOrd="0" presId="urn:microsoft.com/office/officeart/2005/8/layout/vList2"/>
    <dgm:cxn modelId="{A4BB3E29-A444-4AA7-A246-4DBEB5243D7A}" type="presParOf" srcId="{330827B3-8C31-4FE4-93D0-4EF8B2AD3B4F}" destId="{BFC96A7F-0117-4766-AD1C-BB42A8D3423B}" srcOrd="5"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4E19625D-0B61-4A38-A0D4-8F04AED3C66C}"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1BA4232A-89A8-472C-88ED-C184952C17CE}">
      <dgm:prSet/>
      <dgm:spPr/>
      <dgm:t>
        <a:bodyPr/>
        <a:lstStyle/>
        <a:p>
          <a:r>
            <a:rPr lang="zh-CN" baseline="0"/>
            <a:t>现场调研：</a:t>
          </a:r>
          <a:endParaRPr lang="en-US"/>
        </a:p>
      </dgm:t>
    </dgm:pt>
    <dgm:pt modelId="{0BE3AA26-7856-4ECD-8B30-ABA46B9DA026}" type="parTrans" cxnId="{AD9313E4-9C9B-4A1F-B24F-8474DF648130}">
      <dgm:prSet/>
      <dgm:spPr/>
      <dgm:t>
        <a:bodyPr/>
        <a:lstStyle/>
        <a:p>
          <a:endParaRPr lang="en-US"/>
        </a:p>
      </dgm:t>
    </dgm:pt>
    <dgm:pt modelId="{AE99AAB9-1268-4E5A-BFBF-9650C1E00824}" type="sibTrans" cxnId="{AD9313E4-9C9B-4A1F-B24F-8474DF648130}">
      <dgm:prSet/>
      <dgm:spPr/>
      <dgm:t>
        <a:bodyPr/>
        <a:lstStyle/>
        <a:p>
          <a:endParaRPr lang="en-US"/>
        </a:p>
      </dgm:t>
    </dgm:pt>
    <dgm:pt modelId="{AF5E2F9E-0467-43E6-98E9-8107DA758F65}">
      <dgm:prSet/>
      <dgm:spPr/>
      <dgm:t>
        <a:bodyPr/>
        <a:lstStyle/>
        <a:p>
          <a:r>
            <a:rPr lang="zh-CN" baseline="0"/>
            <a:t>农产品调研</a:t>
          </a:r>
          <a:endParaRPr lang="en-US"/>
        </a:p>
      </dgm:t>
    </dgm:pt>
    <dgm:pt modelId="{673D1930-BC8B-40F7-B9A2-A1625C7CB23D}" type="parTrans" cxnId="{32E2ED24-6D64-42CB-85F4-785CD9B29A99}">
      <dgm:prSet/>
      <dgm:spPr/>
      <dgm:t>
        <a:bodyPr/>
        <a:lstStyle/>
        <a:p>
          <a:endParaRPr lang="en-US"/>
        </a:p>
      </dgm:t>
    </dgm:pt>
    <dgm:pt modelId="{CA1E434D-FB89-4923-ABF5-3B69621C057F}" type="sibTrans" cxnId="{32E2ED24-6D64-42CB-85F4-785CD9B29A99}">
      <dgm:prSet/>
      <dgm:spPr/>
      <dgm:t>
        <a:bodyPr/>
        <a:lstStyle/>
        <a:p>
          <a:endParaRPr lang="en-US"/>
        </a:p>
      </dgm:t>
    </dgm:pt>
    <dgm:pt modelId="{2DC8E9C8-B12B-4FB1-B5CC-CB05032BC4C7}">
      <dgm:prSet/>
      <dgm:spPr/>
      <dgm:t>
        <a:bodyPr/>
        <a:lstStyle/>
        <a:p>
          <a:r>
            <a:rPr lang="zh-CN" baseline="0"/>
            <a:t>橡胶是否减产</a:t>
          </a:r>
          <a:endParaRPr lang="en-US"/>
        </a:p>
      </dgm:t>
    </dgm:pt>
    <dgm:pt modelId="{768BA4CD-BC0E-4EB8-A227-6744FE44CB8B}" type="parTrans" cxnId="{13C29377-33C6-45BA-81CF-3F78CA56366C}">
      <dgm:prSet/>
      <dgm:spPr/>
      <dgm:t>
        <a:bodyPr/>
        <a:lstStyle/>
        <a:p>
          <a:endParaRPr lang="en-US"/>
        </a:p>
      </dgm:t>
    </dgm:pt>
    <dgm:pt modelId="{8FA3AA19-1708-4A30-845B-3A1594857AB6}" type="sibTrans" cxnId="{13C29377-33C6-45BA-81CF-3F78CA56366C}">
      <dgm:prSet/>
      <dgm:spPr/>
      <dgm:t>
        <a:bodyPr/>
        <a:lstStyle/>
        <a:p>
          <a:endParaRPr lang="en-US"/>
        </a:p>
      </dgm:t>
    </dgm:pt>
    <dgm:pt modelId="{938B5D11-EE2D-4630-A2D4-CAF8B4709E99}">
      <dgm:prSet/>
      <dgm:spPr/>
      <dgm:t>
        <a:bodyPr/>
        <a:lstStyle/>
        <a:p>
          <a:r>
            <a:rPr lang="zh-CN" baseline="0"/>
            <a:t>轮胎的下游需求是否减弱</a:t>
          </a:r>
          <a:endParaRPr lang="en-US"/>
        </a:p>
      </dgm:t>
    </dgm:pt>
    <dgm:pt modelId="{16381F86-C656-435B-B6FC-CD6A951DEE3F}" type="parTrans" cxnId="{05A7CAB0-1407-4100-A8BA-4CFF1D19A9E5}">
      <dgm:prSet/>
      <dgm:spPr/>
      <dgm:t>
        <a:bodyPr/>
        <a:lstStyle/>
        <a:p>
          <a:endParaRPr lang="en-US"/>
        </a:p>
      </dgm:t>
    </dgm:pt>
    <dgm:pt modelId="{FDA1DAC6-AB4B-43B5-8BCE-D5E3254B3AC2}" type="sibTrans" cxnId="{05A7CAB0-1407-4100-A8BA-4CFF1D19A9E5}">
      <dgm:prSet/>
      <dgm:spPr/>
      <dgm:t>
        <a:bodyPr/>
        <a:lstStyle/>
        <a:p>
          <a:endParaRPr lang="en-US"/>
        </a:p>
      </dgm:t>
    </dgm:pt>
    <dgm:pt modelId="{D7098D0C-88FC-4FC5-97C4-F55BD4DBADE7}">
      <dgm:prSet/>
      <dgm:spPr/>
      <dgm:t>
        <a:bodyPr/>
        <a:lstStyle/>
        <a:p>
          <a:r>
            <a:rPr lang="zh-CN" baseline="0"/>
            <a:t>玉米是否减产</a:t>
          </a:r>
          <a:endParaRPr lang="en-US"/>
        </a:p>
      </dgm:t>
    </dgm:pt>
    <dgm:pt modelId="{020C05C1-0368-4513-BF92-D29949181493}" type="parTrans" cxnId="{80E623F1-B00B-48A7-BD1C-E93793C9A391}">
      <dgm:prSet/>
      <dgm:spPr/>
      <dgm:t>
        <a:bodyPr/>
        <a:lstStyle/>
        <a:p>
          <a:endParaRPr lang="en-US"/>
        </a:p>
      </dgm:t>
    </dgm:pt>
    <dgm:pt modelId="{FD5F89FD-74DA-4C19-AE20-C7598A101855}" type="sibTrans" cxnId="{80E623F1-B00B-48A7-BD1C-E93793C9A391}">
      <dgm:prSet/>
      <dgm:spPr/>
      <dgm:t>
        <a:bodyPr/>
        <a:lstStyle/>
        <a:p>
          <a:endParaRPr lang="en-US"/>
        </a:p>
      </dgm:t>
    </dgm:pt>
    <dgm:pt modelId="{96BEBA55-D68A-41EB-999C-8064340FC9B0}">
      <dgm:prSet/>
      <dgm:spPr/>
      <dgm:t>
        <a:bodyPr/>
        <a:lstStyle/>
        <a:p>
          <a:r>
            <a:rPr lang="zh-CN" baseline="0"/>
            <a:t>化工调研</a:t>
          </a:r>
          <a:endParaRPr lang="en-US"/>
        </a:p>
      </dgm:t>
    </dgm:pt>
    <dgm:pt modelId="{69D45BC8-609A-4845-A101-011F6F7FD0FC}" type="parTrans" cxnId="{E35F86FB-A637-4494-A70B-34923CC6C2F1}">
      <dgm:prSet/>
      <dgm:spPr/>
      <dgm:t>
        <a:bodyPr/>
        <a:lstStyle/>
        <a:p>
          <a:endParaRPr lang="en-US"/>
        </a:p>
      </dgm:t>
    </dgm:pt>
    <dgm:pt modelId="{E103EF96-7FF2-42D3-99B5-7F564580D184}" type="sibTrans" cxnId="{E35F86FB-A637-4494-A70B-34923CC6C2F1}">
      <dgm:prSet/>
      <dgm:spPr/>
      <dgm:t>
        <a:bodyPr/>
        <a:lstStyle/>
        <a:p>
          <a:endParaRPr lang="en-US"/>
        </a:p>
      </dgm:t>
    </dgm:pt>
    <dgm:pt modelId="{C873EBEC-74AF-4EAE-8A50-96524777C7ED}">
      <dgm:prSet/>
      <dgm:spPr/>
      <dgm:t>
        <a:bodyPr/>
        <a:lstStyle/>
        <a:p>
          <a:r>
            <a:rPr lang="zh-CN" baseline="0"/>
            <a:t>开工率</a:t>
          </a:r>
          <a:endParaRPr lang="en-US"/>
        </a:p>
      </dgm:t>
    </dgm:pt>
    <dgm:pt modelId="{15B1B5CE-8D08-4113-BCB5-087F9BAC0497}" type="parTrans" cxnId="{89D11719-A79D-4629-95FC-40FE229B6590}">
      <dgm:prSet/>
      <dgm:spPr/>
      <dgm:t>
        <a:bodyPr/>
        <a:lstStyle/>
        <a:p>
          <a:endParaRPr lang="en-US"/>
        </a:p>
      </dgm:t>
    </dgm:pt>
    <dgm:pt modelId="{08207D1C-4098-4C7B-94A7-2F44CC55BBB5}" type="sibTrans" cxnId="{89D11719-A79D-4629-95FC-40FE229B6590}">
      <dgm:prSet/>
      <dgm:spPr/>
      <dgm:t>
        <a:bodyPr/>
        <a:lstStyle/>
        <a:p>
          <a:endParaRPr lang="en-US"/>
        </a:p>
      </dgm:t>
    </dgm:pt>
    <dgm:pt modelId="{AC1C3F68-9EF7-4426-B569-72C28286F8F0}">
      <dgm:prSet/>
      <dgm:spPr/>
      <dgm:t>
        <a:bodyPr/>
        <a:lstStyle/>
        <a:p>
          <a:r>
            <a:rPr lang="zh-CN" baseline="0"/>
            <a:t>库存</a:t>
          </a:r>
          <a:endParaRPr lang="en-US"/>
        </a:p>
      </dgm:t>
    </dgm:pt>
    <dgm:pt modelId="{3077D3E7-3091-434B-8EBF-E093ABB6D750}" type="parTrans" cxnId="{654E924E-3B3B-4211-88E2-0DF0FA2A6753}">
      <dgm:prSet/>
      <dgm:spPr/>
      <dgm:t>
        <a:bodyPr/>
        <a:lstStyle/>
        <a:p>
          <a:endParaRPr lang="en-US"/>
        </a:p>
      </dgm:t>
    </dgm:pt>
    <dgm:pt modelId="{CB97B2BE-BD5D-4055-8242-892A60ABA5DD}" type="sibTrans" cxnId="{654E924E-3B3B-4211-88E2-0DF0FA2A6753}">
      <dgm:prSet/>
      <dgm:spPr/>
      <dgm:t>
        <a:bodyPr/>
        <a:lstStyle/>
        <a:p>
          <a:endParaRPr lang="en-US"/>
        </a:p>
      </dgm:t>
    </dgm:pt>
    <dgm:pt modelId="{7B6F1D2D-3B2F-414A-9416-02FCBE35994E}">
      <dgm:prSet/>
      <dgm:spPr/>
      <dgm:t>
        <a:bodyPr/>
        <a:lstStyle/>
        <a:p>
          <a:r>
            <a:rPr lang="zh-CN" baseline="0"/>
            <a:t>电话调研：</a:t>
          </a:r>
          <a:endParaRPr lang="en-US"/>
        </a:p>
      </dgm:t>
    </dgm:pt>
    <dgm:pt modelId="{01A2EBBB-BF14-40D0-AE89-1DB2BB7B9CEF}" type="parTrans" cxnId="{C3D5165B-0E74-48C8-8EFA-2F84530100F8}">
      <dgm:prSet/>
      <dgm:spPr/>
      <dgm:t>
        <a:bodyPr/>
        <a:lstStyle/>
        <a:p>
          <a:endParaRPr lang="en-US"/>
        </a:p>
      </dgm:t>
    </dgm:pt>
    <dgm:pt modelId="{105AB20F-0E9F-4FCF-B9FD-7624D48895A1}" type="sibTrans" cxnId="{C3D5165B-0E74-48C8-8EFA-2F84530100F8}">
      <dgm:prSet/>
      <dgm:spPr/>
      <dgm:t>
        <a:bodyPr/>
        <a:lstStyle/>
        <a:p>
          <a:endParaRPr lang="en-US"/>
        </a:p>
      </dgm:t>
    </dgm:pt>
    <dgm:pt modelId="{1814423A-6CB9-40F5-8B44-96367F8EC5CC}">
      <dgm:prSet/>
      <dgm:spPr/>
      <dgm:t>
        <a:bodyPr/>
        <a:lstStyle/>
        <a:p>
          <a:r>
            <a:rPr lang="zh-CN" baseline="0"/>
            <a:t>与产业内的人联系沟通</a:t>
          </a:r>
          <a:endParaRPr lang="en-US"/>
        </a:p>
      </dgm:t>
    </dgm:pt>
    <dgm:pt modelId="{A23E6E20-F3FD-42F4-A56C-A779925CCD4D}" type="parTrans" cxnId="{F5B971E0-210A-4547-8732-C7A2E21DE3DE}">
      <dgm:prSet/>
      <dgm:spPr/>
      <dgm:t>
        <a:bodyPr/>
        <a:lstStyle/>
        <a:p>
          <a:endParaRPr lang="en-US"/>
        </a:p>
      </dgm:t>
    </dgm:pt>
    <dgm:pt modelId="{9B8AF1E1-C1F1-4CFD-9476-CAA214EBE783}" type="sibTrans" cxnId="{F5B971E0-210A-4547-8732-C7A2E21DE3DE}">
      <dgm:prSet/>
      <dgm:spPr/>
      <dgm:t>
        <a:bodyPr/>
        <a:lstStyle/>
        <a:p>
          <a:endParaRPr lang="en-US"/>
        </a:p>
      </dgm:t>
    </dgm:pt>
    <dgm:pt modelId="{0141BC3B-19F2-4100-A0F7-35DD21DBC648}">
      <dgm:prSet/>
      <dgm:spPr/>
      <dgm:t>
        <a:bodyPr/>
        <a:lstStyle/>
        <a:p>
          <a:r>
            <a:rPr lang="zh-CN" baseline="0"/>
            <a:t>线上调研：</a:t>
          </a:r>
          <a:endParaRPr lang="en-US"/>
        </a:p>
      </dgm:t>
    </dgm:pt>
    <dgm:pt modelId="{0ED112D4-C095-43FF-9A66-18D9A8A07F85}" type="parTrans" cxnId="{2F599F92-05DA-4455-B8A4-6B63690ECAE0}">
      <dgm:prSet/>
      <dgm:spPr/>
      <dgm:t>
        <a:bodyPr/>
        <a:lstStyle/>
        <a:p>
          <a:endParaRPr lang="en-US"/>
        </a:p>
      </dgm:t>
    </dgm:pt>
    <dgm:pt modelId="{DFF16EA2-51CE-47C6-B5EC-B70018951E20}" type="sibTrans" cxnId="{2F599F92-05DA-4455-B8A4-6B63690ECAE0}">
      <dgm:prSet/>
      <dgm:spPr/>
      <dgm:t>
        <a:bodyPr/>
        <a:lstStyle/>
        <a:p>
          <a:endParaRPr lang="en-US"/>
        </a:p>
      </dgm:t>
    </dgm:pt>
    <dgm:pt modelId="{E1789D96-A668-4BEC-A2EF-2B7EF80BA3CF}">
      <dgm:prSet/>
      <dgm:spPr/>
      <dgm:t>
        <a:bodyPr/>
        <a:lstStyle/>
        <a:p>
          <a:r>
            <a:rPr lang="zh-CN" baseline="0"/>
            <a:t>发调查问卷</a:t>
          </a:r>
          <a:endParaRPr lang="en-US"/>
        </a:p>
      </dgm:t>
    </dgm:pt>
    <dgm:pt modelId="{1882404E-2763-4EFD-9472-ACEA907D6956}" type="parTrans" cxnId="{1E79C526-5AA9-47EA-BE47-89F9CB7E5CF4}">
      <dgm:prSet/>
      <dgm:spPr/>
      <dgm:t>
        <a:bodyPr/>
        <a:lstStyle/>
        <a:p>
          <a:endParaRPr lang="en-US"/>
        </a:p>
      </dgm:t>
    </dgm:pt>
    <dgm:pt modelId="{E05FC960-7D3B-4E08-9983-992C57C724EC}" type="sibTrans" cxnId="{1E79C526-5AA9-47EA-BE47-89F9CB7E5CF4}">
      <dgm:prSet/>
      <dgm:spPr/>
      <dgm:t>
        <a:bodyPr/>
        <a:lstStyle/>
        <a:p>
          <a:endParaRPr lang="en-US"/>
        </a:p>
      </dgm:t>
    </dgm:pt>
    <dgm:pt modelId="{FAFF259A-5584-4DA9-917E-D4F7B0B4FE9E}" type="pres">
      <dgm:prSet presAssocID="{4E19625D-0B61-4A38-A0D4-8F04AED3C66C}" presName="linear" presStyleCnt="0">
        <dgm:presLayoutVars>
          <dgm:animLvl val="lvl"/>
          <dgm:resizeHandles val="exact"/>
        </dgm:presLayoutVars>
      </dgm:prSet>
      <dgm:spPr/>
    </dgm:pt>
    <dgm:pt modelId="{2ED8582C-71AD-4A62-A822-2B3A09ED2CF9}" type="pres">
      <dgm:prSet presAssocID="{1BA4232A-89A8-472C-88ED-C184952C17CE}" presName="parentText" presStyleLbl="node1" presStyleIdx="0" presStyleCnt="3">
        <dgm:presLayoutVars>
          <dgm:chMax val="0"/>
          <dgm:bulletEnabled val="1"/>
        </dgm:presLayoutVars>
      </dgm:prSet>
      <dgm:spPr/>
    </dgm:pt>
    <dgm:pt modelId="{515964E6-7351-4D91-8DBA-39106019CDED}" type="pres">
      <dgm:prSet presAssocID="{1BA4232A-89A8-472C-88ED-C184952C17CE}" presName="childText" presStyleLbl="revTx" presStyleIdx="0" presStyleCnt="3">
        <dgm:presLayoutVars>
          <dgm:bulletEnabled val="1"/>
        </dgm:presLayoutVars>
      </dgm:prSet>
      <dgm:spPr/>
    </dgm:pt>
    <dgm:pt modelId="{EBBF4E7A-BB81-4FBF-A2BF-50505F3BDC8E}" type="pres">
      <dgm:prSet presAssocID="{7B6F1D2D-3B2F-414A-9416-02FCBE35994E}" presName="parentText" presStyleLbl="node1" presStyleIdx="1" presStyleCnt="3">
        <dgm:presLayoutVars>
          <dgm:chMax val="0"/>
          <dgm:bulletEnabled val="1"/>
        </dgm:presLayoutVars>
      </dgm:prSet>
      <dgm:spPr/>
    </dgm:pt>
    <dgm:pt modelId="{558487DE-78D8-4AAF-A8B5-1580F8D8C310}" type="pres">
      <dgm:prSet presAssocID="{7B6F1D2D-3B2F-414A-9416-02FCBE35994E}" presName="childText" presStyleLbl="revTx" presStyleIdx="1" presStyleCnt="3">
        <dgm:presLayoutVars>
          <dgm:bulletEnabled val="1"/>
        </dgm:presLayoutVars>
      </dgm:prSet>
      <dgm:spPr/>
    </dgm:pt>
    <dgm:pt modelId="{19222086-23C3-45F8-8383-080D9D3D913F}" type="pres">
      <dgm:prSet presAssocID="{0141BC3B-19F2-4100-A0F7-35DD21DBC648}" presName="parentText" presStyleLbl="node1" presStyleIdx="2" presStyleCnt="3">
        <dgm:presLayoutVars>
          <dgm:chMax val="0"/>
          <dgm:bulletEnabled val="1"/>
        </dgm:presLayoutVars>
      </dgm:prSet>
      <dgm:spPr/>
    </dgm:pt>
    <dgm:pt modelId="{DB03C0AE-9B2C-4AD7-B1C1-BCE46A38D886}" type="pres">
      <dgm:prSet presAssocID="{0141BC3B-19F2-4100-A0F7-35DD21DBC648}" presName="childText" presStyleLbl="revTx" presStyleIdx="2" presStyleCnt="3">
        <dgm:presLayoutVars>
          <dgm:bulletEnabled val="1"/>
        </dgm:presLayoutVars>
      </dgm:prSet>
      <dgm:spPr/>
    </dgm:pt>
  </dgm:ptLst>
  <dgm:cxnLst>
    <dgm:cxn modelId="{2000C009-83D9-42C2-B86E-0AC89907D1AE}" type="presOf" srcId="{4E19625D-0B61-4A38-A0D4-8F04AED3C66C}" destId="{FAFF259A-5584-4DA9-917E-D4F7B0B4FE9E}" srcOrd="0" destOrd="0" presId="urn:microsoft.com/office/officeart/2005/8/layout/vList2"/>
    <dgm:cxn modelId="{A3A6E00A-5515-4FB1-9C11-A8FB54F75FD4}" type="presOf" srcId="{AC1C3F68-9EF7-4426-B569-72C28286F8F0}" destId="{515964E6-7351-4D91-8DBA-39106019CDED}" srcOrd="0" destOrd="6" presId="urn:microsoft.com/office/officeart/2005/8/layout/vList2"/>
    <dgm:cxn modelId="{65197C16-8948-46A6-BBDE-E5FD24A7F5C1}" type="presOf" srcId="{7B6F1D2D-3B2F-414A-9416-02FCBE35994E}" destId="{EBBF4E7A-BB81-4FBF-A2BF-50505F3BDC8E}" srcOrd="0" destOrd="0" presId="urn:microsoft.com/office/officeart/2005/8/layout/vList2"/>
    <dgm:cxn modelId="{89D11719-A79D-4629-95FC-40FE229B6590}" srcId="{96BEBA55-D68A-41EB-999C-8064340FC9B0}" destId="{C873EBEC-74AF-4EAE-8A50-96524777C7ED}" srcOrd="0" destOrd="0" parTransId="{15B1B5CE-8D08-4113-BCB5-087F9BAC0497}" sibTransId="{08207D1C-4098-4C7B-94A7-2F44CC55BBB5}"/>
    <dgm:cxn modelId="{32E2ED24-6D64-42CB-85F4-785CD9B29A99}" srcId="{1BA4232A-89A8-472C-88ED-C184952C17CE}" destId="{AF5E2F9E-0467-43E6-98E9-8107DA758F65}" srcOrd="0" destOrd="0" parTransId="{673D1930-BC8B-40F7-B9A2-A1625C7CB23D}" sibTransId="{CA1E434D-FB89-4923-ABF5-3B69621C057F}"/>
    <dgm:cxn modelId="{1E79C526-5AA9-47EA-BE47-89F9CB7E5CF4}" srcId="{0141BC3B-19F2-4100-A0F7-35DD21DBC648}" destId="{E1789D96-A668-4BEC-A2EF-2B7EF80BA3CF}" srcOrd="0" destOrd="0" parTransId="{1882404E-2763-4EFD-9472-ACEA907D6956}" sibTransId="{E05FC960-7D3B-4E08-9983-992C57C724EC}"/>
    <dgm:cxn modelId="{61049A36-ABC5-431A-907E-48B7EA617FB9}" type="presOf" srcId="{D7098D0C-88FC-4FC5-97C4-F55BD4DBADE7}" destId="{515964E6-7351-4D91-8DBA-39106019CDED}" srcOrd="0" destOrd="3" presId="urn:microsoft.com/office/officeart/2005/8/layout/vList2"/>
    <dgm:cxn modelId="{C3D5165B-0E74-48C8-8EFA-2F84530100F8}" srcId="{4E19625D-0B61-4A38-A0D4-8F04AED3C66C}" destId="{7B6F1D2D-3B2F-414A-9416-02FCBE35994E}" srcOrd="1" destOrd="0" parTransId="{01A2EBBB-BF14-40D0-AE89-1DB2BB7B9CEF}" sibTransId="{105AB20F-0E9F-4FCF-B9FD-7624D48895A1}"/>
    <dgm:cxn modelId="{BEB49565-800A-4BD1-82A3-6A2AF936EB56}" type="presOf" srcId="{938B5D11-EE2D-4630-A2D4-CAF8B4709E99}" destId="{515964E6-7351-4D91-8DBA-39106019CDED}" srcOrd="0" destOrd="2" presId="urn:microsoft.com/office/officeart/2005/8/layout/vList2"/>
    <dgm:cxn modelId="{654E924E-3B3B-4211-88E2-0DF0FA2A6753}" srcId="{96BEBA55-D68A-41EB-999C-8064340FC9B0}" destId="{AC1C3F68-9EF7-4426-B569-72C28286F8F0}" srcOrd="1" destOrd="0" parTransId="{3077D3E7-3091-434B-8EBF-E093ABB6D750}" sibTransId="{CB97B2BE-BD5D-4055-8242-892A60ABA5DD}"/>
    <dgm:cxn modelId="{3F2FEF72-F0FA-41BD-B05E-D0884AF7E329}" type="presOf" srcId="{0141BC3B-19F2-4100-A0F7-35DD21DBC648}" destId="{19222086-23C3-45F8-8383-080D9D3D913F}" srcOrd="0" destOrd="0" presId="urn:microsoft.com/office/officeart/2005/8/layout/vList2"/>
    <dgm:cxn modelId="{13C29377-33C6-45BA-81CF-3F78CA56366C}" srcId="{AF5E2F9E-0467-43E6-98E9-8107DA758F65}" destId="{2DC8E9C8-B12B-4FB1-B5CC-CB05032BC4C7}" srcOrd="0" destOrd="0" parTransId="{768BA4CD-BC0E-4EB8-A227-6744FE44CB8B}" sibTransId="{8FA3AA19-1708-4A30-845B-3A1594857AB6}"/>
    <dgm:cxn modelId="{2F599F92-05DA-4455-B8A4-6B63690ECAE0}" srcId="{4E19625D-0B61-4A38-A0D4-8F04AED3C66C}" destId="{0141BC3B-19F2-4100-A0F7-35DD21DBC648}" srcOrd="2" destOrd="0" parTransId="{0ED112D4-C095-43FF-9A66-18D9A8A07F85}" sibTransId="{DFF16EA2-51CE-47C6-B5EC-B70018951E20}"/>
    <dgm:cxn modelId="{2BE2D594-BCFA-41CE-9BF1-DD34CB7F2777}" type="presOf" srcId="{E1789D96-A668-4BEC-A2EF-2B7EF80BA3CF}" destId="{DB03C0AE-9B2C-4AD7-B1C1-BCE46A38D886}" srcOrd="0" destOrd="0" presId="urn:microsoft.com/office/officeart/2005/8/layout/vList2"/>
    <dgm:cxn modelId="{B886ECA6-0165-482C-B77A-80154DBC9E00}" type="presOf" srcId="{1BA4232A-89A8-472C-88ED-C184952C17CE}" destId="{2ED8582C-71AD-4A62-A822-2B3A09ED2CF9}" srcOrd="0" destOrd="0" presId="urn:microsoft.com/office/officeart/2005/8/layout/vList2"/>
    <dgm:cxn modelId="{05A7CAB0-1407-4100-A8BA-4CFF1D19A9E5}" srcId="{AF5E2F9E-0467-43E6-98E9-8107DA758F65}" destId="{938B5D11-EE2D-4630-A2D4-CAF8B4709E99}" srcOrd="1" destOrd="0" parTransId="{16381F86-C656-435B-B6FC-CD6A951DEE3F}" sibTransId="{FDA1DAC6-AB4B-43B5-8BCE-D5E3254B3AC2}"/>
    <dgm:cxn modelId="{AA2B53B8-B59A-42ED-AD1A-712E830EDBD6}" type="presOf" srcId="{96BEBA55-D68A-41EB-999C-8064340FC9B0}" destId="{515964E6-7351-4D91-8DBA-39106019CDED}" srcOrd="0" destOrd="4" presId="urn:microsoft.com/office/officeart/2005/8/layout/vList2"/>
    <dgm:cxn modelId="{C2C3F9CA-A66B-412E-A24C-90C3CFED2768}" type="presOf" srcId="{2DC8E9C8-B12B-4FB1-B5CC-CB05032BC4C7}" destId="{515964E6-7351-4D91-8DBA-39106019CDED}" srcOrd="0" destOrd="1" presId="urn:microsoft.com/office/officeart/2005/8/layout/vList2"/>
    <dgm:cxn modelId="{F5B971E0-210A-4547-8732-C7A2E21DE3DE}" srcId="{7B6F1D2D-3B2F-414A-9416-02FCBE35994E}" destId="{1814423A-6CB9-40F5-8B44-96367F8EC5CC}" srcOrd="0" destOrd="0" parTransId="{A23E6E20-F3FD-42F4-A56C-A779925CCD4D}" sibTransId="{9B8AF1E1-C1F1-4CFD-9476-CAA214EBE783}"/>
    <dgm:cxn modelId="{AD9313E4-9C9B-4A1F-B24F-8474DF648130}" srcId="{4E19625D-0B61-4A38-A0D4-8F04AED3C66C}" destId="{1BA4232A-89A8-472C-88ED-C184952C17CE}" srcOrd="0" destOrd="0" parTransId="{0BE3AA26-7856-4ECD-8B30-ABA46B9DA026}" sibTransId="{AE99AAB9-1268-4E5A-BFBF-9650C1E00824}"/>
    <dgm:cxn modelId="{6A689EEF-5940-4EE0-90F6-07DFFBAE9096}" type="presOf" srcId="{1814423A-6CB9-40F5-8B44-96367F8EC5CC}" destId="{558487DE-78D8-4AAF-A8B5-1580F8D8C310}" srcOrd="0" destOrd="0" presId="urn:microsoft.com/office/officeart/2005/8/layout/vList2"/>
    <dgm:cxn modelId="{80E623F1-B00B-48A7-BD1C-E93793C9A391}" srcId="{AF5E2F9E-0467-43E6-98E9-8107DA758F65}" destId="{D7098D0C-88FC-4FC5-97C4-F55BD4DBADE7}" srcOrd="2" destOrd="0" parTransId="{020C05C1-0368-4513-BF92-D29949181493}" sibTransId="{FD5F89FD-74DA-4C19-AE20-C7598A101855}"/>
    <dgm:cxn modelId="{65CF9FF1-539B-476F-9E55-4682BC3E9BE2}" type="presOf" srcId="{C873EBEC-74AF-4EAE-8A50-96524777C7ED}" destId="{515964E6-7351-4D91-8DBA-39106019CDED}" srcOrd="0" destOrd="5" presId="urn:microsoft.com/office/officeart/2005/8/layout/vList2"/>
    <dgm:cxn modelId="{DF0823F5-B230-438F-A295-F460F63851F8}" type="presOf" srcId="{AF5E2F9E-0467-43E6-98E9-8107DA758F65}" destId="{515964E6-7351-4D91-8DBA-39106019CDED}" srcOrd="0" destOrd="0" presId="urn:microsoft.com/office/officeart/2005/8/layout/vList2"/>
    <dgm:cxn modelId="{E35F86FB-A637-4494-A70B-34923CC6C2F1}" srcId="{1BA4232A-89A8-472C-88ED-C184952C17CE}" destId="{96BEBA55-D68A-41EB-999C-8064340FC9B0}" srcOrd="1" destOrd="0" parTransId="{69D45BC8-609A-4845-A101-011F6F7FD0FC}" sibTransId="{E103EF96-7FF2-42D3-99B5-7F564580D184}"/>
    <dgm:cxn modelId="{E604EB5D-7556-437C-BCD1-2A89F681B4BD}" type="presParOf" srcId="{FAFF259A-5584-4DA9-917E-D4F7B0B4FE9E}" destId="{2ED8582C-71AD-4A62-A822-2B3A09ED2CF9}" srcOrd="0" destOrd="0" presId="urn:microsoft.com/office/officeart/2005/8/layout/vList2"/>
    <dgm:cxn modelId="{C83820AF-582E-4393-83DA-0F9C5AD96A93}" type="presParOf" srcId="{FAFF259A-5584-4DA9-917E-D4F7B0B4FE9E}" destId="{515964E6-7351-4D91-8DBA-39106019CDED}" srcOrd="1" destOrd="0" presId="urn:microsoft.com/office/officeart/2005/8/layout/vList2"/>
    <dgm:cxn modelId="{E5DF01DA-DAEB-41F9-8E9F-6729FA401EAA}" type="presParOf" srcId="{FAFF259A-5584-4DA9-917E-D4F7B0B4FE9E}" destId="{EBBF4E7A-BB81-4FBF-A2BF-50505F3BDC8E}" srcOrd="2" destOrd="0" presId="urn:microsoft.com/office/officeart/2005/8/layout/vList2"/>
    <dgm:cxn modelId="{1541FC15-1149-4AF5-B830-312596908A6A}" type="presParOf" srcId="{FAFF259A-5584-4DA9-917E-D4F7B0B4FE9E}" destId="{558487DE-78D8-4AAF-A8B5-1580F8D8C310}" srcOrd="3" destOrd="0" presId="urn:microsoft.com/office/officeart/2005/8/layout/vList2"/>
    <dgm:cxn modelId="{28889AD5-367C-4E47-84AE-8836F90B2B77}" type="presParOf" srcId="{FAFF259A-5584-4DA9-917E-D4F7B0B4FE9E}" destId="{19222086-23C3-45F8-8383-080D9D3D913F}" srcOrd="4" destOrd="0" presId="urn:microsoft.com/office/officeart/2005/8/layout/vList2"/>
    <dgm:cxn modelId="{BF81767F-BA15-4010-8B60-584ED56401BB}" type="presParOf" srcId="{FAFF259A-5584-4DA9-917E-D4F7B0B4FE9E}" destId="{DB03C0AE-9B2C-4AD7-B1C1-BCE46A38D886}" srcOrd="5"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0829FDEE-1335-4C1A-886A-153C36A801E9}"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608027AA-5EFD-40C2-8D07-2303B725DE45}">
      <dgm:prSet/>
      <dgm:spPr/>
      <dgm:t>
        <a:bodyPr/>
        <a:lstStyle/>
        <a:p>
          <a:r>
            <a:rPr lang="zh-CN" b="1" i="0" baseline="0" dirty="0"/>
            <a:t>思想穿透力</a:t>
          </a:r>
          <a:r>
            <a:rPr lang="zh-CN" b="0" i="0" baseline="0" dirty="0"/>
            <a:t>：</a:t>
          </a:r>
          <a:endParaRPr lang="en-US" dirty="0"/>
        </a:p>
      </dgm:t>
    </dgm:pt>
    <dgm:pt modelId="{67C52B16-00A0-4DBF-BAC2-73BE548C308D}" type="parTrans" cxnId="{CF1C22BA-072D-44A4-A3A8-676E50981932}">
      <dgm:prSet/>
      <dgm:spPr/>
      <dgm:t>
        <a:bodyPr/>
        <a:lstStyle/>
        <a:p>
          <a:endParaRPr lang="en-US"/>
        </a:p>
      </dgm:t>
    </dgm:pt>
    <dgm:pt modelId="{B2F483AD-AC91-42AD-8504-9F47CFDC78AD}" type="sibTrans" cxnId="{CF1C22BA-072D-44A4-A3A8-676E50981932}">
      <dgm:prSet/>
      <dgm:spPr/>
      <dgm:t>
        <a:bodyPr/>
        <a:lstStyle/>
        <a:p>
          <a:endParaRPr lang="en-US"/>
        </a:p>
      </dgm:t>
    </dgm:pt>
    <dgm:pt modelId="{139B57C8-4AF7-4D4E-802A-F8C56BCBF533}">
      <dgm:prSet/>
      <dgm:spPr/>
      <dgm:t>
        <a:bodyPr/>
        <a:lstStyle/>
        <a:p>
          <a:r>
            <a:rPr lang="zh-CN" b="1" i="0" baseline="0" dirty="0"/>
            <a:t>认知升维</a:t>
          </a:r>
          <a:r>
            <a:rPr lang="zh-CN" b="0" i="0" baseline="0" dirty="0"/>
            <a:t>：</a:t>
          </a:r>
          <a:endParaRPr lang="en-US" dirty="0"/>
        </a:p>
      </dgm:t>
    </dgm:pt>
    <dgm:pt modelId="{2CE9E033-BC63-41C3-A27B-35C4DEAB4739}" type="parTrans" cxnId="{F5368AEB-00B2-4705-9EAF-43FCAF504EB0}">
      <dgm:prSet/>
      <dgm:spPr/>
      <dgm:t>
        <a:bodyPr/>
        <a:lstStyle/>
        <a:p>
          <a:endParaRPr lang="en-US"/>
        </a:p>
      </dgm:t>
    </dgm:pt>
    <dgm:pt modelId="{2E4FB4AA-0D94-404F-BF22-D2202BDDD7FC}" type="sibTrans" cxnId="{F5368AEB-00B2-4705-9EAF-43FCAF504EB0}">
      <dgm:prSet/>
      <dgm:spPr/>
      <dgm:t>
        <a:bodyPr/>
        <a:lstStyle/>
        <a:p>
          <a:endParaRPr lang="en-US"/>
        </a:p>
      </dgm:t>
    </dgm:pt>
    <dgm:pt modelId="{00ADC38E-ECDC-4286-9E5F-746199850B9C}">
      <dgm:prSet/>
      <dgm:spPr/>
      <dgm:t>
        <a:bodyPr/>
        <a:lstStyle/>
        <a:p>
          <a:r>
            <a:rPr lang="zh-CN" b="1" i="0" baseline="0" dirty="0"/>
            <a:t>策略自洽性</a:t>
          </a:r>
          <a:r>
            <a:rPr lang="zh-CN" b="0" i="0" baseline="0" dirty="0"/>
            <a:t>：</a:t>
          </a:r>
          <a:endParaRPr lang="en-US" dirty="0"/>
        </a:p>
      </dgm:t>
    </dgm:pt>
    <dgm:pt modelId="{4EA0234F-444E-4F50-8882-8BC95B395DBC}" type="parTrans" cxnId="{C35B0776-0C24-44D7-ADC7-5B0E4496915E}">
      <dgm:prSet/>
      <dgm:spPr/>
      <dgm:t>
        <a:bodyPr/>
        <a:lstStyle/>
        <a:p>
          <a:endParaRPr lang="en-US"/>
        </a:p>
      </dgm:t>
    </dgm:pt>
    <dgm:pt modelId="{C638AD78-7448-4272-8802-DE22AB914C72}" type="sibTrans" cxnId="{C35B0776-0C24-44D7-ADC7-5B0E4496915E}">
      <dgm:prSet/>
      <dgm:spPr/>
      <dgm:t>
        <a:bodyPr/>
        <a:lstStyle/>
        <a:p>
          <a:endParaRPr lang="en-US"/>
        </a:p>
      </dgm:t>
    </dgm:pt>
    <dgm:pt modelId="{1FACD3CA-3EDD-40D5-A370-80A60C602BEF}">
      <dgm:prSet/>
      <dgm:spPr/>
      <dgm:t>
        <a:bodyPr/>
        <a:lstStyle/>
        <a:p>
          <a:r>
            <a:rPr lang="zh-CN" b="0" i="0" baseline="0"/>
            <a:t>揭示</a:t>
          </a:r>
          <a:r>
            <a:rPr lang="zh-CN" b="0" i="0" baseline="0" dirty="0"/>
            <a:t>市场运行的本质规律（如供需矛盾的辩证统一）</a:t>
          </a:r>
          <a:endParaRPr lang="en-US" dirty="0"/>
        </a:p>
      </dgm:t>
    </dgm:pt>
    <dgm:pt modelId="{D21103EA-890F-42A1-BAB1-2A450D65E4A6}" type="parTrans" cxnId="{D8859177-1B61-4076-88F1-7F89F73F3E4C}">
      <dgm:prSet/>
      <dgm:spPr/>
      <dgm:t>
        <a:bodyPr/>
        <a:lstStyle/>
        <a:p>
          <a:endParaRPr lang="en-US"/>
        </a:p>
      </dgm:t>
    </dgm:pt>
    <dgm:pt modelId="{93F5B90E-5511-4441-AC3C-3BC3EAF06A0B}" type="sibTrans" cxnId="{D8859177-1B61-4076-88F1-7F89F73F3E4C}">
      <dgm:prSet/>
      <dgm:spPr/>
      <dgm:t>
        <a:bodyPr/>
        <a:lstStyle/>
        <a:p>
          <a:endParaRPr lang="en-US"/>
        </a:p>
      </dgm:t>
    </dgm:pt>
    <dgm:pt modelId="{984A0F9D-9358-4E42-8C09-DE9DCFECE723}">
      <dgm:prSet/>
      <dgm:spPr/>
      <dgm:t>
        <a:bodyPr/>
        <a:lstStyle/>
        <a:p>
          <a:r>
            <a:rPr lang="zh-CN" b="0" i="0" baseline="0"/>
            <a:t>超越</a:t>
          </a:r>
          <a:r>
            <a:rPr lang="zh-CN" b="0" i="0" baseline="0" dirty="0"/>
            <a:t>传统分析工具的范式束缚（识别量价关系背后的集体无意识）</a:t>
          </a:r>
          <a:endParaRPr lang="en-US" dirty="0"/>
        </a:p>
      </dgm:t>
    </dgm:pt>
    <dgm:pt modelId="{BDC54DA0-41BD-427B-8611-F1E0A00CAFA3}" type="parTrans" cxnId="{DBE1E5A9-FE57-4D87-9A53-8C517B0231B4}">
      <dgm:prSet/>
      <dgm:spPr/>
      <dgm:t>
        <a:bodyPr/>
        <a:lstStyle/>
        <a:p>
          <a:endParaRPr lang="en-US"/>
        </a:p>
      </dgm:t>
    </dgm:pt>
    <dgm:pt modelId="{EBAA87E9-71D0-4960-850A-722602B188C9}" type="sibTrans" cxnId="{DBE1E5A9-FE57-4D87-9A53-8C517B0231B4}">
      <dgm:prSet/>
      <dgm:spPr/>
      <dgm:t>
        <a:bodyPr/>
        <a:lstStyle/>
        <a:p>
          <a:endParaRPr lang="en-US"/>
        </a:p>
      </dgm:t>
    </dgm:pt>
    <dgm:pt modelId="{6AA8CBE8-4D30-4B11-9238-7F08ED2E136C}">
      <dgm:prSet/>
      <dgm:spPr/>
      <dgm:t>
        <a:bodyPr/>
        <a:lstStyle/>
        <a:p>
          <a:r>
            <a:rPr lang="zh-CN" b="0" i="0" baseline="0"/>
            <a:t>构建</a:t>
          </a:r>
          <a:r>
            <a:rPr lang="zh-CN" b="0" i="0" baseline="0" dirty="0"/>
            <a:t>抗范式转换的智能体系（适应市场存在状态的动态演变）</a:t>
          </a:r>
          <a:endParaRPr lang="en-US" dirty="0"/>
        </a:p>
      </dgm:t>
    </dgm:pt>
    <dgm:pt modelId="{45E7448D-AD95-488E-88BC-8C7433E4AE13}" type="parTrans" cxnId="{C1480E63-81E9-45FC-A688-3F4B1529397D}">
      <dgm:prSet/>
      <dgm:spPr/>
      <dgm:t>
        <a:bodyPr/>
        <a:lstStyle/>
        <a:p>
          <a:endParaRPr lang="en-US"/>
        </a:p>
      </dgm:t>
    </dgm:pt>
    <dgm:pt modelId="{123E579E-2EF5-4D31-AA5D-BE0A79EFC78D}" type="sibTrans" cxnId="{C1480E63-81E9-45FC-A688-3F4B1529397D}">
      <dgm:prSet/>
      <dgm:spPr/>
      <dgm:t>
        <a:bodyPr/>
        <a:lstStyle/>
        <a:p>
          <a:endParaRPr lang="en-US"/>
        </a:p>
      </dgm:t>
    </dgm:pt>
    <dgm:pt modelId="{29DC4321-B088-4906-93BC-14892B69EF81}" type="pres">
      <dgm:prSet presAssocID="{0829FDEE-1335-4C1A-886A-153C36A801E9}" presName="linear" presStyleCnt="0">
        <dgm:presLayoutVars>
          <dgm:animLvl val="lvl"/>
          <dgm:resizeHandles val="exact"/>
        </dgm:presLayoutVars>
      </dgm:prSet>
      <dgm:spPr/>
    </dgm:pt>
    <dgm:pt modelId="{9E0DF4C3-0812-473A-99BC-31C36819CDD8}" type="pres">
      <dgm:prSet presAssocID="{608027AA-5EFD-40C2-8D07-2303B725DE45}" presName="parentText" presStyleLbl="node1" presStyleIdx="0" presStyleCnt="3">
        <dgm:presLayoutVars>
          <dgm:chMax val="0"/>
          <dgm:bulletEnabled val="1"/>
        </dgm:presLayoutVars>
      </dgm:prSet>
      <dgm:spPr/>
    </dgm:pt>
    <dgm:pt modelId="{57379385-ACA2-4B45-BD17-4706944C4E62}" type="pres">
      <dgm:prSet presAssocID="{608027AA-5EFD-40C2-8D07-2303B725DE45}" presName="childText" presStyleLbl="revTx" presStyleIdx="0" presStyleCnt="3">
        <dgm:presLayoutVars>
          <dgm:bulletEnabled val="1"/>
        </dgm:presLayoutVars>
      </dgm:prSet>
      <dgm:spPr/>
    </dgm:pt>
    <dgm:pt modelId="{C9DE21A4-FC87-4D8D-9AD3-AA0B97E49AFB}" type="pres">
      <dgm:prSet presAssocID="{139B57C8-4AF7-4D4E-802A-F8C56BCBF533}" presName="parentText" presStyleLbl="node1" presStyleIdx="1" presStyleCnt="3">
        <dgm:presLayoutVars>
          <dgm:chMax val="0"/>
          <dgm:bulletEnabled val="1"/>
        </dgm:presLayoutVars>
      </dgm:prSet>
      <dgm:spPr/>
    </dgm:pt>
    <dgm:pt modelId="{543FE31C-8ECA-4B74-8DC6-A181F345D494}" type="pres">
      <dgm:prSet presAssocID="{139B57C8-4AF7-4D4E-802A-F8C56BCBF533}" presName="childText" presStyleLbl="revTx" presStyleIdx="1" presStyleCnt="3">
        <dgm:presLayoutVars>
          <dgm:bulletEnabled val="1"/>
        </dgm:presLayoutVars>
      </dgm:prSet>
      <dgm:spPr/>
    </dgm:pt>
    <dgm:pt modelId="{33A0C30E-3709-411D-A842-26A52D318724}" type="pres">
      <dgm:prSet presAssocID="{00ADC38E-ECDC-4286-9E5F-746199850B9C}" presName="parentText" presStyleLbl="node1" presStyleIdx="2" presStyleCnt="3">
        <dgm:presLayoutVars>
          <dgm:chMax val="0"/>
          <dgm:bulletEnabled val="1"/>
        </dgm:presLayoutVars>
      </dgm:prSet>
      <dgm:spPr/>
    </dgm:pt>
    <dgm:pt modelId="{4CFACFE3-B640-4D4E-B759-8279BAF5C461}" type="pres">
      <dgm:prSet presAssocID="{00ADC38E-ECDC-4286-9E5F-746199850B9C}" presName="childText" presStyleLbl="revTx" presStyleIdx="2" presStyleCnt="3">
        <dgm:presLayoutVars>
          <dgm:bulletEnabled val="1"/>
        </dgm:presLayoutVars>
      </dgm:prSet>
      <dgm:spPr/>
    </dgm:pt>
  </dgm:ptLst>
  <dgm:cxnLst>
    <dgm:cxn modelId="{B823A922-3FB0-4EB0-9E43-B999D7EB352E}" type="presOf" srcId="{608027AA-5EFD-40C2-8D07-2303B725DE45}" destId="{9E0DF4C3-0812-473A-99BC-31C36819CDD8}" srcOrd="0" destOrd="0" presId="urn:microsoft.com/office/officeart/2005/8/layout/vList2"/>
    <dgm:cxn modelId="{2DFB4235-F32B-4D65-807A-4E4C625CD61C}" type="presOf" srcId="{6AA8CBE8-4D30-4B11-9238-7F08ED2E136C}" destId="{4CFACFE3-B640-4D4E-B759-8279BAF5C461}" srcOrd="0" destOrd="0" presId="urn:microsoft.com/office/officeart/2005/8/layout/vList2"/>
    <dgm:cxn modelId="{C1480E63-81E9-45FC-A688-3F4B1529397D}" srcId="{00ADC38E-ECDC-4286-9E5F-746199850B9C}" destId="{6AA8CBE8-4D30-4B11-9238-7F08ED2E136C}" srcOrd="0" destOrd="0" parTransId="{45E7448D-AD95-488E-88BC-8C7433E4AE13}" sibTransId="{123E579E-2EF5-4D31-AA5D-BE0A79EFC78D}"/>
    <dgm:cxn modelId="{C35B0776-0C24-44D7-ADC7-5B0E4496915E}" srcId="{0829FDEE-1335-4C1A-886A-153C36A801E9}" destId="{00ADC38E-ECDC-4286-9E5F-746199850B9C}" srcOrd="2" destOrd="0" parTransId="{4EA0234F-444E-4F50-8882-8BC95B395DBC}" sibTransId="{C638AD78-7448-4272-8802-DE22AB914C72}"/>
    <dgm:cxn modelId="{3E034376-8BCC-452B-95C2-078B7D026B0C}" type="presOf" srcId="{00ADC38E-ECDC-4286-9E5F-746199850B9C}" destId="{33A0C30E-3709-411D-A842-26A52D318724}" srcOrd="0" destOrd="0" presId="urn:microsoft.com/office/officeart/2005/8/layout/vList2"/>
    <dgm:cxn modelId="{D8859177-1B61-4076-88F1-7F89F73F3E4C}" srcId="{608027AA-5EFD-40C2-8D07-2303B725DE45}" destId="{1FACD3CA-3EDD-40D5-A370-80A60C602BEF}" srcOrd="0" destOrd="0" parTransId="{D21103EA-890F-42A1-BAB1-2A450D65E4A6}" sibTransId="{93F5B90E-5511-4441-AC3C-3BC3EAF06A0B}"/>
    <dgm:cxn modelId="{57C41C85-7D70-4D04-AC66-E62C360459BE}" type="presOf" srcId="{1FACD3CA-3EDD-40D5-A370-80A60C602BEF}" destId="{57379385-ACA2-4B45-BD17-4706944C4E62}" srcOrd="0" destOrd="0" presId="urn:microsoft.com/office/officeart/2005/8/layout/vList2"/>
    <dgm:cxn modelId="{AFB1899C-8F70-4E8E-8589-AFBF92505B88}" type="presOf" srcId="{0829FDEE-1335-4C1A-886A-153C36A801E9}" destId="{29DC4321-B088-4906-93BC-14892B69EF81}" srcOrd="0" destOrd="0" presId="urn:microsoft.com/office/officeart/2005/8/layout/vList2"/>
    <dgm:cxn modelId="{DBE1E5A9-FE57-4D87-9A53-8C517B0231B4}" srcId="{139B57C8-4AF7-4D4E-802A-F8C56BCBF533}" destId="{984A0F9D-9358-4E42-8C09-DE9DCFECE723}" srcOrd="0" destOrd="0" parTransId="{BDC54DA0-41BD-427B-8611-F1E0A00CAFA3}" sibTransId="{EBAA87E9-71D0-4960-850A-722602B188C9}"/>
    <dgm:cxn modelId="{E3D47CAC-33BC-46A0-A526-A4A64DF91E43}" type="presOf" srcId="{139B57C8-4AF7-4D4E-802A-F8C56BCBF533}" destId="{C9DE21A4-FC87-4D8D-9AD3-AA0B97E49AFB}" srcOrd="0" destOrd="0" presId="urn:microsoft.com/office/officeart/2005/8/layout/vList2"/>
    <dgm:cxn modelId="{CF1C22BA-072D-44A4-A3A8-676E50981932}" srcId="{0829FDEE-1335-4C1A-886A-153C36A801E9}" destId="{608027AA-5EFD-40C2-8D07-2303B725DE45}" srcOrd="0" destOrd="0" parTransId="{67C52B16-00A0-4DBF-BAC2-73BE548C308D}" sibTransId="{B2F483AD-AC91-42AD-8504-9F47CFDC78AD}"/>
    <dgm:cxn modelId="{5D4934E8-8DEA-44D6-867F-57B4CCC5F728}" type="presOf" srcId="{984A0F9D-9358-4E42-8C09-DE9DCFECE723}" destId="{543FE31C-8ECA-4B74-8DC6-A181F345D494}" srcOrd="0" destOrd="0" presId="urn:microsoft.com/office/officeart/2005/8/layout/vList2"/>
    <dgm:cxn modelId="{F5368AEB-00B2-4705-9EAF-43FCAF504EB0}" srcId="{0829FDEE-1335-4C1A-886A-153C36A801E9}" destId="{139B57C8-4AF7-4D4E-802A-F8C56BCBF533}" srcOrd="1" destOrd="0" parTransId="{2CE9E033-BC63-41C3-A27B-35C4DEAB4739}" sibTransId="{2E4FB4AA-0D94-404F-BF22-D2202BDDD7FC}"/>
    <dgm:cxn modelId="{E6D68F92-EBFC-4399-8AFD-DE06AE42CC9C}" type="presParOf" srcId="{29DC4321-B088-4906-93BC-14892B69EF81}" destId="{9E0DF4C3-0812-473A-99BC-31C36819CDD8}" srcOrd="0" destOrd="0" presId="urn:microsoft.com/office/officeart/2005/8/layout/vList2"/>
    <dgm:cxn modelId="{CF9FB1B5-9BE2-4712-8042-9D39E241583C}" type="presParOf" srcId="{29DC4321-B088-4906-93BC-14892B69EF81}" destId="{57379385-ACA2-4B45-BD17-4706944C4E62}" srcOrd="1" destOrd="0" presId="urn:microsoft.com/office/officeart/2005/8/layout/vList2"/>
    <dgm:cxn modelId="{F9453030-F06E-41A3-9671-C83753187C20}" type="presParOf" srcId="{29DC4321-B088-4906-93BC-14892B69EF81}" destId="{C9DE21A4-FC87-4D8D-9AD3-AA0B97E49AFB}" srcOrd="2" destOrd="0" presId="urn:microsoft.com/office/officeart/2005/8/layout/vList2"/>
    <dgm:cxn modelId="{A6BF5567-52B0-42F4-A706-F07027C84E8C}" type="presParOf" srcId="{29DC4321-B088-4906-93BC-14892B69EF81}" destId="{543FE31C-8ECA-4B74-8DC6-A181F345D494}" srcOrd="3" destOrd="0" presId="urn:microsoft.com/office/officeart/2005/8/layout/vList2"/>
    <dgm:cxn modelId="{474994B2-8C5D-4615-B683-5BA9620773FA}" type="presParOf" srcId="{29DC4321-B088-4906-93BC-14892B69EF81}" destId="{33A0C30E-3709-411D-A842-26A52D318724}" srcOrd="4" destOrd="0" presId="urn:microsoft.com/office/officeart/2005/8/layout/vList2"/>
    <dgm:cxn modelId="{1F24F437-799C-4FDB-B2EA-6AAEA6BEA56E}" type="presParOf" srcId="{29DC4321-B088-4906-93BC-14892B69EF81}" destId="{4CFACFE3-B640-4D4E-B759-8279BAF5C461}" srcOrd="5"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5A8BF2C-32EE-47C9-9B99-0AFC4A168FAD}" type="doc">
      <dgm:prSet loTypeId="urn:microsoft.com/office/officeart/2005/8/layout/default" loCatId="list" qsTypeId="urn:microsoft.com/office/officeart/2005/8/quickstyle/simple1" qsCatId="simple" csTypeId="urn:microsoft.com/office/officeart/2005/8/colors/colorful3" csCatId="colorful" phldr="1"/>
      <dgm:spPr/>
      <dgm:t>
        <a:bodyPr/>
        <a:lstStyle/>
        <a:p>
          <a:endParaRPr lang="en-US"/>
        </a:p>
      </dgm:t>
    </dgm:pt>
    <dgm:pt modelId="{D7793CBF-7CB7-46F1-A5DB-F063B19DD7BF}">
      <dgm:prSet phldrT="[文本]"/>
      <dgm:spPr/>
      <dgm:t>
        <a:bodyPr/>
        <a:lstStyle/>
        <a:p>
          <a:r>
            <a:rPr lang="zh-CN" altLang="en-US" dirty="0"/>
            <a:t>情报分析员</a:t>
          </a:r>
          <a:endParaRPr lang="en-US" dirty="0"/>
        </a:p>
      </dgm:t>
    </dgm:pt>
    <dgm:pt modelId="{C52C0A15-C826-4898-A57A-56B39850036A}" type="parTrans" cxnId="{585117FC-3CBF-4F3C-B856-DDB25B745EB4}">
      <dgm:prSet/>
      <dgm:spPr/>
      <dgm:t>
        <a:bodyPr/>
        <a:lstStyle/>
        <a:p>
          <a:endParaRPr lang="en-US"/>
        </a:p>
      </dgm:t>
    </dgm:pt>
    <dgm:pt modelId="{80472242-E69E-4FC6-B81D-A4E66AEB86CC}" type="sibTrans" cxnId="{585117FC-3CBF-4F3C-B856-DDB25B745EB4}">
      <dgm:prSet/>
      <dgm:spPr/>
      <dgm:t>
        <a:bodyPr/>
        <a:lstStyle/>
        <a:p>
          <a:endParaRPr lang="en-US"/>
        </a:p>
      </dgm:t>
    </dgm:pt>
    <dgm:pt modelId="{7FE154A2-CCBD-4906-9C37-1CCB12B0ED3E}">
      <dgm:prSet phldrT="[文本]"/>
      <dgm:spPr/>
      <dgm:t>
        <a:bodyPr/>
        <a:lstStyle/>
        <a:p>
          <a:r>
            <a:rPr lang="zh-CN" altLang="en-US" dirty="0"/>
            <a:t>战略规划师</a:t>
          </a:r>
          <a:endParaRPr lang="en-US" dirty="0"/>
        </a:p>
      </dgm:t>
    </dgm:pt>
    <dgm:pt modelId="{57469539-08EF-4D39-B3B9-147FB987B59D}" type="parTrans" cxnId="{D54FB59A-8E22-4552-91A8-CCE63FAA17AA}">
      <dgm:prSet/>
      <dgm:spPr/>
      <dgm:t>
        <a:bodyPr/>
        <a:lstStyle/>
        <a:p>
          <a:endParaRPr lang="en-US"/>
        </a:p>
      </dgm:t>
    </dgm:pt>
    <dgm:pt modelId="{8D562F67-37B9-4921-A073-1E3BDA2BA468}" type="sibTrans" cxnId="{D54FB59A-8E22-4552-91A8-CCE63FAA17AA}">
      <dgm:prSet/>
      <dgm:spPr/>
      <dgm:t>
        <a:bodyPr/>
        <a:lstStyle/>
        <a:p>
          <a:endParaRPr lang="en-US"/>
        </a:p>
      </dgm:t>
    </dgm:pt>
    <dgm:pt modelId="{A5FBB985-714D-4BD5-ABB3-17BFC85B4C5F}">
      <dgm:prSet phldrT="[文本]"/>
      <dgm:spPr/>
      <dgm:t>
        <a:bodyPr/>
        <a:lstStyle/>
        <a:p>
          <a:r>
            <a:rPr lang="zh-CN" altLang="en-US" dirty="0"/>
            <a:t>作战研究分析员</a:t>
          </a:r>
          <a:endParaRPr lang="en-US" dirty="0"/>
        </a:p>
      </dgm:t>
    </dgm:pt>
    <dgm:pt modelId="{62FFC441-7C3C-4022-94AD-23E1C81858E0}" type="parTrans" cxnId="{DD88E19F-2958-4E70-9550-51D0B72C8774}">
      <dgm:prSet/>
      <dgm:spPr/>
      <dgm:t>
        <a:bodyPr/>
        <a:lstStyle/>
        <a:p>
          <a:endParaRPr lang="en-US"/>
        </a:p>
      </dgm:t>
    </dgm:pt>
    <dgm:pt modelId="{7FABD836-ED5F-4A5A-A3BD-C8149487CD3D}" type="sibTrans" cxnId="{DD88E19F-2958-4E70-9550-51D0B72C8774}">
      <dgm:prSet/>
      <dgm:spPr/>
      <dgm:t>
        <a:bodyPr/>
        <a:lstStyle/>
        <a:p>
          <a:endParaRPr lang="en-US"/>
        </a:p>
      </dgm:t>
    </dgm:pt>
    <dgm:pt modelId="{B5DE1B81-B940-4EA5-AB43-74CD44F962D0}">
      <dgm:prSet phldrT="[文本]"/>
      <dgm:spPr/>
      <dgm:t>
        <a:bodyPr/>
        <a:lstStyle/>
        <a:p>
          <a:r>
            <a:rPr lang="zh-CN" altLang="en-US" dirty="0"/>
            <a:t>后勤分析员</a:t>
          </a:r>
          <a:endParaRPr lang="en-US" dirty="0"/>
        </a:p>
      </dgm:t>
    </dgm:pt>
    <dgm:pt modelId="{5CE53166-EBE9-41A2-821B-35CB100DE62F}" type="parTrans" cxnId="{1F2EB43A-90A7-4F70-AEBB-2EDEB97DD07B}">
      <dgm:prSet/>
      <dgm:spPr/>
      <dgm:t>
        <a:bodyPr/>
        <a:lstStyle/>
        <a:p>
          <a:endParaRPr lang="en-US"/>
        </a:p>
      </dgm:t>
    </dgm:pt>
    <dgm:pt modelId="{F0FC4C29-3F66-41A7-BFA4-43C8E03114D8}" type="sibTrans" cxnId="{1F2EB43A-90A7-4F70-AEBB-2EDEB97DD07B}">
      <dgm:prSet/>
      <dgm:spPr/>
      <dgm:t>
        <a:bodyPr/>
        <a:lstStyle/>
        <a:p>
          <a:endParaRPr lang="en-US"/>
        </a:p>
      </dgm:t>
    </dgm:pt>
    <dgm:pt modelId="{2E1D973E-9B09-4B52-AD71-367EDF8A611D}">
      <dgm:prSet phldrT="[文本]"/>
      <dgm:spPr/>
      <dgm:t>
        <a:bodyPr/>
        <a:lstStyle/>
        <a:p>
          <a:r>
            <a:rPr lang="zh-CN" altLang="en-US" dirty="0"/>
            <a:t>军事经济学家</a:t>
          </a:r>
          <a:endParaRPr lang="en-US" dirty="0"/>
        </a:p>
      </dgm:t>
    </dgm:pt>
    <dgm:pt modelId="{3534EBA2-CE25-4BA1-82A9-4253BFDFC00F}" type="parTrans" cxnId="{D554754D-0E03-4AB7-A6F6-30E18FC7DFE1}">
      <dgm:prSet/>
      <dgm:spPr/>
      <dgm:t>
        <a:bodyPr/>
        <a:lstStyle/>
        <a:p>
          <a:endParaRPr lang="en-US"/>
        </a:p>
      </dgm:t>
    </dgm:pt>
    <dgm:pt modelId="{3278FF0C-5414-452E-BB67-87E5DA7228DD}" type="sibTrans" cxnId="{D554754D-0E03-4AB7-A6F6-30E18FC7DFE1}">
      <dgm:prSet/>
      <dgm:spPr/>
      <dgm:t>
        <a:bodyPr/>
        <a:lstStyle/>
        <a:p>
          <a:endParaRPr lang="en-US"/>
        </a:p>
      </dgm:t>
    </dgm:pt>
    <dgm:pt modelId="{AD474229-458E-47A0-8F63-2D9BB3C117B3}">
      <dgm:prSet phldrT="[文本]"/>
      <dgm:spPr/>
      <dgm:t>
        <a:bodyPr/>
        <a:lstStyle/>
        <a:p>
          <a:r>
            <a:rPr lang="zh-CN" altLang="en-US" dirty="0"/>
            <a:t>收集分析情报</a:t>
          </a:r>
          <a:endParaRPr lang="en-US" dirty="0"/>
        </a:p>
      </dgm:t>
    </dgm:pt>
    <dgm:pt modelId="{F85FBA74-1203-4278-BBAA-AE893DE834D5}" type="parTrans" cxnId="{784EFFBB-2937-4BF6-8235-B983F1CD41A9}">
      <dgm:prSet/>
      <dgm:spPr/>
      <dgm:t>
        <a:bodyPr/>
        <a:lstStyle/>
        <a:p>
          <a:endParaRPr lang="en-US"/>
        </a:p>
      </dgm:t>
    </dgm:pt>
    <dgm:pt modelId="{884C901D-65D8-4C42-B529-2C1610F3E821}" type="sibTrans" cxnId="{784EFFBB-2937-4BF6-8235-B983F1CD41A9}">
      <dgm:prSet/>
      <dgm:spPr/>
      <dgm:t>
        <a:bodyPr/>
        <a:lstStyle/>
        <a:p>
          <a:endParaRPr lang="en-US"/>
        </a:p>
      </dgm:t>
    </dgm:pt>
    <dgm:pt modelId="{0EE3DCD3-089D-4B29-8D8A-0F2D7C42030C}">
      <dgm:prSet phldrT="[文本]"/>
      <dgm:spPr/>
      <dgm:t>
        <a:bodyPr/>
        <a:lstStyle/>
        <a:p>
          <a:r>
            <a:rPr lang="zh-CN" altLang="en-US" dirty="0"/>
            <a:t>制定战略和计划</a:t>
          </a:r>
          <a:endParaRPr lang="en-US" dirty="0"/>
        </a:p>
      </dgm:t>
    </dgm:pt>
    <dgm:pt modelId="{90285820-43D2-4A9F-B8B5-DCC642DC7340}" type="parTrans" cxnId="{A62138BF-72B6-48D8-BB4A-819B6112DF97}">
      <dgm:prSet/>
      <dgm:spPr/>
      <dgm:t>
        <a:bodyPr/>
        <a:lstStyle/>
        <a:p>
          <a:endParaRPr lang="en-US"/>
        </a:p>
      </dgm:t>
    </dgm:pt>
    <dgm:pt modelId="{30BCE440-C135-4B0F-B1CD-F14A7D7BD938}" type="sibTrans" cxnId="{A62138BF-72B6-48D8-BB4A-819B6112DF97}">
      <dgm:prSet/>
      <dgm:spPr/>
      <dgm:t>
        <a:bodyPr/>
        <a:lstStyle/>
        <a:p>
          <a:endParaRPr lang="en-US"/>
        </a:p>
      </dgm:t>
    </dgm:pt>
    <dgm:pt modelId="{A0C18F8A-E23B-4553-AF45-9A99F99D03BC}">
      <dgm:prSet phldrT="[文本]"/>
      <dgm:spPr/>
      <dgm:t>
        <a:bodyPr/>
        <a:lstStyle/>
        <a:p>
          <a:r>
            <a:rPr lang="zh-CN" altLang="en-US" dirty="0"/>
            <a:t>分析战术战略</a:t>
          </a:r>
          <a:endParaRPr lang="en-US" dirty="0"/>
        </a:p>
      </dgm:t>
    </dgm:pt>
    <dgm:pt modelId="{7E782A99-38CF-48A2-B890-C40AA4DA37C7}" type="parTrans" cxnId="{5C465D3A-B12D-47BE-A981-3EC331C2EF88}">
      <dgm:prSet/>
      <dgm:spPr/>
      <dgm:t>
        <a:bodyPr/>
        <a:lstStyle/>
        <a:p>
          <a:endParaRPr lang="en-US"/>
        </a:p>
      </dgm:t>
    </dgm:pt>
    <dgm:pt modelId="{86281A27-EC3A-4894-BF22-0EF6CEF25F30}" type="sibTrans" cxnId="{5C465D3A-B12D-47BE-A981-3EC331C2EF88}">
      <dgm:prSet/>
      <dgm:spPr/>
      <dgm:t>
        <a:bodyPr/>
        <a:lstStyle/>
        <a:p>
          <a:endParaRPr lang="en-US"/>
        </a:p>
      </dgm:t>
    </dgm:pt>
    <dgm:pt modelId="{792CC60E-F819-4738-9E7A-DB341A170419}">
      <dgm:prSet phldrT="[文本]"/>
      <dgm:spPr/>
      <dgm:t>
        <a:bodyPr/>
        <a:lstStyle/>
        <a:p>
          <a:r>
            <a:rPr lang="zh-CN" altLang="en-US" dirty="0"/>
            <a:t>研究优化后勤系统</a:t>
          </a:r>
          <a:endParaRPr lang="en-US" dirty="0"/>
        </a:p>
      </dgm:t>
    </dgm:pt>
    <dgm:pt modelId="{1194DB5C-8B80-468A-AA71-44A82ADD50CF}" type="parTrans" cxnId="{39EC4479-9A16-492A-94AB-3D095FFCDD39}">
      <dgm:prSet/>
      <dgm:spPr/>
      <dgm:t>
        <a:bodyPr/>
        <a:lstStyle/>
        <a:p>
          <a:endParaRPr lang="en-US"/>
        </a:p>
      </dgm:t>
    </dgm:pt>
    <dgm:pt modelId="{68B810DE-FDD2-499D-9D38-6F58CA6FD801}" type="sibTrans" cxnId="{39EC4479-9A16-492A-94AB-3D095FFCDD39}">
      <dgm:prSet/>
      <dgm:spPr/>
      <dgm:t>
        <a:bodyPr/>
        <a:lstStyle/>
        <a:p>
          <a:endParaRPr lang="en-US"/>
        </a:p>
      </dgm:t>
    </dgm:pt>
    <dgm:pt modelId="{ED0EB6EB-CDB3-4E79-90AA-BB7B860CB6B4}">
      <dgm:prSet phldrT="[文本]"/>
      <dgm:spPr/>
      <dgm:t>
        <a:bodyPr/>
        <a:lstStyle/>
        <a:p>
          <a:r>
            <a:rPr lang="zh-CN" altLang="en-US" dirty="0"/>
            <a:t>分析预算和资源分配</a:t>
          </a:r>
          <a:endParaRPr lang="en-US" dirty="0"/>
        </a:p>
      </dgm:t>
    </dgm:pt>
    <dgm:pt modelId="{5762FFB2-924F-4E6C-8761-1FF902731982}" type="parTrans" cxnId="{1563900D-250A-40AA-A4FF-6A0114B03F38}">
      <dgm:prSet/>
      <dgm:spPr/>
      <dgm:t>
        <a:bodyPr/>
        <a:lstStyle/>
        <a:p>
          <a:endParaRPr lang="en-US"/>
        </a:p>
      </dgm:t>
    </dgm:pt>
    <dgm:pt modelId="{55929E59-4679-4D35-A0FD-23411F9BE85C}" type="sibTrans" cxnId="{1563900D-250A-40AA-A4FF-6A0114B03F38}">
      <dgm:prSet/>
      <dgm:spPr/>
      <dgm:t>
        <a:bodyPr/>
        <a:lstStyle/>
        <a:p>
          <a:endParaRPr lang="en-US"/>
        </a:p>
      </dgm:t>
    </dgm:pt>
    <dgm:pt modelId="{D0EB79EA-30DF-464C-841C-5DE69DF0F8B1}" type="pres">
      <dgm:prSet presAssocID="{45A8BF2C-32EE-47C9-9B99-0AFC4A168FAD}" presName="diagram" presStyleCnt="0">
        <dgm:presLayoutVars>
          <dgm:dir/>
          <dgm:resizeHandles val="exact"/>
        </dgm:presLayoutVars>
      </dgm:prSet>
      <dgm:spPr/>
    </dgm:pt>
    <dgm:pt modelId="{88E63739-5883-41E7-9A5D-CE6C3CBB1486}" type="pres">
      <dgm:prSet presAssocID="{D7793CBF-7CB7-46F1-A5DB-F063B19DD7BF}" presName="node" presStyleLbl="node1" presStyleIdx="0" presStyleCnt="5">
        <dgm:presLayoutVars>
          <dgm:bulletEnabled val="1"/>
        </dgm:presLayoutVars>
      </dgm:prSet>
      <dgm:spPr/>
    </dgm:pt>
    <dgm:pt modelId="{514EDA3F-1D85-4850-B98D-8BDB65A59E1F}" type="pres">
      <dgm:prSet presAssocID="{80472242-E69E-4FC6-B81D-A4E66AEB86CC}" presName="sibTrans" presStyleCnt="0"/>
      <dgm:spPr/>
    </dgm:pt>
    <dgm:pt modelId="{11707037-0E09-4026-A5D6-3A6753DE2A0B}" type="pres">
      <dgm:prSet presAssocID="{7FE154A2-CCBD-4906-9C37-1CCB12B0ED3E}" presName="node" presStyleLbl="node1" presStyleIdx="1" presStyleCnt="5">
        <dgm:presLayoutVars>
          <dgm:bulletEnabled val="1"/>
        </dgm:presLayoutVars>
      </dgm:prSet>
      <dgm:spPr/>
    </dgm:pt>
    <dgm:pt modelId="{7F064E62-37BF-4DF0-8AF5-C0AE38856739}" type="pres">
      <dgm:prSet presAssocID="{8D562F67-37B9-4921-A073-1E3BDA2BA468}" presName="sibTrans" presStyleCnt="0"/>
      <dgm:spPr/>
    </dgm:pt>
    <dgm:pt modelId="{719A7ABE-D12E-4678-8C50-3E76262CBA10}" type="pres">
      <dgm:prSet presAssocID="{A5FBB985-714D-4BD5-ABB3-17BFC85B4C5F}" presName="node" presStyleLbl="node1" presStyleIdx="2" presStyleCnt="5">
        <dgm:presLayoutVars>
          <dgm:bulletEnabled val="1"/>
        </dgm:presLayoutVars>
      </dgm:prSet>
      <dgm:spPr/>
    </dgm:pt>
    <dgm:pt modelId="{D6511350-E024-4C65-9214-03124039406F}" type="pres">
      <dgm:prSet presAssocID="{7FABD836-ED5F-4A5A-A3BD-C8149487CD3D}" presName="sibTrans" presStyleCnt="0"/>
      <dgm:spPr/>
    </dgm:pt>
    <dgm:pt modelId="{18051EAF-539D-4146-9AAF-4D0CD251CC10}" type="pres">
      <dgm:prSet presAssocID="{B5DE1B81-B940-4EA5-AB43-74CD44F962D0}" presName="node" presStyleLbl="node1" presStyleIdx="3" presStyleCnt="5">
        <dgm:presLayoutVars>
          <dgm:bulletEnabled val="1"/>
        </dgm:presLayoutVars>
      </dgm:prSet>
      <dgm:spPr/>
    </dgm:pt>
    <dgm:pt modelId="{B3D620E9-5D2B-4DA6-BD2E-C24DD51E9804}" type="pres">
      <dgm:prSet presAssocID="{F0FC4C29-3F66-41A7-BFA4-43C8E03114D8}" presName="sibTrans" presStyleCnt="0"/>
      <dgm:spPr/>
    </dgm:pt>
    <dgm:pt modelId="{0A82B817-25D0-4692-A82F-7012BDEA3270}" type="pres">
      <dgm:prSet presAssocID="{2E1D973E-9B09-4B52-AD71-367EDF8A611D}" presName="node" presStyleLbl="node1" presStyleIdx="4" presStyleCnt="5">
        <dgm:presLayoutVars>
          <dgm:bulletEnabled val="1"/>
        </dgm:presLayoutVars>
      </dgm:prSet>
      <dgm:spPr/>
    </dgm:pt>
  </dgm:ptLst>
  <dgm:cxnLst>
    <dgm:cxn modelId="{1563900D-250A-40AA-A4FF-6A0114B03F38}" srcId="{2E1D973E-9B09-4B52-AD71-367EDF8A611D}" destId="{ED0EB6EB-CDB3-4E79-90AA-BB7B860CB6B4}" srcOrd="0" destOrd="0" parTransId="{5762FFB2-924F-4E6C-8761-1FF902731982}" sibTransId="{55929E59-4679-4D35-A0FD-23411F9BE85C}"/>
    <dgm:cxn modelId="{3DDB4F23-2468-4FAF-98FB-F3124BF28B2D}" type="presOf" srcId="{45A8BF2C-32EE-47C9-9B99-0AFC4A168FAD}" destId="{D0EB79EA-30DF-464C-841C-5DE69DF0F8B1}" srcOrd="0" destOrd="0" presId="urn:microsoft.com/office/officeart/2005/8/layout/default"/>
    <dgm:cxn modelId="{5C465D3A-B12D-47BE-A981-3EC331C2EF88}" srcId="{A5FBB985-714D-4BD5-ABB3-17BFC85B4C5F}" destId="{A0C18F8A-E23B-4553-AF45-9A99F99D03BC}" srcOrd="0" destOrd="0" parTransId="{7E782A99-38CF-48A2-B890-C40AA4DA37C7}" sibTransId="{86281A27-EC3A-4894-BF22-0EF6CEF25F30}"/>
    <dgm:cxn modelId="{1F2EB43A-90A7-4F70-AEBB-2EDEB97DD07B}" srcId="{45A8BF2C-32EE-47C9-9B99-0AFC4A168FAD}" destId="{B5DE1B81-B940-4EA5-AB43-74CD44F962D0}" srcOrd="3" destOrd="0" parTransId="{5CE53166-EBE9-41A2-821B-35CB100DE62F}" sibTransId="{F0FC4C29-3F66-41A7-BFA4-43C8E03114D8}"/>
    <dgm:cxn modelId="{B607DD5D-9834-400B-865C-45342CE9DAD1}" type="presOf" srcId="{0EE3DCD3-089D-4B29-8D8A-0F2D7C42030C}" destId="{11707037-0E09-4026-A5D6-3A6753DE2A0B}" srcOrd="0" destOrd="1" presId="urn:microsoft.com/office/officeart/2005/8/layout/default"/>
    <dgm:cxn modelId="{0CF61162-F808-4513-A93B-8D3C59AC7D8B}" type="presOf" srcId="{B5DE1B81-B940-4EA5-AB43-74CD44F962D0}" destId="{18051EAF-539D-4146-9AAF-4D0CD251CC10}" srcOrd="0" destOrd="0" presId="urn:microsoft.com/office/officeart/2005/8/layout/default"/>
    <dgm:cxn modelId="{9EA16866-59D8-4A2D-8A4C-1CD99A286058}" type="presOf" srcId="{D7793CBF-7CB7-46F1-A5DB-F063B19DD7BF}" destId="{88E63739-5883-41E7-9A5D-CE6C3CBB1486}" srcOrd="0" destOrd="0" presId="urn:microsoft.com/office/officeart/2005/8/layout/default"/>
    <dgm:cxn modelId="{295A2A48-A0A0-4C87-87AA-FC5B222E9697}" type="presOf" srcId="{ED0EB6EB-CDB3-4E79-90AA-BB7B860CB6B4}" destId="{0A82B817-25D0-4692-A82F-7012BDEA3270}" srcOrd="0" destOrd="1" presId="urn:microsoft.com/office/officeart/2005/8/layout/default"/>
    <dgm:cxn modelId="{D554754D-0E03-4AB7-A6F6-30E18FC7DFE1}" srcId="{45A8BF2C-32EE-47C9-9B99-0AFC4A168FAD}" destId="{2E1D973E-9B09-4B52-AD71-367EDF8A611D}" srcOrd="4" destOrd="0" parTransId="{3534EBA2-CE25-4BA1-82A9-4253BFDFC00F}" sibTransId="{3278FF0C-5414-452E-BB67-87E5DA7228DD}"/>
    <dgm:cxn modelId="{18F5F657-F9FA-47F1-BCE9-2C8645FC4938}" type="presOf" srcId="{792CC60E-F819-4738-9E7A-DB341A170419}" destId="{18051EAF-539D-4146-9AAF-4D0CD251CC10}" srcOrd="0" destOrd="1" presId="urn:microsoft.com/office/officeart/2005/8/layout/default"/>
    <dgm:cxn modelId="{39EC4479-9A16-492A-94AB-3D095FFCDD39}" srcId="{B5DE1B81-B940-4EA5-AB43-74CD44F962D0}" destId="{792CC60E-F819-4738-9E7A-DB341A170419}" srcOrd="0" destOrd="0" parTransId="{1194DB5C-8B80-468A-AA71-44A82ADD50CF}" sibTransId="{68B810DE-FDD2-499D-9D38-6F58CA6FD801}"/>
    <dgm:cxn modelId="{8A3ADF98-EFFC-4025-A33A-D6F3E644E8D0}" type="presOf" srcId="{2E1D973E-9B09-4B52-AD71-367EDF8A611D}" destId="{0A82B817-25D0-4692-A82F-7012BDEA3270}" srcOrd="0" destOrd="0" presId="urn:microsoft.com/office/officeart/2005/8/layout/default"/>
    <dgm:cxn modelId="{D54FB59A-8E22-4552-91A8-CCE63FAA17AA}" srcId="{45A8BF2C-32EE-47C9-9B99-0AFC4A168FAD}" destId="{7FE154A2-CCBD-4906-9C37-1CCB12B0ED3E}" srcOrd="1" destOrd="0" parTransId="{57469539-08EF-4D39-B3B9-147FB987B59D}" sibTransId="{8D562F67-37B9-4921-A073-1E3BDA2BA468}"/>
    <dgm:cxn modelId="{DD88E19F-2958-4E70-9550-51D0B72C8774}" srcId="{45A8BF2C-32EE-47C9-9B99-0AFC4A168FAD}" destId="{A5FBB985-714D-4BD5-ABB3-17BFC85B4C5F}" srcOrd="2" destOrd="0" parTransId="{62FFC441-7C3C-4022-94AD-23E1C81858E0}" sibTransId="{7FABD836-ED5F-4A5A-A3BD-C8149487CD3D}"/>
    <dgm:cxn modelId="{461031AC-B1F5-4B20-BFA9-2762D0D62F73}" type="presOf" srcId="{A5FBB985-714D-4BD5-ABB3-17BFC85B4C5F}" destId="{719A7ABE-D12E-4678-8C50-3E76262CBA10}" srcOrd="0" destOrd="0" presId="urn:microsoft.com/office/officeart/2005/8/layout/default"/>
    <dgm:cxn modelId="{784EFFBB-2937-4BF6-8235-B983F1CD41A9}" srcId="{D7793CBF-7CB7-46F1-A5DB-F063B19DD7BF}" destId="{AD474229-458E-47A0-8F63-2D9BB3C117B3}" srcOrd="0" destOrd="0" parTransId="{F85FBA74-1203-4278-BBAA-AE893DE834D5}" sibTransId="{884C901D-65D8-4C42-B529-2C1610F3E821}"/>
    <dgm:cxn modelId="{A62138BF-72B6-48D8-BB4A-819B6112DF97}" srcId="{7FE154A2-CCBD-4906-9C37-1CCB12B0ED3E}" destId="{0EE3DCD3-089D-4B29-8D8A-0F2D7C42030C}" srcOrd="0" destOrd="0" parTransId="{90285820-43D2-4A9F-B8B5-DCC642DC7340}" sibTransId="{30BCE440-C135-4B0F-B1CD-F14A7D7BD938}"/>
    <dgm:cxn modelId="{24EE01C6-4460-4B99-A68A-1BE05374E3A4}" type="presOf" srcId="{AD474229-458E-47A0-8F63-2D9BB3C117B3}" destId="{88E63739-5883-41E7-9A5D-CE6C3CBB1486}" srcOrd="0" destOrd="1" presId="urn:microsoft.com/office/officeart/2005/8/layout/default"/>
    <dgm:cxn modelId="{1FD97BC6-05E4-487A-9BAA-E565C9E1B525}" type="presOf" srcId="{7FE154A2-CCBD-4906-9C37-1CCB12B0ED3E}" destId="{11707037-0E09-4026-A5D6-3A6753DE2A0B}" srcOrd="0" destOrd="0" presId="urn:microsoft.com/office/officeart/2005/8/layout/default"/>
    <dgm:cxn modelId="{C1846FDF-A35E-40F0-93F0-695BC680BEC7}" type="presOf" srcId="{A0C18F8A-E23B-4553-AF45-9A99F99D03BC}" destId="{719A7ABE-D12E-4678-8C50-3E76262CBA10}" srcOrd="0" destOrd="1" presId="urn:microsoft.com/office/officeart/2005/8/layout/default"/>
    <dgm:cxn modelId="{585117FC-3CBF-4F3C-B856-DDB25B745EB4}" srcId="{45A8BF2C-32EE-47C9-9B99-0AFC4A168FAD}" destId="{D7793CBF-7CB7-46F1-A5DB-F063B19DD7BF}" srcOrd="0" destOrd="0" parTransId="{C52C0A15-C826-4898-A57A-56B39850036A}" sibTransId="{80472242-E69E-4FC6-B81D-A4E66AEB86CC}"/>
    <dgm:cxn modelId="{4A7B312E-9B1C-4C77-9C61-90F2DC7E5478}" type="presParOf" srcId="{D0EB79EA-30DF-464C-841C-5DE69DF0F8B1}" destId="{88E63739-5883-41E7-9A5D-CE6C3CBB1486}" srcOrd="0" destOrd="0" presId="urn:microsoft.com/office/officeart/2005/8/layout/default"/>
    <dgm:cxn modelId="{292180C3-E34A-4DDB-8D81-3DA4C561B35F}" type="presParOf" srcId="{D0EB79EA-30DF-464C-841C-5DE69DF0F8B1}" destId="{514EDA3F-1D85-4850-B98D-8BDB65A59E1F}" srcOrd="1" destOrd="0" presId="urn:microsoft.com/office/officeart/2005/8/layout/default"/>
    <dgm:cxn modelId="{720F7133-A106-4C51-883A-D2C7F0E74329}" type="presParOf" srcId="{D0EB79EA-30DF-464C-841C-5DE69DF0F8B1}" destId="{11707037-0E09-4026-A5D6-3A6753DE2A0B}" srcOrd="2" destOrd="0" presId="urn:microsoft.com/office/officeart/2005/8/layout/default"/>
    <dgm:cxn modelId="{95865558-DB04-4420-A154-FCAFFC693A50}" type="presParOf" srcId="{D0EB79EA-30DF-464C-841C-5DE69DF0F8B1}" destId="{7F064E62-37BF-4DF0-8AF5-C0AE38856739}" srcOrd="3" destOrd="0" presId="urn:microsoft.com/office/officeart/2005/8/layout/default"/>
    <dgm:cxn modelId="{09FE6330-EE09-4628-857A-910ECF8FAC29}" type="presParOf" srcId="{D0EB79EA-30DF-464C-841C-5DE69DF0F8B1}" destId="{719A7ABE-D12E-4678-8C50-3E76262CBA10}" srcOrd="4" destOrd="0" presId="urn:microsoft.com/office/officeart/2005/8/layout/default"/>
    <dgm:cxn modelId="{88E8EB67-A6B0-493B-8051-F108CD4D60B6}" type="presParOf" srcId="{D0EB79EA-30DF-464C-841C-5DE69DF0F8B1}" destId="{D6511350-E024-4C65-9214-03124039406F}" srcOrd="5" destOrd="0" presId="urn:microsoft.com/office/officeart/2005/8/layout/default"/>
    <dgm:cxn modelId="{E056D76F-C045-4088-89CF-A704B1214F93}" type="presParOf" srcId="{D0EB79EA-30DF-464C-841C-5DE69DF0F8B1}" destId="{18051EAF-539D-4146-9AAF-4D0CD251CC10}" srcOrd="6" destOrd="0" presId="urn:microsoft.com/office/officeart/2005/8/layout/default"/>
    <dgm:cxn modelId="{ADC3BF14-546B-435B-A138-606AC73CD894}" type="presParOf" srcId="{D0EB79EA-30DF-464C-841C-5DE69DF0F8B1}" destId="{B3D620E9-5D2B-4DA6-BD2E-C24DD51E9804}" srcOrd="7" destOrd="0" presId="urn:microsoft.com/office/officeart/2005/8/layout/default"/>
    <dgm:cxn modelId="{C62A674D-26BE-49F9-B7F0-61DDF13C8A2C}" type="presParOf" srcId="{D0EB79EA-30DF-464C-841C-5DE69DF0F8B1}" destId="{0A82B817-25D0-4692-A82F-7012BDEA3270}" srcOrd="8" destOrd="0" presId="urn:microsoft.com/office/officeart/2005/8/layout/defaul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0.xml><?xml version="1.0" encoding="utf-8"?>
<dgm:dataModel xmlns:dgm="http://schemas.openxmlformats.org/drawingml/2006/diagram" xmlns:a="http://schemas.openxmlformats.org/drawingml/2006/main">
  <dgm:ptLst>
    <dgm:pt modelId="{599CFF9B-5E28-48D8-A1D1-C3092DC86ECF}" type="doc">
      <dgm:prSet loTypeId="urn:microsoft.com/office/officeart/2009/3/layout/StepUpProcess" loCatId="process" qsTypeId="urn:microsoft.com/office/officeart/2005/8/quickstyle/simple4" qsCatId="simple" csTypeId="urn:microsoft.com/office/officeart/2005/8/colors/accent1_2" csCatId="accent1" phldr="1"/>
      <dgm:spPr/>
      <dgm:t>
        <a:bodyPr/>
        <a:lstStyle/>
        <a:p>
          <a:endParaRPr lang="en-US"/>
        </a:p>
      </dgm:t>
    </dgm:pt>
    <dgm:pt modelId="{C7B98CC7-4722-42B8-B606-73B7B3FE93D7}">
      <dgm:prSet/>
      <dgm:spPr/>
      <dgm:t>
        <a:bodyPr/>
        <a:lstStyle/>
        <a:p>
          <a:r>
            <a:rPr lang="zh-CN" b="0" i="0" baseline="0" dirty="0"/>
            <a:t>构建</a:t>
          </a:r>
          <a:r>
            <a:rPr lang="en-US" b="0" i="0" baseline="0" dirty="0"/>
            <a:t>"</a:t>
          </a:r>
          <a:r>
            <a:rPr lang="zh-CN" b="0" i="0" baseline="0" dirty="0"/>
            <a:t>矛盾</a:t>
          </a:r>
          <a:r>
            <a:rPr lang="en-US" b="0" i="0" baseline="0" dirty="0"/>
            <a:t>-</a:t>
          </a:r>
          <a:r>
            <a:rPr lang="zh-CN" b="0" i="0" baseline="0" dirty="0"/>
            <a:t>消解</a:t>
          </a:r>
          <a:r>
            <a:rPr lang="en-US" b="0" i="0" baseline="0" dirty="0"/>
            <a:t>-</a:t>
          </a:r>
          <a:r>
            <a:rPr lang="zh-CN" b="0" i="0" baseline="0" dirty="0"/>
            <a:t>新平衡</a:t>
          </a:r>
          <a:r>
            <a:rPr lang="en-US" b="0" i="0" baseline="0" dirty="0"/>
            <a:t>"</a:t>
          </a:r>
          <a:r>
            <a:rPr lang="zh-CN" b="0" i="0" baseline="0" dirty="0"/>
            <a:t>市场演进框架：</a:t>
          </a:r>
          <a:endParaRPr lang="en-US" dirty="0"/>
        </a:p>
      </dgm:t>
    </dgm:pt>
    <dgm:pt modelId="{4E6045C3-8B5D-4DAC-BCCB-32AFCE885A66}" type="parTrans" cxnId="{58ED4B9B-945B-46C2-9856-3D8987419CF5}">
      <dgm:prSet/>
      <dgm:spPr/>
      <dgm:t>
        <a:bodyPr/>
        <a:lstStyle/>
        <a:p>
          <a:endParaRPr lang="en-US"/>
        </a:p>
      </dgm:t>
    </dgm:pt>
    <dgm:pt modelId="{7DB18A1C-C60C-4D0B-BAD5-8D540C5BCB92}" type="sibTrans" cxnId="{58ED4B9B-945B-46C2-9856-3D8987419CF5}">
      <dgm:prSet/>
      <dgm:spPr/>
      <dgm:t>
        <a:bodyPr/>
        <a:lstStyle/>
        <a:p>
          <a:endParaRPr lang="en-US"/>
        </a:p>
      </dgm:t>
    </dgm:pt>
    <dgm:pt modelId="{6DA0DD59-F2BA-4D7A-A154-6244365A356C}">
      <dgm:prSet/>
      <dgm:spPr/>
      <dgm:t>
        <a:bodyPr/>
        <a:lstStyle/>
        <a:p>
          <a:r>
            <a:rPr lang="zh-CN" b="0" i="0" baseline="0" dirty="0"/>
            <a:t>正题：库存周期复苏（如</a:t>
          </a:r>
          <a:r>
            <a:rPr lang="en-US" b="0" i="0" baseline="0" dirty="0"/>
            <a:t>2023</a:t>
          </a:r>
          <a:r>
            <a:rPr lang="zh-CN" b="0" i="0" baseline="0" dirty="0"/>
            <a:t>年铝锭显性库存下降</a:t>
          </a:r>
          <a:r>
            <a:rPr lang="en-US" b="0" i="0" baseline="0" dirty="0"/>
            <a:t>15%</a:t>
          </a:r>
          <a:r>
            <a:rPr lang="zh-CN" b="0" i="0" baseline="0" dirty="0"/>
            <a:t>）</a:t>
          </a:r>
          <a:endParaRPr lang="en-US" dirty="0"/>
        </a:p>
      </dgm:t>
    </dgm:pt>
    <dgm:pt modelId="{79457247-4339-401D-8871-7D6F59AD6232}" type="parTrans" cxnId="{4918F814-4B0B-451C-8BA8-749AF30C2D09}">
      <dgm:prSet/>
      <dgm:spPr/>
      <dgm:t>
        <a:bodyPr/>
        <a:lstStyle/>
        <a:p>
          <a:endParaRPr lang="en-US"/>
        </a:p>
      </dgm:t>
    </dgm:pt>
    <dgm:pt modelId="{345E1A63-7036-431C-858B-C071D6ABFB19}" type="sibTrans" cxnId="{4918F814-4B0B-451C-8BA8-749AF30C2D09}">
      <dgm:prSet/>
      <dgm:spPr/>
      <dgm:t>
        <a:bodyPr/>
        <a:lstStyle/>
        <a:p>
          <a:endParaRPr lang="en-US"/>
        </a:p>
      </dgm:t>
    </dgm:pt>
    <dgm:pt modelId="{23F8529B-C488-4722-87C5-9EC36B7614E7}">
      <dgm:prSet/>
      <dgm:spPr/>
      <dgm:t>
        <a:bodyPr/>
        <a:lstStyle/>
        <a:p>
          <a:r>
            <a:rPr lang="zh-CN" b="0" i="0" baseline="0" dirty="0"/>
            <a:t>反题：</a:t>
          </a:r>
          <a:br>
            <a:rPr lang="en-US" altLang="zh-CN" b="0" i="0" baseline="0" dirty="0"/>
          </a:br>
          <a:r>
            <a:rPr lang="zh-CN" b="0" i="0" baseline="0" dirty="0"/>
            <a:t>消费端</a:t>
          </a:r>
          <a:r>
            <a:rPr lang="en-US" b="0" i="0" baseline="0" dirty="0"/>
            <a:t>PMI</a:t>
          </a:r>
          <a:r>
            <a:rPr lang="zh-CN" b="0" i="0" baseline="0" dirty="0"/>
            <a:t>连续</a:t>
          </a:r>
          <a:r>
            <a:rPr lang="en-US" b="0" i="0" baseline="0" dirty="0"/>
            <a:t>3</a:t>
          </a:r>
          <a:r>
            <a:rPr lang="zh-CN" b="0" i="0" baseline="0" dirty="0"/>
            <a:t>月萎缩</a:t>
          </a:r>
          <a:endParaRPr lang="en-US" dirty="0"/>
        </a:p>
      </dgm:t>
    </dgm:pt>
    <dgm:pt modelId="{F4DB31E1-1250-4ADB-9867-4594369EEC5F}" type="parTrans" cxnId="{5A8653DD-2BAB-4DBD-B002-393E56A2ED12}">
      <dgm:prSet/>
      <dgm:spPr/>
      <dgm:t>
        <a:bodyPr/>
        <a:lstStyle/>
        <a:p>
          <a:endParaRPr lang="en-US"/>
        </a:p>
      </dgm:t>
    </dgm:pt>
    <dgm:pt modelId="{0B66BD23-5B45-4203-B624-4070663F212C}" type="sibTrans" cxnId="{5A8653DD-2BAB-4DBD-B002-393E56A2ED12}">
      <dgm:prSet/>
      <dgm:spPr/>
      <dgm:t>
        <a:bodyPr/>
        <a:lstStyle/>
        <a:p>
          <a:endParaRPr lang="en-US"/>
        </a:p>
      </dgm:t>
    </dgm:pt>
    <dgm:pt modelId="{002012B8-818D-40B6-8C23-8445E6B0FBDA}">
      <dgm:prSet/>
      <dgm:spPr/>
      <dgm:t>
        <a:bodyPr/>
        <a:lstStyle/>
        <a:p>
          <a:r>
            <a:rPr lang="zh-CN" b="0" i="0" baseline="0" dirty="0"/>
            <a:t>合题：产业套保盘介入形成价格平台支撑</a:t>
          </a:r>
          <a:endParaRPr lang="en-US" dirty="0"/>
        </a:p>
      </dgm:t>
    </dgm:pt>
    <dgm:pt modelId="{4A5928EE-B37B-4CF5-98D0-D1F36FA7753F}" type="parTrans" cxnId="{8465001C-AC0A-4A74-B825-443534D17EAC}">
      <dgm:prSet/>
      <dgm:spPr/>
      <dgm:t>
        <a:bodyPr/>
        <a:lstStyle/>
        <a:p>
          <a:endParaRPr lang="en-US"/>
        </a:p>
      </dgm:t>
    </dgm:pt>
    <dgm:pt modelId="{5A63F6D6-0616-4168-8DAD-02D10FA7536A}" type="sibTrans" cxnId="{8465001C-AC0A-4A74-B825-443534D17EAC}">
      <dgm:prSet/>
      <dgm:spPr/>
      <dgm:t>
        <a:bodyPr/>
        <a:lstStyle/>
        <a:p>
          <a:endParaRPr lang="en-US"/>
        </a:p>
      </dgm:t>
    </dgm:pt>
    <dgm:pt modelId="{BA07B3A0-98EF-4CED-8EDE-BBC3FCE5CA31}" type="pres">
      <dgm:prSet presAssocID="{599CFF9B-5E28-48D8-A1D1-C3092DC86ECF}" presName="rootnode" presStyleCnt="0">
        <dgm:presLayoutVars>
          <dgm:chMax/>
          <dgm:chPref/>
          <dgm:dir/>
          <dgm:animLvl val="lvl"/>
        </dgm:presLayoutVars>
      </dgm:prSet>
      <dgm:spPr/>
    </dgm:pt>
    <dgm:pt modelId="{5F360CF6-EF1D-409E-BB6B-BD56A1AA8B32}" type="pres">
      <dgm:prSet presAssocID="{C7B98CC7-4722-42B8-B606-73B7B3FE93D7}" presName="composite" presStyleCnt="0"/>
      <dgm:spPr/>
    </dgm:pt>
    <dgm:pt modelId="{0EFD3F9C-FF78-4766-B395-07E5C3C3B222}" type="pres">
      <dgm:prSet presAssocID="{C7B98CC7-4722-42B8-B606-73B7B3FE93D7}" presName="LShape" presStyleLbl="alignNode1" presStyleIdx="0" presStyleCnt="7"/>
      <dgm:spPr/>
    </dgm:pt>
    <dgm:pt modelId="{95CB23F2-DA13-421A-BC98-A8CB8C0DC912}" type="pres">
      <dgm:prSet presAssocID="{C7B98CC7-4722-42B8-B606-73B7B3FE93D7}" presName="ParentText" presStyleLbl="revTx" presStyleIdx="0" presStyleCnt="4">
        <dgm:presLayoutVars>
          <dgm:chMax val="0"/>
          <dgm:chPref val="0"/>
          <dgm:bulletEnabled val="1"/>
        </dgm:presLayoutVars>
      </dgm:prSet>
      <dgm:spPr/>
    </dgm:pt>
    <dgm:pt modelId="{64E49213-FFCA-4FCA-8906-8D7A80BEAE66}" type="pres">
      <dgm:prSet presAssocID="{C7B98CC7-4722-42B8-B606-73B7B3FE93D7}" presName="Triangle" presStyleLbl="alignNode1" presStyleIdx="1" presStyleCnt="7"/>
      <dgm:spPr/>
    </dgm:pt>
    <dgm:pt modelId="{C73BC353-D4C7-49C2-9EF0-1C66B40852B0}" type="pres">
      <dgm:prSet presAssocID="{7DB18A1C-C60C-4D0B-BAD5-8D540C5BCB92}" presName="sibTrans" presStyleCnt="0"/>
      <dgm:spPr/>
    </dgm:pt>
    <dgm:pt modelId="{FC823409-20E2-4A19-979D-2838E0CBE72C}" type="pres">
      <dgm:prSet presAssocID="{7DB18A1C-C60C-4D0B-BAD5-8D540C5BCB92}" presName="space" presStyleCnt="0"/>
      <dgm:spPr/>
    </dgm:pt>
    <dgm:pt modelId="{8EA4A1D2-9371-4F36-9845-6710CB1528B3}" type="pres">
      <dgm:prSet presAssocID="{6DA0DD59-F2BA-4D7A-A154-6244365A356C}" presName="composite" presStyleCnt="0"/>
      <dgm:spPr/>
    </dgm:pt>
    <dgm:pt modelId="{004E774F-3CFA-42AE-AF27-0E19CD8DB62C}" type="pres">
      <dgm:prSet presAssocID="{6DA0DD59-F2BA-4D7A-A154-6244365A356C}" presName="LShape" presStyleLbl="alignNode1" presStyleIdx="2" presStyleCnt="7"/>
      <dgm:spPr/>
    </dgm:pt>
    <dgm:pt modelId="{5A2A8443-E07A-48D6-8B55-8330E8429E58}" type="pres">
      <dgm:prSet presAssocID="{6DA0DD59-F2BA-4D7A-A154-6244365A356C}" presName="ParentText" presStyleLbl="revTx" presStyleIdx="1" presStyleCnt="4">
        <dgm:presLayoutVars>
          <dgm:chMax val="0"/>
          <dgm:chPref val="0"/>
          <dgm:bulletEnabled val="1"/>
        </dgm:presLayoutVars>
      </dgm:prSet>
      <dgm:spPr/>
    </dgm:pt>
    <dgm:pt modelId="{C6AC8C0E-AB13-472B-BE09-F524CADAE378}" type="pres">
      <dgm:prSet presAssocID="{6DA0DD59-F2BA-4D7A-A154-6244365A356C}" presName="Triangle" presStyleLbl="alignNode1" presStyleIdx="3" presStyleCnt="7"/>
      <dgm:spPr/>
    </dgm:pt>
    <dgm:pt modelId="{A52D2475-1D23-497A-BCB1-1DC3D447ED3C}" type="pres">
      <dgm:prSet presAssocID="{345E1A63-7036-431C-858B-C071D6ABFB19}" presName="sibTrans" presStyleCnt="0"/>
      <dgm:spPr/>
    </dgm:pt>
    <dgm:pt modelId="{019A6A8D-BB85-446B-A9C2-C6258970F0AA}" type="pres">
      <dgm:prSet presAssocID="{345E1A63-7036-431C-858B-C071D6ABFB19}" presName="space" presStyleCnt="0"/>
      <dgm:spPr/>
    </dgm:pt>
    <dgm:pt modelId="{CBC59ED1-B430-4033-8B3F-A36826B374B5}" type="pres">
      <dgm:prSet presAssocID="{23F8529B-C488-4722-87C5-9EC36B7614E7}" presName="composite" presStyleCnt="0"/>
      <dgm:spPr/>
    </dgm:pt>
    <dgm:pt modelId="{9282BCC0-DC82-4F29-AECB-F02AF9215BB4}" type="pres">
      <dgm:prSet presAssocID="{23F8529B-C488-4722-87C5-9EC36B7614E7}" presName="LShape" presStyleLbl="alignNode1" presStyleIdx="4" presStyleCnt="7"/>
      <dgm:spPr/>
    </dgm:pt>
    <dgm:pt modelId="{81F80C37-C04C-4BDE-A75F-7076A374CBBB}" type="pres">
      <dgm:prSet presAssocID="{23F8529B-C488-4722-87C5-9EC36B7614E7}" presName="ParentText" presStyleLbl="revTx" presStyleIdx="2" presStyleCnt="4">
        <dgm:presLayoutVars>
          <dgm:chMax val="0"/>
          <dgm:chPref val="0"/>
          <dgm:bulletEnabled val="1"/>
        </dgm:presLayoutVars>
      </dgm:prSet>
      <dgm:spPr/>
    </dgm:pt>
    <dgm:pt modelId="{3394DD65-71A8-407C-932B-19729402F22E}" type="pres">
      <dgm:prSet presAssocID="{23F8529B-C488-4722-87C5-9EC36B7614E7}" presName="Triangle" presStyleLbl="alignNode1" presStyleIdx="5" presStyleCnt="7"/>
      <dgm:spPr/>
    </dgm:pt>
    <dgm:pt modelId="{9227D64E-CA4F-4AFE-BFF7-1FF8466A9CA9}" type="pres">
      <dgm:prSet presAssocID="{0B66BD23-5B45-4203-B624-4070663F212C}" presName="sibTrans" presStyleCnt="0"/>
      <dgm:spPr/>
    </dgm:pt>
    <dgm:pt modelId="{0C9158AA-3E29-4541-81BE-02B1DD003CA4}" type="pres">
      <dgm:prSet presAssocID="{0B66BD23-5B45-4203-B624-4070663F212C}" presName="space" presStyleCnt="0"/>
      <dgm:spPr/>
    </dgm:pt>
    <dgm:pt modelId="{59E08B4C-37D1-448E-811C-1EE2C6BAACEC}" type="pres">
      <dgm:prSet presAssocID="{002012B8-818D-40B6-8C23-8445E6B0FBDA}" presName="composite" presStyleCnt="0"/>
      <dgm:spPr/>
    </dgm:pt>
    <dgm:pt modelId="{B43D13E5-111E-42C2-ADA9-F1E4DBE5B21E}" type="pres">
      <dgm:prSet presAssocID="{002012B8-818D-40B6-8C23-8445E6B0FBDA}" presName="LShape" presStyleLbl="alignNode1" presStyleIdx="6" presStyleCnt="7"/>
      <dgm:spPr/>
    </dgm:pt>
    <dgm:pt modelId="{3D823503-4E33-4325-8627-CFC8A8BB2042}" type="pres">
      <dgm:prSet presAssocID="{002012B8-818D-40B6-8C23-8445E6B0FBDA}" presName="ParentText" presStyleLbl="revTx" presStyleIdx="3" presStyleCnt="4">
        <dgm:presLayoutVars>
          <dgm:chMax val="0"/>
          <dgm:chPref val="0"/>
          <dgm:bulletEnabled val="1"/>
        </dgm:presLayoutVars>
      </dgm:prSet>
      <dgm:spPr/>
    </dgm:pt>
  </dgm:ptLst>
  <dgm:cxnLst>
    <dgm:cxn modelId="{94490001-62BA-4868-A708-CEBB6FB94C04}" type="presOf" srcId="{002012B8-818D-40B6-8C23-8445E6B0FBDA}" destId="{3D823503-4E33-4325-8627-CFC8A8BB2042}" srcOrd="0" destOrd="0" presId="urn:microsoft.com/office/officeart/2009/3/layout/StepUpProcess"/>
    <dgm:cxn modelId="{8145BF02-96C9-4F58-83C6-1FFD5C47EF4D}" type="presOf" srcId="{6DA0DD59-F2BA-4D7A-A154-6244365A356C}" destId="{5A2A8443-E07A-48D6-8B55-8330E8429E58}" srcOrd="0" destOrd="0" presId="urn:microsoft.com/office/officeart/2009/3/layout/StepUpProcess"/>
    <dgm:cxn modelId="{8A9B7C04-5671-4ECC-B798-E486FCE52B6A}" type="presOf" srcId="{C7B98CC7-4722-42B8-B606-73B7B3FE93D7}" destId="{95CB23F2-DA13-421A-BC98-A8CB8C0DC912}" srcOrd="0" destOrd="0" presId="urn:microsoft.com/office/officeart/2009/3/layout/StepUpProcess"/>
    <dgm:cxn modelId="{4918F814-4B0B-451C-8BA8-749AF30C2D09}" srcId="{599CFF9B-5E28-48D8-A1D1-C3092DC86ECF}" destId="{6DA0DD59-F2BA-4D7A-A154-6244365A356C}" srcOrd="1" destOrd="0" parTransId="{79457247-4339-401D-8871-7D6F59AD6232}" sibTransId="{345E1A63-7036-431C-858B-C071D6ABFB19}"/>
    <dgm:cxn modelId="{8465001C-AC0A-4A74-B825-443534D17EAC}" srcId="{599CFF9B-5E28-48D8-A1D1-C3092DC86ECF}" destId="{002012B8-818D-40B6-8C23-8445E6B0FBDA}" srcOrd="3" destOrd="0" parTransId="{4A5928EE-B37B-4CF5-98D0-D1F36FA7753F}" sibTransId="{5A63F6D6-0616-4168-8DAD-02D10FA7536A}"/>
    <dgm:cxn modelId="{F06B3F44-314E-4D1D-BBA1-16A4486C3BFD}" type="presOf" srcId="{599CFF9B-5E28-48D8-A1D1-C3092DC86ECF}" destId="{BA07B3A0-98EF-4CED-8EDE-BBC3FCE5CA31}" srcOrd="0" destOrd="0" presId="urn:microsoft.com/office/officeart/2009/3/layout/StepUpProcess"/>
    <dgm:cxn modelId="{58ED4B9B-945B-46C2-9856-3D8987419CF5}" srcId="{599CFF9B-5E28-48D8-A1D1-C3092DC86ECF}" destId="{C7B98CC7-4722-42B8-B606-73B7B3FE93D7}" srcOrd="0" destOrd="0" parTransId="{4E6045C3-8B5D-4DAC-BCCB-32AFCE885A66}" sibTransId="{7DB18A1C-C60C-4D0B-BAD5-8D540C5BCB92}"/>
    <dgm:cxn modelId="{EC3FC5AE-FF94-4CB8-8E9E-6FFB745EFFE2}" type="presOf" srcId="{23F8529B-C488-4722-87C5-9EC36B7614E7}" destId="{81F80C37-C04C-4BDE-A75F-7076A374CBBB}" srcOrd="0" destOrd="0" presId="urn:microsoft.com/office/officeart/2009/3/layout/StepUpProcess"/>
    <dgm:cxn modelId="{5A8653DD-2BAB-4DBD-B002-393E56A2ED12}" srcId="{599CFF9B-5E28-48D8-A1D1-C3092DC86ECF}" destId="{23F8529B-C488-4722-87C5-9EC36B7614E7}" srcOrd="2" destOrd="0" parTransId="{F4DB31E1-1250-4ADB-9867-4594369EEC5F}" sibTransId="{0B66BD23-5B45-4203-B624-4070663F212C}"/>
    <dgm:cxn modelId="{AE46BEFB-FC22-4FE8-A23F-FA9D83700101}" type="presParOf" srcId="{BA07B3A0-98EF-4CED-8EDE-BBC3FCE5CA31}" destId="{5F360CF6-EF1D-409E-BB6B-BD56A1AA8B32}" srcOrd="0" destOrd="0" presId="urn:microsoft.com/office/officeart/2009/3/layout/StepUpProcess"/>
    <dgm:cxn modelId="{11830130-1C52-46CB-B9E2-98D68124C4E9}" type="presParOf" srcId="{5F360CF6-EF1D-409E-BB6B-BD56A1AA8B32}" destId="{0EFD3F9C-FF78-4766-B395-07E5C3C3B222}" srcOrd="0" destOrd="0" presId="urn:microsoft.com/office/officeart/2009/3/layout/StepUpProcess"/>
    <dgm:cxn modelId="{6094AB98-6EDF-468B-B836-9B25A7D0339A}" type="presParOf" srcId="{5F360CF6-EF1D-409E-BB6B-BD56A1AA8B32}" destId="{95CB23F2-DA13-421A-BC98-A8CB8C0DC912}" srcOrd="1" destOrd="0" presId="urn:microsoft.com/office/officeart/2009/3/layout/StepUpProcess"/>
    <dgm:cxn modelId="{A4E75F85-E430-4229-AE8E-ADC0C1735D44}" type="presParOf" srcId="{5F360CF6-EF1D-409E-BB6B-BD56A1AA8B32}" destId="{64E49213-FFCA-4FCA-8906-8D7A80BEAE66}" srcOrd="2" destOrd="0" presId="urn:microsoft.com/office/officeart/2009/3/layout/StepUpProcess"/>
    <dgm:cxn modelId="{53D1FD9E-E385-4085-84C3-E2758630499D}" type="presParOf" srcId="{BA07B3A0-98EF-4CED-8EDE-BBC3FCE5CA31}" destId="{C73BC353-D4C7-49C2-9EF0-1C66B40852B0}" srcOrd="1" destOrd="0" presId="urn:microsoft.com/office/officeart/2009/3/layout/StepUpProcess"/>
    <dgm:cxn modelId="{73EEC9B1-3A66-495C-A606-177F0C10F066}" type="presParOf" srcId="{C73BC353-D4C7-49C2-9EF0-1C66B40852B0}" destId="{FC823409-20E2-4A19-979D-2838E0CBE72C}" srcOrd="0" destOrd="0" presId="urn:microsoft.com/office/officeart/2009/3/layout/StepUpProcess"/>
    <dgm:cxn modelId="{7DD0984D-55C7-49AE-8ACD-6981E6218B72}" type="presParOf" srcId="{BA07B3A0-98EF-4CED-8EDE-BBC3FCE5CA31}" destId="{8EA4A1D2-9371-4F36-9845-6710CB1528B3}" srcOrd="2" destOrd="0" presId="urn:microsoft.com/office/officeart/2009/3/layout/StepUpProcess"/>
    <dgm:cxn modelId="{80D3649D-727E-4C5E-8382-B609E8654199}" type="presParOf" srcId="{8EA4A1D2-9371-4F36-9845-6710CB1528B3}" destId="{004E774F-3CFA-42AE-AF27-0E19CD8DB62C}" srcOrd="0" destOrd="0" presId="urn:microsoft.com/office/officeart/2009/3/layout/StepUpProcess"/>
    <dgm:cxn modelId="{C4204883-FAA8-46CD-95C1-4BB58CD0852A}" type="presParOf" srcId="{8EA4A1D2-9371-4F36-9845-6710CB1528B3}" destId="{5A2A8443-E07A-48D6-8B55-8330E8429E58}" srcOrd="1" destOrd="0" presId="urn:microsoft.com/office/officeart/2009/3/layout/StepUpProcess"/>
    <dgm:cxn modelId="{17D2116F-04C1-4A4E-A9E6-38AC517E8EC3}" type="presParOf" srcId="{8EA4A1D2-9371-4F36-9845-6710CB1528B3}" destId="{C6AC8C0E-AB13-472B-BE09-F524CADAE378}" srcOrd="2" destOrd="0" presId="urn:microsoft.com/office/officeart/2009/3/layout/StepUpProcess"/>
    <dgm:cxn modelId="{D40F59E0-6488-41F4-BF4B-249DF419E1C4}" type="presParOf" srcId="{BA07B3A0-98EF-4CED-8EDE-BBC3FCE5CA31}" destId="{A52D2475-1D23-497A-BCB1-1DC3D447ED3C}" srcOrd="3" destOrd="0" presId="urn:microsoft.com/office/officeart/2009/3/layout/StepUpProcess"/>
    <dgm:cxn modelId="{3E797798-010B-4C26-98F4-D39200CE50BE}" type="presParOf" srcId="{A52D2475-1D23-497A-BCB1-1DC3D447ED3C}" destId="{019A6A8D-BB85-446B-A9C2-C6258970F0AA}" srcOrd="0" destOrd="0" presId="urn:microsoft.com/office/officeart/2009/3/layout/StepUpProcess"/>
    <dgm:cxn modelId="{B282E730-22FB-4A04-8562-186E8239CCA8}" type="presParOf" srcId="{BA07B3A0-98EF-4CED-8EDE-BBC3FCE5CA31}" destId="{CBC59ED1-B430-4033-8B3F-A36826B374B5}" srcOrd="4" destOrd="0" presId="urn:microsoft.com/office/officeart/2009/3/layout/StepUpProcess"/>
    <dgm:cxn modelId="{5FD4EAA2-DD84-4AD6-BEA0-7B1A80489F1F}" type="presParOf" srcId="{CBC59ED1-B430-4033-8B3F-A36826B374B5}" destId="{9282BCC0-DC82-4F29-AECB-F02AF9215BB4}" srcOrd="0" destOrd="0" presId="urn:microsoft.com/office/officeart/2009/3/layout/StepUpProcess"/>
    <dgm:cxn modelId="{238C0945-6B98-4BD9-A7A9-076A2FEBD942}" type="presParOf" srcId="{CBC59ED1-B430-4033-8B3F-A36826B374B5}" destId="{81F80C37-C04C-4BDE-A75F-7076A374CBBB}" srcOrd="1" destOrd="0" presId="urn:microsoft.com/office/officeart/2009/3/layout/StepUpProcess"/>
    <dgm:cxn modelId="{2F71262A-08DC-4D04-A22E-4D7F6BB4ED4B}" type="presParOf" srcId="{CBC59ED1-B430-4033-8B3F-A36826B374B5}" destId="{3394DD65-71A8-407C-932B-19729402F22E}" srcOrd="2" destOrd="0" presId="urn:microsoft.com/office/officeart/2009/3/layout/StepUpProcess"/>
    <dgm:cxn modelId="{D72CB00D-A72F-451C-80CA-821F88F5DA03}" type="presParOf" srcId="{BA07B3A0-98EF-4CED-8EDE-BBC3FCE5CA31}" destId="{9227D64E-CA4F-4AFE-BFF7-1FF8466A9CA9}" srcOrd="5" destOrd="0" presId="urn:microsoft.com/office/officeart/2009/3/layout/StepUpProcess"/>
    <dgm:cxn modelId="{93F03739-338E-46F9-AE15-A4F581C995EE}" type="presParOf" srcId="{9227D64E-CA4F-4AFE-BFF7-1FF8466A9CA9}" destId="{0C9158AA-3E29-4541-81BE-02B1DD003CA4}" srcOrd="0" destOrd="0" presId="urn:microsoft.com/office/officeart/2009/3/layout/StepUpProcess"/>
    <dgm:cxn modelId="{70C8103C-CA7C-4482-B8DD-E29C1A641FBA}" type="presParOf" srcId="{BA07B3A0-98EF-4CED-8EDE-BBC3FCE5CA31}" destId="{59E08B4C-37D1-448E-811C-1EE2C6BAACEC}" srcOrd="6" destOrd="0" presId="urn:microsoft.com/office/officeart/2009/3/layout/StepUpProcess"/>
    <dgm:cxn modelId="{F985B424-006B-4605-86C4-DDF07FE2811C}" type="presParOf" srcId="{59E08B4C-37D1-448E-811C-1EE2C6BAACEC}" destId="{B43D13E5-111E-42C2-ADA9-F1E4DBE5B21E}" srcOrd="0" destOrd="0" presId="urn:microsoft.com/office/officeart/2009/3/layout/StepUpProcess"/>
    <dgm:cxn modelId="{BE5C22EF-166C-4C85-8652-E685B53B14E4}" type="presParOf" srcId="{59E08B4C-37D1-448E-811C-1EE2C6BAACEC}" destId="{3D823503-4E33-4325-8627-CFC8A8BB2042}" srcOrd="1" destOrd="0" presId="urn:microsoft.com/office/officeart/2009/3/layout/StepUp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1.xml><?xml version="1.0" encoding="utf-8"?>
<dgm:dataModel xmlns:dgm="http://schemas.openxmlformats.org/drawingml/2006/diagram" xmlns:a="http://schemas.openxmlformats.org/drawingml/2006/main">
  <dgm:ptLst>
    <dgm:pt modelId="{0B239D9D-C306-48C7-90B0-9C4528404D7B}"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E66EDF17-133A-46D9-992A-C36797F4FCDB}">
      <dgm:prSet phldrT="[文本]"/>
      <dgm:spPr/>
      <dgm:t>
        <a:bodyPr/>
        <a:lstStyle/>
        <a:p>
          <a:r>
            <a:rPr lang="zh-CN" altLang="en-US" dirty="0"/>
            <a:t>别捞所有鱼苗</a:t>
          </a:r>
          <a:endParaRPr lang="en-US" dirty="0"/>
        </a:p>
      </dgm:t>
    </dgm:pt>
    <dgm:pt modelId="{B8181AAB-E2D9-4B00-A6A0-58F0B7382D93}" type="parTrans" cxnId="{99DD1CC6-E808-499E-8C91-94818B946FCF}">
      <dgm:prSet/>
      <dgm:spPr/>
      <dgm:t>
        <a:bodyPr/>
        <a:lstStyle/>
        <a:p>
          <a:endParaRPr lang="en-US"/>
        </a:p>
      </dgm:t>
    </dgm:pt>
    <dgm:pt modelId="{24DB82F1-FDCE-426E-A296-A17BF3CFADF8}" type="sibTrans" cxnId="{99DD1CC6-E808-499E-8C91-94818B946FCF}">
      <dgm:prSet/>
      <dgm:spPr/>
      <dgm:t>
        <a:bodyPr/>
        <a:lstStyle/>
        <a:p>
          <a:endParaRPr lang="en-US"/>
        </a:p>
      </dgm:t>
    </dgm:pt>
    <dgm:pt modelId="{AEEA9C0F-8140-4B35-AA1A-43B90803EBB4}">
      <dgm:prSet phldrT="[文本]"/>
      <dgm:spPr/>
      <dgm:t>
        <a:bodyPr/>
        <a:lstStyle/>
        <a:p>
          <a:pPr>
            <a:buFont typeface="+mj-lt"/>
            <a:buAutoNum type="arabicPeriod"/>
          </a:pPr>
          <a:r>
            <a:rPr lang="zh-CN" altLang="en-US" b="0" i="0" dirty="0"/>
            <a:t>市场每天冒出几百条消息：库存变动、天气预警、政策文件</a:t>
          </a:r>
          <a:r>
            <a:rPr lang="en-US" altLang="zh-CN" b="0" i="0" dirty="0"/>
            <a:t>...</a:t>
          </a:r>
          <a:r>
            <a:rPr lang="zh-CN" altLang="en-US" b="0" i="0" dirty="0"/>
            <a:t>但真正能让价格翻江倒海的，通常不超过</a:t>
          </a:r>
          <a:r>
            <a:rPr lang="en-US" altLang="zh-CN" b="0" i="0" dirty="0"/>
            <a:t>3</a:t>
          </a:r>
          <a:r>
            <a:rPr lang="zh-CN" altLang="en-US" b="0" i="0" dirty="0"/>
            <a:t>个核心因素。比如疫情期间搞原油，盯着疫苗进展和</a:t>
          </a:r>
          <a:r>
            <a:rPr lang="en-US" altLang="zh-CN" b="0" i="0" dirty="0"/>
            <a:t>OPEC</a:t>
          </a:r>
          <a:r>
            <a:rPr lang="zh-CN" altLang="en-US" b="0" i="0" dirty="0"/>
            <a:t>谈判就够了，什么美国小炼油厂停产根本无需理会。</a:t>
          </a:r>
          <a:endParaRPr lang="en-US" dirty="0"/>
        </a:p>
      </dgm:t>
    </dgm:pt>
    <dgm:pt modelId="{8E2036D2-6B23-4242-8199-EA2457D9B39E}" type="parTrans" cxnId="{DA492ADA-5AAF-4804-B7A2-C486EC375F81}">
      <dgm:prSet/>
      <dgm:spPr/>
      <dgm:t>
        <a:bodyPr/>
        <a:lstStyle/>
        <a:p>
          <a:endParaRPr lang="en-US"/>
        </a:p>
      </dgm:t>
    </dgm:pt>
    <dgm:pt modelId="{9A9BA3DD-C238-4FF9-A9E9-D3D333C912D5}" type="sibTrans" cxnId="{DA492ADA-5AAF-4804-B7A2-C486EC375F81}">
      <dgm:prSet/>
      <dgm:spPr/>
      <dgm:t>
        <a:bodyPr/>
        <a:lstStyle/>
        <a:p>
          <a:endParaRPr lang="en-US"/>
        </a:p>
      </dgm:t>
    </dgm:pt>
    <dgm:pt modelId="{98B80017-0168-4149-9AA1-D9E44CB6C253}">
      <dgm:prSet phldrT="[文本]"/>
      <dgm:spPr/>
      <dgm:t>
        <a:bodyPr/>
        <a:lstStyle/>
        <a:p>
          <a:pPr>
            <a:buFont typeface="+mj-lt"/>
            <a:buAutoNum type="arabicPeriod"/>
          </a:pPr>
          <a:r>
            <a:rPr lang="zh-CN" altLang="en-US" b="1" i="0" dirty="0"/>
            <a:t>分清大鱼和小虾米</a:t>
          </a:r>
          <a:endParaRPr lang="en-US" dirty="0"/>
        </a:p>
      </dgm:t>
    </dgm:pt>
    <dgm:pt modelId="{F284B44D-77BF-4CDA-9CAA-A2FD9EEDFC79}" type="parTrans" cxnId="{6D54BE3D-A900-4994-A7B0-BF8A73D10A10}">
      <dgm:prSet/>
      <dgm:spPr/>
      <dgm:t>
        <a:bodyPr/>
        <a:lstStyle/>
        <a:p>
          <a:endParaRPr lang="en-US"/>
        </a:p>
      </dgm:t>
    </dgm:pt>
    <dgm:pt modelId="{8CE38EA7-9E2C-4EA4-AB47-F747EB3B3B54}" type="sibTrans" cxnId="{6D54BE3D-A900-4994-A7B0-BF8A73D10A10}">
      <dgm:prSet/>
      <dgm:spPr/>
      <dgm:t>
        <a:bodyPr/>
        <a:lstStyle/>
        <a:p>
          <a:endParaRPr lang="en-US"/>
        </a:p>
      </dgm:t>
    </dgm:pt>
    <dgm:pt modelId="{A6C38CB3-8FC5-440A-BC6D-6782B7F7D708}">
      <dgm:prSet phldrT="[文本]"/>
      <dgm:spPr/>
      <dgm:t>
        <a:bodyPr/>
        <a:lstStyle/>
        <a:p>
          <a:pPr>
            <a:buFont typeface="+mj-lt"/>
            <a:buAutoNum type="arabicPeriod"/>
          </a:pPr>
          <a:r>
            <a:rPr lang="zh-CN" altLang="en-US" b="0" i="0" dirty="0"/>
            <a:t>去年棉花暴涨时关键看新疆产量，现在风向变了要看中美服装库存。得定期检查自己关注的指标是不是还在起核心作用，别刻舟求剑。</a:t>
          </a:r>
          <a:endParaRPr lang="en-US" dirty="0"/>
        </a:p>
      </dgm:t>
    </dgm:pt>
    <dgm:pt modelId="{7906F6F5-81CC-4922-9311-D4C34EBB9B2B}" type="parTrans" cxnId="{05DDCDE0-299A-4526-AE6D-1A28FFFB8569}">
      <dgm:prSet/>
      <dgm:spPr/>
      <dgm:t>
        <a:bodyPr/>
        <a:lstStyle/>
        <a:p>
          <a:endParaRPr lang="en-US"/>
        </a:p>
      </dgm:t>
    </dgm:pt>
    <dgm:pt modelId="{EDABF955-1F9B-4534-95FB-C1230511ED86}" type="sibTrans" cxnId="{05DDCDE0-299A-4526-AE6D-1A28FFFB8569}">
      <dgm:prSet/>
      <dgm:spPr/>
      <dgm:t>
        <a:bodyPr/>
        <a:lstStyle/>
        <a:p>
          <a:endParaRPr lang="en-US"/>
        </a:p>
      </dgm:t>
    </dgm:pt>
    <dgm:pt modelId="{28C02B27-D3FF-4794-84D0-75B9DA7B106D}">
      <dgm:prSet/>
      <dgm:spPr/>
      <dgm:t>
        <a:bodyPr/>
        <a:lstStyle/>
        <a:p>
          <a:pPr>
            <a:buNone/>
          </a:pPr>
          <a:r>
            <a:rPr lang="zh-CN" altLang="en-US" b="1" i="0" dirty="0"/>
            <a:t>及时换渔网尺寸</a:t>
          </a:r>
          <a:endParaRPr lang="en-US" dirty="0"/>
        </a:p>
      </dgm:t>
    </dgm:pt>
    <dgm:pt modelId="{E75C79FC-EE63-4D11-877C-82187F122FFC}" type="parTrans" cxnId="{C52BC36D-564F-4A5C-8327-1A62B0CDB879}">
      <dgm:prSet/>
      <dgm:spPr/>
      <dgm:t>
        <a:bodyPr/>
        <a:lstStyle/>
        <a:p>
          <a:endParaRPr lang="en-US"/>
        </a:p>
      </dgm:t>
    </dgm:pt>
    <dgm:pt modelId="{A71985C4-3CEB-4B7A-8B9E-9FFC6EF00C2A}" type="sibTrans" cxnId="{C52BC36D-564F-4A5C-8327-1A62B0CDB879}">
      <dgm:prSet/>
      <dgm:spPr/>
      <dgm:t>
        <a:bodyPr/>
        <a:lstStyle/>
        <a:p>
          <a:endParaRPr lang="en-US"/>
        </a:p>
      </dgm:t>
    </dgm:pt>
    <dgm:pt modelId="{9B1960E1-4C1C-4E29-BF68-2E6B4322561D}">
      <dgm:prSet phldrT="[文本]"/>
      <dgm:spPr/>
      <dgm:t>
        <a:bodyPr/>
        <a:lstStyle/>
        <a:p>
          <a:pPr>
            <a:buFont typeface="+mj-lt"/>
            <a:buAutoNum type="arabicPeriod"/>
          </a:pPr>
          <a:r>
            <a:rPr lang="en-US" altLang="zh-CN" b="0" i="0" dirty="0"/>
            <a:t>2023</a:t>
          </a:r>
          <a:r>
            <a:rPr lang="zh-CN" altLang="en-US" b="0" i="0" dirty="0"/>
            <a:t>年做螺纹钢，</a:t>
          </a:r>
          <a:r>
            <a:rPr lang="en-US" altLang="zh-CN" b="0" i="0" dirty="0"/>
            <a:t>4</a:t>
          </a:r>
          <a:r>
            <a:rPr lang="zh-CN" altLang="en-US" b="0" i="0" dirty="0"/>
            <a:t>月份主要矛盾是</a:t>
          </a:r>
          <a:r>
            <a:rPr lang="en-US" altLang="zh-CN" b="0" i="0" dirty="0"/>
            <a:t>"</a:t>
          </a:r>
          <a:r>
            <a:rPr lang="zh-CN" altLang="en-US" b="0" i="0" dirty="0"/>
            <a:t>地产开工率</a:t>
          </a:r>
          <a:r>
            <a:rPr lang="en-US" altLang="zh-CN" b="0" i="0" dirty="0"/>
            <a:t>"</a:t>
          </a:r>
          <a:r>
            <a:rPr lang="zh-CN" altLang="en-US" b="0" i="0" dirty="0"/>
            <a:t>，到了</a:t>
          </a:r>
          <a:r>
            <a:rPr lang="en-US" altLang="zh-CN" b="0" i="0" dirty="0"/>
            <a:t>10</a:t>
          </a:r>
          <a:r>
            <a:rPr lang="zh-CN" altLang="en-US" b="0" i="0" dirty="0"/>
            <a:t>月变成</a:t>
          </a:r>
          <a:r>
            <a:rPr lang="en-US" altLang="zh-CN" b="0" i="0" dirty="0"/>
            <a:t>"</a:t>
          </a:r>
          <a:r>
            <a:rPr lang="zh-CN" altLang="en-US" b="0" i="0" dirty="0"/>
            <a:t>冬季限产力度</a:t>
          </a:r>
          <a:r>
            <a:rPr lang="en-US" altLang="zh-CN" b="0" i="0" dirty="0"/>
            <a:t>"</a:t>
          </a:r>
          <a:r>
            <a:rPr lang="zh-CN" altLang="en-US" b="0" i="0" dirty="0"/>
            <a:t>，次要的像螺纹钢周产量波动就别每天一惊一乍。就像打游戏要盯着</a:t>
          </a:r>
          <a:r>
            <a:rPr lang="en-US" altLang="zh-CN" b="0" i="0" dirty="0"/>
            <a:t>Boss</a:t>
          </a:r>
          <a:r>
            <a:rPr lang="zh-CN" altLang="en-US" b="0" i="0" dirty="0"/>
            <a:t>血条，别老被小兵分散注意力。</a:t>
          </a:r>
          <a:endParaRPr lang="en-US" dirty="0"/>
        </a:p>
      </dgm:t>
    </dgm:pt>
    <dgm:pt modelId="{F6AE0FF6-FFE9-4A5A-B0BE-ED32F27A09F5}" type="parTrans" cxnId="{7A509251-AC64-4CCC-8EE6-091C702E2B54}">
      <dgm:prSet/>
      <dgm:spPr/>
      <dgm:t>
        <a:bodyPr/>
        <a:lstStyle/>
        <a:p>
          <a:endParaRPr lang="en-US"/>
        </a:p>
      </dgm:t>
    </dgm:pt>
    <dgm:pt modelId="{D842F5AC-FCEB-4DB7-983E-ACBBC8556316}" type="sibTrans" cxnId="{7A509251-AC64-4CCC-8EE6-091C702E2B54}">
      <dgm:prSet/>
      <dgm:spPr/>
      <dgm:t>
        <a:bodyPr/>
        <a:lstStyle/>
        <a:p>
          <a:endParaRPr lang="en-US"/>
        </a:p>
      </dgm:t>
    </dgm:pt>
    <dgm:pt modelId="{7AC22F23-CCC0-4580-BEE7-6040DC984462}" type="pres">
      <dgm:prSet presAssocID="{0B239D9D-C306-48C7-90B0-9C4528404D7B}" presName="Name0" presStyleCnt="0">
        <dgm:presLayoutVars>
          <dgm:dir/>
          <dgm:animLvl val="lvl"/>
          <dgm:resizeHandles val="exact"/>
        </dgm:presLayoutVars>
      </dgm:prSet>
      <dgm:spPr/>
    </dgm:pt>
    <dgm:pt modelId="{E6D4D404-8278-40CD-8074-9AF41AAF2E30}" type="pres">
      <dgm:prSet presAssocID="{E66EDF17-133A-46D9-992A-C36797F4FCDB}" presName="composite" presStyleCnt="0"/>
      <dgm:spPr/>
    </dgm:pt>
    <dgm:pt modelId="{B73E6535-FBF3-4D69-8024-22E062F2F931}" type="pres">
      <dgm:prSet presAssocID="{E66EDF17-133A-46D9-992A-C36797F4FCDB}" presName="parTx" presStyleLbl="alignNode1" presStyleIdx="0" presStyleCnt="3">
        <dgm:presLayoutVars>
          <dgm:chMax val="0"/>
          <dgm:chPref val="0"/>
          <dgm:bulletEnabled val="1"/>
        </dgm:presLayoutVars>
      </dgm:prSet>
      <dgm:spPr/>
    </dgm:pt>
    <dgm:pt modelId="{5DC81AEC-597C-4C81-8730-508A7179F25D}" type="pres">
      <dgm:prSet presAssocID="{E66EDF17-133A-46D9-992A-C36797F4FCDB}" presName="desTx" presStyleLbl="alignAccFollowNode1" presStyleIdx="0" presStyleCnt="3">
        <dgm:presLayoutVars>
          <dgm:bulletEnabled val="1"/>
        </dgm:presLayoutVars>
      </dgm:prSet>
      <dgm:spPr/>
    </dgm:pt>
    <dgm:pt modelId="{0F7123A4-66AE-4E4C-BB54-E63B3325BEE7}" type="pres">
      <dgm:prSet presAssocID="{24DB82F1-FDCE-426E-A296-A17BF3CFADF8}" presName="space" presStyleCnt="0"/>
      <dgm:spPr/>
    </dgm:pt>
    <dgm:pt modelId="{44637238-C5C0-4E19-A34E-77DC564550C6}" type="pres">
      <dgm:prSet presAssocID="{98B80017-0168-4149-9AA1-D9E44CB6C253}" presName="composite" presStyleCnt="0"/>
      <dgm:spPr/>
    </dgm:pt>
    <dgm:pt modelId="{DCCEB9EA-02AF-4095-848D-F05757E4444E}" type="pres">
      <dgm:prSet presAssocID="{98B80017-0168-4149-9AA1-D9E44CB6C253}" presName="parTx" presStyleLbl="alignNode1" presStyleIdx="1" presStyleCnt="3">
        <dgm:presLayoutVars>
          <dgm:chMax val="0"/>
          <dgm:chPref val="0"/>
          <dgm:bulletEnabled val="1"/>
        </dgm:presLayoutVars>
      </dgm:prSet>
      <dgm:spPr/>
    </dgm:pt>
    <dgm:pt modelId="{898398E6-5FAD-4022-9FB2-4AF8FAB9B306}" type="pres">
      <dgm:prSet presAssocID="{98B80017-0168-4149-9AA1-D9E44CB6C253}" presName="desTx" presStyleLbl="alignAccFollowNode1" presStyleIdx="1" presStyleCnt="3">
        <dgm:presLayoutVars>
          <dgm:bulletEnabled val="1"/>
        </dgm:presLayoutVars>
      </dgm:prSet>
      <dgm:spPr/>
    </dgm:pt>
    <dgm:pt modelId="{7180358D-2F03-428E-84EB-4E9246BBF9BB}" type="pres">
      <dgm:prSet presAssocID="{8CE38EA7-9E2C-4EA4-AB47-F747EB3B3B54}" presName="space" presStyleCnt="0"/>
      <dgm:spPr/>
    </dgm:pt>
    <dgm:pt modelId="{0BBC3649-BFA1-4651-84D8-1D2D74A5BB1F}" type="pres">
      <dgm:prSet presAssocID="{28C02B27-D3FF-4794-84D0-75B9DA7B106D}" presName="composite" presStyleCnt="0"/>
      <dgm:spPr/>
    </dgm:pt>
    <dgm:pt modelId="{54184F87-9744-4645-88C5-1AEC464C8035}" type="pres">
      <dgm:prSet presAssocID="{28C02B27-D3FF-4794-84D0-75B9DA7B106D}" presName="parTx" presStyleLbl="alignNode1" presStyleIdx="2" presStyleCnt="3">
        <dgm:presLayoutVars>
          <dgm:chMax val="0"/>
          <dgm:chPref val="0"/>
          <dgm:bulletEnabled val="1"/>
        </dgm:presLayoutVars>
      </dgm:prSet>
      <dgm:spPr/>
    </dgm:pt>
    <dgm:pt modelId="{49E8DDE1-FAB4-4B09-9BD8-D99F4BE4E6BD}" type="pres">
      <dgm:prSet presAssocID="{28C02B27-D3FF-4794-84D0-75B9DA7B106D}" presName="desTx" presStyleLbl="alignAccFollowNode1" presStyleIdx="2" presStyleCnt="3">
        <dgm:presLayoutVars>
          <dgm:bulletEnabled val="1"/>
        </dgm:presLayoutVars>
      </dgm:prSet>
      <dgm:spPr/>
    </dgm:pt>
  </dgm:ptLst>
  <dgm:cxnLst>
    <dgm:cxn modelId="{E1AEAE08-9B34-4699-AAD6-1C4172F8626E}" type="presOf" srcId="{9B1960E1-4C1C-4E29-BF68-2E6B4322561D}" destId="{898398E6-5FAD-4022-9FB2-4AF8FAB9B306}" srcOrd="0" destOrd="0" presId="urn:microsoft.com/office/officeart/2005/8/layout/hList1"/>
    <dgm:cxn modelId="{762B6E1F-954C-4AA3-9447-B1063A59F11C}" type="presOf" srcId="{28C02B27-D3FF-4794-84D0-75B9DA7B106D}" destId="{54184F87-9744-4645-88C5-1AEC464C8035}" srcOrd="0" destOrd="0" presId="urn:microsoft.com/office/officeart/2005/8/layout/hList1"/>
    <dgm:cxn modelId="{6D54BE3D-A900-4994-A7B0-BF8A73D10A10}" srcId="{0B239D9D-C306-48C7-90B0-9C4528404D7B}" destId="{98B80017-0168-4149-9AA1-D9E44CB6C253}" srcOrd="1" destOrd="0" parTransId="{F284B44D-77BF-4CDA-9CAA-A2FD9EEDFC79}" sibTransId="{8CE38EA7-9E2C-4EA4-AB47-F747EB3B3B54}"/>
    <dgm:cxn modelId="{C52BC36D-564F-4A5C-8327-1A62B0CDB879}" srcId="{0B239D9D-C306-48C7-90B0-9C4528404D7B}" destId="{28C02B27-D3FF-4794-84D0-75B9DA7B106D}" srcOrd="2" destOrd="0" parTransId="{E75C79FC-EE63-4D11-877C-82187F122FFC}" sibTransId="{A71985C4-3CEB-4B7A-8B9E-9FFC6EF00C2A}"/>
    <dgm:cxn modelId="{7A509251-AC64-4CCC-8EE6-091C702E2B54}" srcId="{98B80017-0168-4149-9AA1-D9E44CB6C253}" destId="{9B1960E1-4C1C-4E29-BF68-2E6B4322561D}" srcOrd="0" destOrd="0" parTransId="{F6AE0FF6-FFE9-4A5A-B0BE-ED32F27A09F5}" sibTransId="{D842F5AC-FCEB-4DB7-983E-ACBBC8556316}"/>
    <dgm:cxn modelId="{4870B984-AE66-4D58-AD21-90B69E76164B}" type="presOf" srcId="{A6C38CB3-8FC5-440A-BC6D-6782B7F7D708}" destId="{49E8DDE1-FAB4-4B09-9BD8-D99F4BE4E6BD}" srcOrd="0" destOrd="0" presId="urn:microsoft.com/office/officeart/2005/8/layout/hList1"/>
    <dgm:cxn modelId="{70F842AB-6927-480B-9ECB-DCE045CCC639}" type="presOf" srcId="{0B239D9D-C306-48C7-90B0-9C4528404D7B}" destId="{7AC22F23-CCC0-4580-BEE7-6040DC984462}" srcOrd="0" destOrd="0" presId="urn:microsoft.com/office/officeart/2005/8/layout/hList1"/>
    <dgm:cxn modelId="{7073ADB9-164A-4C14-9635-50F20E1A91F6}" type="presOf" srcId="{E66EDF17-133A-46D9-992A-C36797F4FCDB}" destId="{B73E6535-FBF3-4D69-8024-22E062F2F931}" srcOrd="0" destOrd="0" presId="urn:microsoft.com/office/officeart/2005/8/layout/hList1"/>
    <dgm:cxn modelId="{99DD1CC6-E808-499E-8C91-94818B946FCF}" srcId="{0B239D9D-C306-48C7-90B0-9C4528404D7B}" destId="{E66EDF17-133A-46D9-992A-C36797F4FCDB}" srcOrd="0" destOrd="0" parTransId="{B8181AAB-E2D9-4B00-A6A0-58F0B7382D93}" sibTransId="{24DB82F1-FDCE-426E-A296-A17BF3CFADF8}"/>
    <dgm:cxn modelId="{99808CC6-B9E8-4661-873B-4673D5C97922}" type="presOf" srcId="{98B80017-0168-4149-9AA1-D9E44CB6C253}" destId="{DCCEB9EA-02AF-4095-848D-F05757E4444E}" srcOrd="0" destOrd="0" presId="urn:microsoft.com/office/officeart/2005/8/layout/hList1"/>
    <dgm:cxn modelId="{5E4DA5D2-A867-4164-A9C1-AB29B6BC0C52}" type="presOf" srcId="{AEEA9C0F-8140-4B35-AA1A-43B90803EBB4}" destId="{5DC81AEC-597C-4C81-8730-508A7179F25D}" srcOrd="0" destOrd="0" presId="urn:microsoft.com/office/officeart/2005/8/layout/hList1"/>
    <dgm:cxn modelId="{DA492ADA-5AAF-4804-B7A2-C486EC375F81}" srcId="{E66EDF17-133A-46D9-992A-C36797F4FCDB}" destId="{AEEA9C0F-8140-4B35-AA1A-43B90803EBB4}" srcOrd="0" destOrd="0" parTransId="{8E2036D2-6B23-4242-8199-EA2457D9B39E}" sibTransId="{9A9BA3DD-C238-4FF9-A9E9-D3D333C912D5}"/>
    <dgm:cxn modelId="{05DDCDE0-299A-4526-AE6D-1A28FFFB8569}" srcId="{28C02B27-D3FF-4794-84D0-75B9DA7B106D}" destId="{A6C38CB3-8FC5-440A-BC6D-6782B7F7D708}" srcOrd="0" destOrd="0" parTransId="{7906F6F5-81CC-4922-9311-D4C34EBB9B2B}" sibTransId="{EDABF955-1F9B-4534-95FB-C1230511ED86}"/>
    <dgm:cxn modelId="{1AE10ED8-A942-4161-9632-59CCDC578B25}" type="presParOf" srcId="{7AC22F23-CCC0-4580-BEE7-6040DC984462}" destId="{E6D4D404-8278-40CD-8074-9AF41AAF2E30}" srcOrd="0" destOrd="0" presId="urn:microsoft.com/office/officeart/2005/8/layout/hList1"/>
    <dgm:cxn modelId="{841548A0-7794-45B7-8825-D55CC609D528}" type="presParOf" srcId="{E6D4D404-8278-40CD-8074-9AF41AAF2E30}" destId="{B73E6535-FBF3-4D69-8024-22E062F2F931}" srcOrd="0" destOrd="0" presId="urn:microsoft.com/office/officeart/2005/8/layout/hList1"/>
    <dgm:cxn modelId="{F4FAD703-1FAA-4692-A6C5-3DD793D81D0D}" type="presParOf" srcId="{E6D4D404-8278-40CD-8074-9AF41AAF2E30}" destId="{5DC81AEC-597C-4C81-8730-508A7179F25D}" srcOrd="1" destOrd="0" presId="urn:microsoft.com/office/officeart/2005/8/layout/hList1"/>
    <dgm:cxn modelId="{1671425B-6F68-49D9-A792-DF8B24F43BE9}" type="presParOf" srcId="{7AC22F23-CCC0-4580-BEE7-6040DC984462}" destId="{0F7123A4-66AE-4E4C-BB54-E63B3325BEE7}" srcOrd="1" destOrd="0" presId="urn:microsoft.com/office/officeart/2005/8/layout/hList1"/>
    <dgm:cxn modelId="{79404FFA-2016-4CED-9380-1E7404FB0EDB}" type="presParOf" srcId="{7AC22F23-CCC0-4580-BEE7-6040DC984462}" destId="{44637238-C5C0-4E19-A34E-77DC564550C6}" srcOrd="2" destOrd="0" presId="urn:microsoft.com/office/officeart/2005/8/layout/hList1"/>
    <dgm:cxn modelId="{4F4CB05C-D0DC-409B-B865-4258CA790B7B}" type="presParOf" srcId="{44637238-C5C0-4E19-A34E-77DC564550C6}" destId="{DCCEB9EA-02AF-4095-848D-F05757E4444E}" srcOrd="0" destOrd="0" presId="urn:microsoft.com/office/officeart/2005/8/layout/hList1"/>
    <dgm:cxn modelId="{1EBCD897-AB17-42AD-80BF-527006535CA3}" type="presParOf" srcId="{44637238-C5C0-4E19-A34E-77DC564550C6}" destId="{898398E6-5FAD-4022-9FB2-4AF8FAB9B306}" srcOrd="1" destOrd="0" presId="urn:microsoft.com/office/officeart/2005/8/layout/hList1"/>
    <dgm:cxn modelId="{03380BFF-0106-4227-B281-615FD932C119}" type="presParOf" srcId="{7AC22F23-CCC0-4580-BEE7-6040DC984462}" destId="{7180358D-2F03-428E-84EB-4E9246BBF9BB}" srcOrd="3" destOrd="0" presId="urn:microsoft.com/office/officeart/2005/8/layout/hList1"/>
    <dgm:cxn modelId="{47EEFB55-8FF8-4513-8A02-44006ED82D74}" type="presParOf" srcId="{7AC22F23-CCC0-4580-BEE7-6040DC984462}" destId="{0BBC3649-BFA1-4651-84D8-1D2D74A5BB1F}" srcOrd="4" destOrd="0" presId="urn:microsoft.com/office/officeart/2005/8/layout/hList1"/>
    <dgm:cxn modelId="{68D60B15-7C61-4046-B1BE-A70222ED67BC}" type="presParOf" srcId="{0BBC3649-BFA1-4651-84D8-1D2D74A5BB1F}" destId="{54184F87-9744-4645-88C5-1AEC464C8035}" srcOrd="0" destOrd="0" presId="urn:microsoft.com/office/officeart/2005/8/layout/hList1"/>
    <dgm:cxn modelId="{BB94C708-B2F8-4ECB-B061-EC39C8DFD0E1}" type="presParOf" srcId="{0BBC3649-BFA1-4651-84D8-1D2D74A5BB1F}" destId="{49E8DDE1-FAB4-4B09-9BD8-D99F4BE4E6BD}"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2.xml><?xml version="1.0" encoding="utf-8"?>
<dgm:dataModel xmlns:dgm="http://schemas.openxmlformats.org/drawingml/2006/diagram" xmlns:a="http://schemas.openxmlformats.org/drawingml/2006/main">
  <dgm:ptLst>
    <dgm:pt modelId="{9EAF810A-D659-49D0-BC01-EDFD6FA40E61}"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0E4335A3-2C7C-4B69-A09E-F675FC1702FD}">
      <dgm:prSet phldrT="[文本]"/>
      <dgm:spPr/>
      <dgm:t>
        <a:bodyPr/>
        <a:lstStyle/>
        <a:p>
          <a:pPr>
            <a:buFont typeface="Arial" panose="020B0604020202020204" pitchFamily="34" charset="0"/>
            <a:buChar char="•"/>
          </a:pPr>
          <a:r>
            <a:rPr lang="zh-CN" altLang="en-US" b="1" i="0" dirty="0"/>
            <a:t>数据来源</a:t>
          </a:r>
          <a:endParaRPr lang="en-US" dirty="0"/>
        </a:p>
      </dgm:t>
    </dgm:pt>
    <dgm:pt modelId="{B30C2B23-C27C-45E9-A2ED-BC2EA446BB6D}" type="parTrans" cxnId="{A48EDB1A-FC76-4052-844C-423FC744D411}">
      <dgm:prSet/>
      <dgm:spPr/>
      <dgm:t>
        <a:bodyPr/>
        <a:lstStyle/>
        <a:p>
          <a:endParaRPr lang="en-US"/>
        </a:p>
      </dgm:t>
    </dgm:pt>
    <dgm:pt modelId="{3D8D7E93-34F8-45F6-A08C-CF9E313F5FA3}" type="sibTrans" cxnId="{A48EDB1A-FC76-4052-844C-423FC744D411}">
      <dgm:prSet/>
      <dgm:spPr/>
      <dgm:t>
        <a:bodyPr/>
        <a:lstStyle/>
        <a:p>
          <a:endParaRPr lang="en-US"/>
        </a:p>
      </dgm:t>
    </dgm:pt>
    <dgm:pt modelId="{106E0DB4-98EB-4454-8426-7070D5951BF9}">
      <dgm:prSet/>
      <dgm:spPr/>
      <dgm:t>
        <a:bodyPr/>
        <a:lstStyle/>
        <a:p>
          <a:pPr>
            <a:buFont typeface="Arial" panose="020B0604020202020204" pitchFamily="34" charset="0"/>
            <a:buChar char="•"/>
          </a:pPr>
          <a:r>
            <a:rPr lang="zh-CN" altLang="en-US" b="1" i="0" dirty="0"/>
            <a:t>行业数据</a:t>
          </a:r>
          <a:r>
            <a:rPr lang="zh-CN" altLang="en-US" b="0" i="0" dirty="0"/>
            <a:t>：行业协会统计（如国际铜业研究组织</a:t>
          </a:r>
          <a:r>
            <a:rPr lang="en-US" altLang="zh-CN" b="0" i="0" dirty="0"/>
            <a:t>ICSG</a:t>
          </a:r>
          <a:r>
            <a:rPr lang="zh-CN" altLang="en-US" b="0" i="0" dirty="0"/>
            <a:t>）、企业财报中的产能信息。</a:t>
          </a:r>
        </a:p>
      </dgm:t>
    </dgm:pt>
    <dgm:pt modelId="{EC6E8B92-8E8B-4492-8F8C-8D3A7E151292}" type="parTrans" cxnId="{8BE6BA50-57FC-48D5-A8FF-470B35745D82}">
      <dgm:prSet/>
      <dgm:spPr/>
      <dgm:t>
        <a:bodyPr/>
        <a:lstStyle/>
        <a:p>
          <a:endParaRPr lang="en-US"/>
        </a:p>
      </dgm:t>
    </dgm:pt>
    <dgm:pt modelId="{F8193000-0FAC-44AE-BCAD-76D0520BEDBA}" type="sibTrans" cxnId="{8BE6BA50-57FC-48D5-A8FF-470B35745D82}">
      <dgm:prSet/>
      <dgm:spPr/>
      <dgm:t>
        <a:bodyPr/>
        <a:lstStyle/>
        <a:p>
          <a:endParaRPr lang="en-US"/>
        </a:p>
      </dgm:t>
    </dgm:pt>
    <dgm:pt modelId="{E48BF89B-2781-4D78-BC07-C83A9F43FA51}">
      <dgm:prSet/>
      <dgm:spPr/>
      <dgm:t>
        <a:bodyPr/>
        <a:lstStyle/>
        <a:p>
          <a:pPr>
            <a:buFont typeface="Arial" panose="020B0604020202020204" pitchFamily="34" charset="0"/>
            <a:buChar char="•"/>
          </a:pPr>
          <a:r>
            <a:rPr lang="zh-CN" altLang="en-US" b="1" i="0" dirty="0"/>
            <a:t>实时数据流</a:t>
          </a:r>
          <a:r>
            <a:rPr lang="zh-CN" altLang="en-US" b="0" i="0" dirty="0"/>
            <a:t>：卫星遥感监测（农田植被指数、港口油轮活动）、物联网传感器（矿井产量监测）</a:t>
          </a:r>
        </a:p>
      </dgm:t>
    </dgm:pt>
    <dgm:pt modelId="{9D0DA516-AA02-4354-8F39-873C634537E7}" type="parTrans" cxnId="{0C9D6E1F-B954-4AC7-870B-8E0814E8F2D0}">
      <dgm:prSet/>
      <dgm:spPr/>
      <dgm:t>
        <a:bodyPr/>
        <a:lstStyle/>
        <a:p>
          <a:endParaRPr lang="en-US"/>
        </a:p>
      </dgm:t>
    </dgm:pt>
    <dgm:pt modelId="{F3151885-A397-412D-A74B-08355460F9B7}" type="sibTrans" cxnId="{0C9D6E1F-B954-4AC7-870B-8E0814E8F2D0}">
      <dgm:prSet/>
      <dgm:spPr/>
      <dgm:t>
        <a:bodyPr/>
        <a:lstStyle/>
        <a:p>
          <a:endParaRPr lang="en-US"/>
        </a:p>
      </dgm:t>
    </dgm:pt>
    <dgm:pt modelId="{ACC2789E-D440-4B07-9793-F273C63D223C}">
      <dgm:prSet phldrT="[文本]"/>
      <dgm:spPr/>
      <dgm:t>
        <a:bodyPr/>
        <a:lstStyle/>
        <a:p>
          <a:pPr>
            <a:buFont typeface="Arial" panose="020B0604020202020204" pitchFamily="34" charset="0"/>
            <a:buChar char="•"/>
          </a:pPr>
          <a:r>
            <a:rPr lang="zh-CN" altLang="en-US" b="1" i="0" dirty="0"/>
            <a:t>官方报告</a:t>
          </a:r>
          <a:r>
            <a:rPr lang="zh-CN" altLang="en-US" b="0" i="0" dirty="0"/>
            <a:t>：如美国农业部（</a:t>
          </a:r>
          <a:r>
            <a:rPr lang="en-US" altLang="zh-CN" b="0" i="0" dirty="0"/>
            <a:t>USDA</a:t>
          </a:r>
          <a:r>
            <a:rPr lang="zh-CN" altLang="en-US" b="0" i="0" dirty="0"/>
            <a:t>）报告、</a:t>
          </a:r>
          <a:r>
            <a:rPr lang="en-US" altLang="zh-CN" b="0" i="0" dirty="0"/>
            <a:t>EIA</a:t>
          </a:r>
          <a:r>
            <a:rPr lang="zh-CN" altLang="en-US" b="0" i="0" dirty="0"/>
            <a:t>原油库存数据、中国国家统计局数据。</a:t>
          </a:r>
          <a:endParaRPr lang="en-US" dirty="0"/>
        </a:p>
      </dgm:t>
    </dgm:pt>
    <dgm:pt modelId="{09245219-14E1-4051-BFBE-AB2579A18452}" type="parTrans" cxnId="{5943B313-0D33-40D1-B649-7675C0AD51F9}">
      <dgm:prSet/>
      <dgm:spPr/>
      <dgm:t>
        <a:bodyPr/>
        <a:lstStyle/>
        <a:p>
          <a:endParaRPr lang="en-US"/>
        </a:p>
      </dgm:t>
    </dgm:pt>
    <dgm:pt modelId="{D796925A-CA1A-4B38-921F-2A0EA81CD981}" type="sibTrans" cxnId="{5943B313-0D33-40D1-B649-7675C0AD51F9}">
      <dgm:prSet/>
      <dgm:spPr/>
      <dgm:t>
        <a:bodyPr/>
        <a:lstStyle/>
        <a:p>
          <a:endParaRPr lang="en-US"/>
        </a:p>
      </dgm:t>
    </dgm:pt>
    <dgm:pt modelId="{ACF304B9-A019-4444-972D-F3C1B3CA12BB}" type="pres">
      <dgm:prSet presAssocID="{9EAF810A-D659-49D0-BC01-EDFD6FA40E61}" presName="vert0" presStyleCnt="0">
        <dgm:presLayoutVars>
          <dgm:dir/>
          <dgm:animOne val="branch"/>
          <dgm:animLvl val="lvl"/>
        </dgm:presLayoutVars>
      </dgm:prSet>
      <dgm:spPr/>
    </dgm:pt>
    <dgm:pt modelId="{75BF201F-C36C-4373-8FED-B385DCDF2404}" type="pres">
      <dgm:prSet presAssocID="{0E4335A3-2C7C-4B69-A09E-F675FC1702FD}" presName="thickLine" presStyleLbl="alignNode1" presStyleIdx="0" presStyleCnt="1"/>
      <dgm:spPr/>
    </dgm:pt>
    <dgm:pt modelId="{F4082154-6241-452A-8F83-EB29E1716B7B}" type="pres">
      <dgm:prSet presAssocID="{0E4335A3-2C7C-4B69-A09E-F675FC1702FD}" presName="horz1" presStyleCnt="0"/>
      <dgm:spPr/>
    </dgm:pt>
    <dgm:pt modelId="{B30F0099-5783-4DFD-909A-EE4E53F0B91C}" type="pres">
      <dgm:prSet presAssocID="{0E4335A3-2C7C-4B69-A09E-F675FC1702FD}" presName="tx1" presStyleLbl="revTx" presStyleIdx="0" presStyleCnt="4"/>
      <dgm:spPr/>
    </dgm:pt>
    <dgm:pt modelId="{00258C08-0297-4F65-9A30-B5702F7FFF3C}" type="pres">
      <dgm:prSet presAssocID="{0E4335A3-2C7C-4B69-A09E-F675FC1702FD}" presName="vert1" presStyleCnt="0"/>
      <dgm:spPr/>
    </dgm:pt>
    <dgm:pt modelId="{496C2806-40A4-44DD-BA13-D0DC294D4199}" type="pres">
      <dgm:prSet presAssocID="{ACC2789E-D440-4B07-9793-F273C63D223C}" presName="vertSpace2a" presStyleCnt="0"/>
      <dgm:spPr/>
    </dgm:pt>
    <dgm:pt modelId="{64B5A101-358F-4E06-A851-9ACD9FF23743}" type="pres">
      <dgm:prSet presAssocID="{ACC2789E-D440-4B07-9793-F273C63D223C}" presName="horz2" presStyleCnt="0"/>
      <dgm:spPr/>
    </dgm:pt>
    <dgm:pt modelId="{A92CA277-0DAB-4584-A9D9-1A537DE2B4C1}" type="pres">
      <dgm:prSet presAssocID="{ACC2789E-D440-4B07-9793-F273C63D223C}" presName="horzSpace2" presStyleCnt="0"/>
      <dgm:spPr/>
    </dgm:pt>
    <dgm:pt modelId="{3A989805-5161-4AF2-AB65-05DF4E4FC874}" type="pres">
      <dgm:prSet presAssocID="{ACC2789E-D440-4B07-9793-F273C63D223C}" presName="tx2" presStyleLbl="revTx" presStyleIdx="1" presStyleCnt="4"/>
      <dgm:spPr/>
    </dgm:pt>
    <dgm:pt modelId="{F3D44D2D-D9A4-422D-A2F7-C9C05AEB6A72}" type="pres">
      <dgm:prSet presAssocID="{ACC2789E-D440-4B07-9793-F273C63D223C}" presName="vert2" presStyleCnt="0"/>
      <dgm:spPr/>
    </dgm:pt>
    <dgm:pt modelId="{FBFD21C6-276A-42F1-82F2-C92D1F7ACD2D}" type="pres">
      <dgm:prSet presAssocID="{ACC2789E-D440-4B07-9793-F273C63D223C}" presName="thinLine2b" presStyleLbl="callout" presStyleIdx="0" presStyleCnt="3"/>
      <dgm:spPr/>
    </dgm:pt>
    <dgm:pt modelId="{F5ACF25F-F97C-4D0D-9E2F-2549FB89B5B2}" type="pres">
      <dgm:prSet presAssocID="{ACC2789E-D440-4B07-9793-F273C63D223C}" presName="vertSpace2b" presStyleCnt="0"/>
      <dgm:spPr/>
    </dgm:pt>
    <dgm:pt modelId="{0DBD9DA8-613C-4D01-ACEF-EA63E1474BB5}" type="pres">
      <dgm:prSet presAssocID="{106E0DB4-98EB-4454-8426-7070D5951BF9}" presName="horz2" presStyleCnt="0"/>
      <dgm:spPr/>
    </dgm:pt>
    <dgm:pt modelId="{3F39C4DA-07F7-4226-802D-2A96B0C4F78C}" type="pres">
      <dgm:prSet presAssocID="{106E0DB4-98EB-4454-8426-7070D5951BF9}" presName="horzSpace2" presStyleCnt="0"/>
      <dgm:spPr/>
    </dgm:pt>
    <dgm:pt modelId="{19C53C5B-9B9B-4A96-BBBC-C10E48DE087B}" type="pres">
      <dgm:prSet presAssocID="{106E0DB4-98EB-4454-8426-7070D5951BF9}" presName="tx2" presStyleLbl="revTx" presStyleIdx="2" presStyleCnt="4"/>
      <dgm:spPr/>
    </dgm:pt>
    <dgm:pt modelId="{BC862D7C-413E-43DF-8430-F3C580B605F1}" type="pres">
      <dgm:prSet presAssocID="{106E0DB4-98EB-4454-8426-7070D5951BF9}" presName="vert2" presStyleCnt="0"/>
      <dgm:spPr/>
    </dgm:pt>
    <dgm:pt modelId="{747B4C8F-1A2B-4A1D-A827-EFD71B8362E3}" type="pres">
      <dgm:prSet presAssocID="{106E0DB4-98EB-4454-8426-7070D5951BF9}" presName="thinLine2b" presStyleLbl="callout" presStyleIdx="1" presStyleCnt="3"/>
      <dgm:spPr/>
    </dgm:pt>
    <dgm:pt modelId="{265EE0E4-DC11-4DBC-9E1C-7DDC33E35C71}" type="pres">
      <dgm:prSet presAssocID="{106E0DB4-98EB-4454-8426-7070D5951BF9}" presName="vertSpace2b" presStyleCnt="0"/>
      <dgm:spPr/>
    </dgm:pt>
    <dgm:pt modelId="{473DB18C-1D81-444B-AFD4-4BAA8976A2AF}" type="pres">
      <dgm:prSet presAssocID="{E48BF89B-2781-4D78-BC07-C83A9F43FA51}" presName="horz2" presStyleCnt="0"/>
      <dgm:spPr/>
    </dgm:pt>
    <dgm:pt modelId="{7244EABE-347E-4C90-9EB4-4F6FC230D08E}" type="pres">
      <dgm:prSet presAssocID="{E48BF89B-2781-4D78-BC07-C83A9F43FA51}" presName="horzSpace2" presStyleCnt="0"/>
      <dgm:spPr/>
    </dgm:pt>
    <dgm:pt modelId="{F5A859D1-5902-4B0A-85DC-A188713CF2E1}" type="pres">
      <dgm:prSet presAssocID="{E48BF89B-2781-4D78-BC07-C83A9F43FA51}" presName="tx2" presStyleLbl="revTx" presStyleIdx="3" presStyleCnt="4"/>
      <dgm:spPr/>
    </dgm:pt>
    <dgm:pt modelId="{2C3E4284-074A-430B-9804-FA709388E7C4}" type="pres">
      <dgm:prSet presAssocID="{E48BF89B-2781-4D78-BC07-C83A9F43FA51}" presName="vert2" presStyleCnt="0"/>
      <dgm:spPr/>
    </dgm:pt>
    <dgm:pt modelId="{BB52D9D0-30EC-42F1-AE3D-360D21E041FD}" type="pres">
      <dgm:prSet presAssocID="{E48BF89B-2781-4D78-BC07-C83A9F43FA51}" presName="thinLine2b" presStyleLbl="callout" presStyleIdx="2" presStyleCnt="3"/>
      <dgm:spPr/>
    </dgm:pt>
    <dgm:pt modelId="{3F4CB5D0-EB5B-421C-9DC2-672D7F6F4080}" type="pres">
      <dgm:prSet presAssocID="{E48BF89B-2781-4D78-BC07-C83A9F43FA51}" presName="vertSpace2b" presStyleCnt="0"/>
      <dgm:spPr/>
    </dgm:pt>
  </dgm:ptLst>
  <dgm:cxnLst>
    <dgm:cxn modelId="{5943B313-0D33-40D1-B649-7675C0AD51F9}" srcId="{0E4335A3-2C7C-4B69-A09E-F675FC1702FD}" destId="{ACC2789E-D440-4B07-9793-F273C63D223C}" srcOrd="0" destOrd="0" parTransId="{09245219-14E1-4051-BFBE-AB2579A18452}" sibTransId="{D796925A-CA1A-4B38-921F-2A0EA81CD981}"/>
    <dgm:cxn modelId="{A48EDB1A-FC76-4052-844C-423FC744D411}" srcId="{9EAF810A-D659-49D0-BC01-EDFD6FA40E61}" destId="{0E4335A3-2C7C-4B69-A09E-F675FC1702FD}" srcOrd="0" destOrd="0" parTransId="{B30C2B23-C27C-45E9-A2ED-BC2EA446BB6D}" sibTransId="{3D8D7E93-34F8-45F6-A08C-CF9E313F5FA3}"/>
    <dgm:cxn modelId="{0C9D6E1F-B954-4AC7-870B-8E0814E8F2D0}" srcId="{0E4335A3-2C7C-4B69-A09E-F675FC1702FD}" destId="{E48BF89B-2781-4D78-BC07-C83A9F43FA51}" srcOrd="2" destOrd="0" parTransId="{9D0DA516-AA02-4354-8F39-873C634537E7}" sibTransId="{F3151885-A397-412D-A74B-08355460F9B7}"/>
    <dgm:cxn modelId="{41375C29-D901-4CEE-858A-078123C2B4A7}" type="presOf" srcId="{9EAF810A-D659-49D0-BC01-EDFD6FA40E61}" destId="{ACF304B9-A019-4444-972D-F3C1B3CA12BB}" srcOrd="0" destOrd="0" presId="urn:microsoft.com/office/officeart/2008/layout/LinedList"/>
    <dgm:cxn modelId="{0E507267-5D86-40F6-9317-383756F066A9}" type="presOf" srcId="{0E4335A3-2C7C-4B69-A09E-F675FC1702FD}" destId="{B30F0099-5783-4DFD-909A-EE4E53F0B91C}" srcOrd="0" destOrd="0" presId="urn:microsoft.com/office/officeart/2008/layout/LinedList"/>
    <dgm:cxn modelId="{86E8E047-095A-4BD9-8C01-FC338191F203}" type="presOf" srcId="{E48BF89B-2781-4D78-BC07-C83A9F43FA51}" destId="{F5A859D1-5902-4B0A-85DC-A188713CF2E1}" srcOrd="0" destOrd="0" presId="urn:microsoft.com/office/officeart/2008/layout/LinedList"/>
    <dgm:cxn modelId="{8BE6BA50-57FC-48D5-A8FF-470B35745D82}" srcId="{0E4335A3-2C7C-4B69-A09E-F675FC1702FD}" destId="{106E0DB4-98EB-4454-8426-7070D5951BF9}" srcOrd="1" destOrd="0" parTransId="{EC6E8B92-8E8B-4492-8F8C-8D3A7E151292}" sibTransId="{F8193000-0FAC-44AE-BCAD-76D0520BEDBA}"/>
    <dgm:cxn modelId="{43CFE4C0-1E8F-4AE1-A0C9-32A86C4A040C}" type="presOf" srcId="{ACC2789E-D440-4B07-9793-F273C63D223C}" destId="{3A989805-5161-4AF2-AB65-05DF4E4FC874}" srcOrd="0" destOrd="0" presId="urn:microsoft.com/office/officeart/2008/layout/LinedList"/>
    <dgm:cxn modelId="{AB69BFC6-C797-47B7-B2AB-77E1BCFF3B13}" type="presOf" srcId="{106E0DB4-98EB-4454-8426-7070D5951BF9}" destId="{19C53C5B-9B9B-4A96-BBBC-C10E48DE087B}" srcOrd="0" destOrd="0" presId="urn:microsoft.com/office/officeart/2008/layout/LinedList"/>
    <dgm:cxn modelId="{D86B057C-D912-4BF8-8ADC-063C25F35564}" type="presParOf" srcId="{ACF304B9-A019-4444-972D-F3C1B3CA12BB}" destId="{75BF201F-C36C-4373-8FED-B385DCDF2404}" srcOrd="0" destOrd="0" presId="urn:microsoft.com/office/officeart/2008/layout/LinedList"/>
    <dgm:cxn modelId="{F56CBFA7-E842-4F06-A58C-AB8F694D4FE9}" type="presParOf" srcId="{ACF304B9-A019-4444-972D-F3C1B3CA12BB}" destId="{F4082154-6241-452A-8F83-EB29E1716B7B}" srcOrd="1" destOrd="0" presId="urn:microsoft.com/office/officeart/2008/layout/LinedList"/>
    <dgm:cxn modelId="{65A44721-8CA8-4900-9A40-75D02AF598BA}" type="presParOf" srcId="{F4082154-6241-452A-8F83-EB29E1716B7B}" destId="{B30F0099-5783-4DFD-909A-EE4E53F0B91C}" srcOrd="0" destOrd="0" presId="urn:microsoft.com/office/officeart/2008/layout/LinedList"/>
    <dgm:cxn modelId="{38565F29-F50A-4D01-8870-ECE22E666C89}" type="presParOf" srcId="{F4082154-6241-452A-8F83-EB29E1716B7B}" destId="{00258C08-0297-4F65-9A30-B5702F7FFF3C}" srcOrd="1" destOrd="0" presId="urn:microsoft.com/office/officeart/2008/layout/LinedList"/>
    <dgm:cxn modelId="{22790B82-C396-4E3F-A660-DFA3A4B67C25}" type="presParOf" srcId="{00258C08-0297-4F65-9A30-B5702F7FFF3C}" destId="{496C2806-40A4-44DD-BA13-D0DC294D4199}" srcOrd="0" destOrd="0" presId="urn:microsoft.com/office/officeart/2008/layout/LinedList"/>
    <dgm:cxn modelId="{56501041-E38A-4EE0-A7FA-BDD22F354C3D}" type="presParOf" srcId="{00258C08-0297-4F65-9A30-B5702F7FFF3C}" destId="{64B5A101-358F-4E06-A851-9ACD9FF23743}" srcOrd="1" destOrd="0" presId="urn:microsoft.com/office/officeart/2008/layout/LinedList"/>
    <dgm:cxn modelId="{9F078173-18F8-4860-8AC5-86115D89C4DC}" type="presParOf" srcId="{64B5A101-358F-4E06-A851-9ACD9FF23743}" destId="{A92CA277-0DAB-4584-A9D9-1A537DE2B4C1}" srcOrd="0" destOrd="0" presId="urn:microsoft.com/office/officeart/2008/layout/LinedList"/>
    <dgm:cxn modelId="{E3EF3800-0306-41C7-BE62-933DDF4F28DD}" type="presParOf" srcId="{64B5A101-358F-4E06-A851-9ACD9FF23743}" destId="{3A989805-5161-4AF2-AB65-05DF4E4FC874}" srcOrd="1" destOrd="0" presId="urn:microsoft.com/office/officeart/2008/layout/LinedList"/>
    <dgm:cxn modelId="{B1D48F7F-2FD9-4673-AD7F-A07A034D4003}" type="presParOf" srcId="{64B5A101-358F-4E06-A851-9ACD9FF23743}" destId="{F3D44D2D-D9A4-422D-A2F7-C9C05AEB6A72}" srcOrd="2" destOrd="0" presId="urn:microsoft.com/office/officeart/2008/layout/LinedList"/>
    <dgm:cxn modelId="{B811CDAC-8EA6-42EE-B32A-5F4DA86556AF}" type="presParOf" srcId="{00258C08-0297-4F65-9A30-B5702F7FFF3C}" destId="{FBFD21C6-276A-42F1-82F2-C92D1F7ACD2D}" srcOrd="2" destOrd="0" presId="urn:microsoft.com/office/officeart/2008/layout/LinedList"/>
    <dgm:cxn modelId="{C8FB8167-6291-4DD2-B585-8F00A07EDC72}" type="presParOf" srcId="{00258C08-0297-4F65-9A30-B5702F7FFF3C}" destId="{F5ACF25F-F97C-4D0D-9E2F-2549FB89B5B2}" srcOrd="3" destOrd="0" presId="urn:microsoft.com/office/officeart/2008/layout/LinedList"/>
    <dgm:cxn modelId="{7B2BAE28-8E54-4462-973B-E1F3BBE2B9B6}" type="presParOf" srcId="{00258C08-0297-4F65-9A30-B5702F7FFF3C}" destId="{0DBD9DA8-613C-4D01-ACEF-EA63E1474BB5}" srcOrd="4" destOrd="0" presId="urn:microsoft.com/office/officeart/2008/layout/LinedList"/>
    <dgm:cxn modelId="{451CBDE3-0568-468D-AD6E-E941C44462E2}" type="presParOf" srcId="{0DBD9DA8-613C-4D01-ACEF-EA63E1474BB5}" destId="{3F39C4DA-07F7-4226-802D-2A96B0C4F78C}" srcOrd="0" destOrd="0" presId="urn:microsoft.com/office/officeart/2008/layout/LinedList"/>
    <dgm:cxn modelId="{961F3C03-8854-4CFE-B1C8-1065191E9A5B}" type="presParOf" srcId="{0DBD9DA8-613C-4D01-ACEF-EA63E1474BB5}" destId="{19C53C5B-9B9B-4A96-BBBC-C10E48DE087B}" srcOrd="1" destOrd="0" presId="urn:microsoft.com/office/officeart/2008/layout/LinedList"/>
    <dgm:cxn modelId="{4392BAE6-DAD9-45DF-8DF7-642755DE0DA8}" type="presParOf" srcId="{0DBD9DA8-613C-4D01-ACEF-EA63E1474BB5}" destId="{BC862D7C-413E-43DF-8430-F3C580B605F1}" srcOrd="2" destOrd="0" presId="urn:microsoft.com/office/officeart/2008/layout/LinedList"/>
    <dgm:cxn modelId="{678416CB-1348-4596-BB4A-AF48A8A5AC14}" type="presParOf" srcId="{00258C08-0297-4F65-9A30-B5702F7FFF3C}" destId="{747B4C8F-1A2B-4A1D-A827-EFD71B8362E3}" srcOrd="5" destOrd="0" presId="urn:microsoft.com/office/officeart/2008/layout/LinedList"/>
    <dgm:cxn modelId="{9C1BFE35-0C64-4B06-BA40-D955F2092615}" type="presParOf" srcId="{00258C08-0297-4F65-9A30-B5702F7FFF3C}" destId="{265EE0E4-DC11-4DBC-9E1C-7DDC33E35C71}" srcOrd="6" destOrd="0" presId="urn:microsoft.com/office/officeart/2008/layout/LinedList"/>
    <dgm:cxn modelId="{09F2F23E-A33E-4433-823C-6D59692DCF8A}" type="presParOf" srcId="{00258C08-0297-4F65-9A30-B5702F7FFF3C}" destId="{473DB18C-1D81-444B-AFD4-4BAA8976A2AF}" srcOrd="7" destOrd="0" presId="urn:microsoft.com/office/officeart/2008/layout/LinedList"/>
    <dgm:cxn modelId="{0CEE41FD-1ECD-4EEB-A114-FACCC12E5E31}" type="presParOf" srcId="{473DB18C-1D81-444B-AFD4-4BAA8976A2AF}" destId="{7244EABE-347E-4C90-9EB4-4F6FC230D08E}" srcOrd="0" destOrd="0" presId="urn:microsoft.com/office/officeart/2008/layout/LinedList"/>
    <dgm:cxn modelId="{76733E4D-2231-423A-8B5E-CF2CD6639C0D}" type="presParOf" srcId="{473DB18C-1D81-444B-AFD4-4BAA8976A2AF}" destId="{F5A859D1-5902-4B0A-85DC-A188713CF2E1}" srcOrd="1" destOrd="0" presId="urn:microsoft.com/office/officeart/2008/layout/LinedList"/>
    <dgm:cxn modelId="{35E4926F-C152-4BA2-ADA8-6D582ED93758}" type="presParOf" srcId="{473DB18C-1D81-444B-AFD4-4BAA8976A2AF}" destId="{2C3E4284-074A-430B-9804-FA709388E7C4}" srcOrd="2" destOrd="0" presId="urn:microsoft.com/office/officeart/2008/layout/LinedList"/>
    <dgm:cxn modelId="{1E9E0EE1-A060-484B-9547-D60CCBF1905B}" type="presParOf" srcId="{00258C08-0297-4F65-9A30-B5702F7FFF3C}" destId="{BB52D9D0-30EC-42F1-AE3D-360D21E041FD}" srcOrd="8" destOrd="0" presId="urn:microsoft.com/office/officeart/2008/layout/LinedList"/>
    <dgm:cxn modelId="{D38CD0D4-C3D1-4414-8584-03C0CCBB0862}" type="presParOf" srcId="{00258C08-0297-4F65-9A30-B5702F7FFF3C}" destId="{3F4CB5D0-EB5B-421C-9DC2-672D7F6F4080}" srcOrd="9"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3.xml><?xml version="1.0" encoding="utf-8"?>
<dgm:dataModel xmlns:dgm="http://schemas.openxmlformats.org/drawingml/2006/diagram" xmlns:a="http://schemas.openxmlformats.org/drawingml/2006/main">
  <dgm:ptLst>
    <dgm:pt modelId="{AC404D81-CC76-4BF0-A3E4-1862D3F6C47B}"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20B8F9EC-AADD-446D-ACEA-511580BC7FE6}">
      <dgm:prSet phldrT="[文本]"/>
      <dgm:spPr/>
      <dgm:t>
        <a:bodyPr/>
        <a:lstStyle/>
        <a:p>
          <a:r>
            <a:rPr lang="zh-CN" altLang="en-US" b="1" dirty="0"/>
            <a:t>分析对象</a:t>
          </a:r>
          <a:endParaRPr lang="en-US" b="1" dirty="0"/>
        </a:p>
      </dgm:t>
    </dgm:pt>
    <dgm:pt modelId="{1FD4A657-1852-4FBD-AEAE-DB9C4D7014A8}" type="parTrans" cxnId="{F8505097-B034-4E18-B55A-12DE6EC3F8CB}">
      <dgm:prSet/>
      <dgm:spPr/>
      <dgm:t>
        <a:bodyPr/>
        <a:lstStyle/>
        <a:p>
          <a:endParaRPr lang="en-US"/>
        </a:p>
      </dgm:t>
    </dgm:pt>
    <dgm:pt modelId="{5297FF70-9934-4D39-BC04-2242088A87F1}" type="sibTrans" cxnId="{F8505097-B034-4E18-B55A-12DE6EC3F8CB}">
      <dgm:prSet/>
      <dgm:spPr/>
      <dgm:t>
        <a:bodyPr/>
        <a:lstStyle/>
        <a:p>
          <a:endParaRPr lang="en-US"/>
        </a:p>
      </dgm:t>
    </dgm:pt>
    <dgm:pt modelId="{36AE5248-9844-4C52-ACA6-B6C1D01E87FE}">
      <dgm:prSet/>
      <dgm:spPr/>
      <dgm:t>
        <a:bodyPr/>
        <a:lstStyle/>
        <a:p>
          <a:r>
            <a:rPr lang="zh-CN" altLang="en-US" dirty="0"/>
            <a:t>季节性分析</a:t>
          </a:r>
          <a:endParaRPr lang="en-US" altLang="zh-CN" dirty="0"/>
        </a:p>
      </dgm:t>
    </dgm:pt>
    <dgm:pt modelId="{BC71FFE8-9272-4695-B79A-C7AFA2457AA3}" type="parTrans" cxnId="{8BAFA846-2710-46F8-995D-D08CABAA544B}">
      <dgm:prSet/>
      <dgm:spPr/>
      <dgm:t>
        <a:bodyPr/>
        <a:lstStyle/>
        <a:p>
          <a:endParaRPr lang="en-US"/>
        </a:p>
      </dgm:t>
    </dgm:pt>
    <dgm:pt modelId="{EF47E6AA-1345-44CA-B44B-99698BF95BC9}" type="sibTrans" cxnId="{8BAFA846-2710-46F8-995D-D08CABAA544B}">
      <dgm:prSet/>
      <dgm:spPr/>
      <dgm:t>
        <a:bodyPr/>
        <a:lstStyle/>
        <a:p>
          <a:endParaRPr lang="en-US"/>
        </a:p>
      </dgm:t>
    </dgm:pt>
    <dgm:pt modelId="{17C8A1D2-113F-4403-86B2-2619A1671AF2}">
      <dgm:prSet/>
      <dgm:spPr/>
      <dgm:t>
        <a:bodyPr/>
        <a:lstStyle/>
        <a:p>
          <a:r>
            <a:rPr lang="zh-CN" altLang="en-US" dirty="0"/>
            <a:t>统计学规律分析</a:t>
          </a:r>
          <a:endParaRPr lang="en-US" dirty="0"/>
        </a:p>
      </dgm:t>
    </dgm:pt>
    <dgm:pt modelId="{317880A2-718B-407E-88B5-EDA3157BBDDA}" type="parTrans" cxnId="{976988C7-3C16-4DDC-AAA0-602F6F261168}">
      <dgm:prSet/>
      <dgm:spPr/>
      <dgm:t>
        <a:bodyPr/>
        <a:lstStyle/>
        <a:p>
          <a:endParaRPr lang="en-US"/>
        </a:p>
      </dgm:t>
    </dgm:pt>
    <dgm:pt modelId="{E1766753-5E7B-4144-AE85-62AED3E739A2}" type="sibTrans" cxnId="{976988C7-3C16-4DDC-AAA0-602F6F261168}">
      <dgm:prSet/>
      <dgm:spPr/>
      <dgm:t>
        <a:bodyPr/>
        <a:lstStyle/>
        <a:p>
          <a:endParaRPr lang="en-US"/>
        </a:p>
      </dgm:t>
    </dgm:pt>
    <dgm:pt modelId="{2A7E4C36-5765-4AE6-995F-B45B9DD2807F}">
      <dgm:prSet phldrT="[文本]"/>
      <dgm:spPr/>
      <dgm:t>
        <a:bodyPr/>
        <a:lstStyle/>
        <a:p>
          <a:r>
            <a:rPr lang="zh-CN" altLang="en-US" dirty="0"/>
            <a:t>分析目标价差分析</a:t>
          </a:r>
          <a:endParaRPr lang="en-US" dirty="0"/>
        </a:p>
      </dgm:t>
    </dgm:pt>
    <dgm:pt modelId="{5BB1BB1F-DD19-4BD0-BE09-5D6A79201334}" type="parTrans" cxnId="{243D9D70-8E58-4E05-93F4-973D22DEC58F}">
      <dgm:prSet/>
      <dgm:spPr/>
      <dgm:t>
        <a:bodyPr/>
        <a:lstStyle/>
        <a:p>
          <a:endParaRPr lang="en-US"/>
        </a:p>
      </dgm:t>
    </dgm:pt>
    <dgm:pt modelId="{9957B910-3C4A-429D-8CAC-C645EB9409E3}" type="sibTrans" cxnId="{243D9D70-8E58-4E05-93F4-973D22DEC58F}">
      <dgm:prSet/>
      <dgm:spPr/>
      <dgm:t>
        <a:bodyPr/>
        <a:lstStyle/>
        <a:p>
          <a:endParaRPr lang="en-US"/>
        </a:p>
      </dgm:t>
    </dgm:pt>
    <dgm:pt modelId="{DBFF696E-138F-43B6-9CFE-EBE8FE97835F}" type="pres">
      <dgm:prSet presAssocID="{AC404D81-CC76-4BF0-A3E4-1862D3F6C47B}" presName="vert0" presStyleCnt="0">
        <dgm:presLayoutVars>
          <dgm:dir/>
          <dgm:animOne val="branch"/>
          <dgm:animLvl val="lvl"/>
        </dgm:presLayoutVars>
      </dgm:prSet>
      <dgm:spPr/>
    </dgm:pt>
    <dgm:pt modelId="{9083BBBB-4C40-42C6-8C44-E005722A59B6}" type="pres">
      <dgm:prSet presAssocID="{20B8F9EC-AADD-446D-ACEA-511580BC7FE6}" presName="thickLine" presStyleLbl="alignNode1" presStyleIdx="0" presStyleCnt="1"/>
      <dgm:spPr/>
    </dgm:pt>
    <dgm:pt modelId="{AA5CBE3D-AE99-4198-B8F7-26B3892E61F5}" type="pres">
      <dgm:prSet presAssocID="{20B8F9EC-AADD-446D-ACEA-511580BC7FE6}" presName="horz1" presStyleCnt="0"/>
      <dgm:spPr/>
    </dgm:pt>
    <dgm:pt modelId="{3BB3A048-AEB0-427E-8190-61577D9192B1}" type="pres">
      <dgm:prSet presAssocID="{20B8F9EC-AADD-446D-ACEA-511580BC7FE6}" presName="tx1" presStyleLbl="revTx" presStyleIdx="0" presStyleCnt="4"/>
      <dgm:spPr/>
    </dgm:pt>
    <dgm:pt modelId="{33AB11C3-4569-47EB-A412-BF2D4BE6B50D}" type="pres">
      <dgm:prSet presAssocID="{20B8F9EC-AADD-446D-ACEA-511580BC7FE6}" presName="vert1" presStyleCnt="0"/>
      <dgm:spPr/>
    </dgm:pt>
    <dgm:pt modelId="{111B72A1-DF5A-4B73-B4A0-C641A0D5B8BF}" type="pres">
      <dgm:prSet presAssocID="{2A7E4C36-5765-4AE6-995F-B45B9DD2807F}" presName="vertSpace2a" presStyleCnt="0"/>
      <dgm:spPr/>
    </dgm:pt>
    <dgm:pt modelId="{45C7B73B-37E7-4DEF-BE2E-64D34E79308D}" type="pres">
      <dgm:prSet presAssocID="{2A7E4C36-5765-4AE6-995F-B45B9DD2807F}" presName="horz2" presStyleCnt="0"/>
      <dgm:spPr/>
    </dgm:pt>
    <dgm:pt modelId="{5A1B7829-FF29-4C37-A86E-375095B72565}" type="pres">
      <dgm:prSet presAssocID="{2A7E4C36-5765-4AE6-995F-B45B9DD2807F}" presName="horzSpace2" presStyleCnt="0"/>
      <dgm:spPr/>
    </dgm:pt>
    <dgm:pt modelId="{D317B37B-AC16-4968-9BA4-F6B6A4DE4108}" type="pres">
      <dgm:prSet presAssocID="{2A7E4C36-5765-4AE6-995F-B45B9DD2807F}" presName="tx2" presStyleLbl="revTx" presStyleIdx="1" presStyleCnt="4"/>
      <dgm:spPr/>
    </dgm:pt>
    <dgm:pt modelId="{A3CE41E6-8649-487D-A8E0-DE039F01E336}" type="pres">
      <dgm:prSet presAssocID="{2A7E4C36-5765-4AE6-995F-B45B9DD2807F}" presName="vert2" presStyleCnt="0"/>
      <dgm:spPr/>
    </dgm:pt>
    <dgm:pt modelId="{B54AF1D4-3DDE-41B0-AD1C-1ABC58C29CF0}" type="pres">
      <dgm:prSet presAssocID="{2A7E4C36-5765-4AE6-995F-B45B9DD2807F}" presName="thinLine2b" presStyleLbl="callout" presStyleIdx="0" presStyleCnt="3"/>
      <dgm:spPr/>
    </dgm:pt>
    <dgm:pt modelId="{F2ED374E-22B1-4FD4-9D75-F9631D8FF11A}" type="pres">
      <dgm:prSet presAssocID="{2A7E4C36-5765-4AE6-995F-B45B9DD2807F}" presName="vertSpace2b" presStyleCnt="0"/>
      <dgm:spPr/>
    </dgm:pt>
    <dgm:pt modelId="{23AB7031-9B6D-47C2-9A86-A711F883690E}" type="pres">
      <dgm:prSet presAssocID="{36AE5248-9844-4C52-ACA6-B6C1D01E87FE}" presName="horz2" presStyleCnt="0"/>
      <dgm:spPr/>
    </dgm:pt>
    <dgm:pt modelId="{D1FE0F5E-2BA5-40AC-AA74-13242034672C}" type="pres">
      <dgm:prSet presAssocID="{36AE5248-9844-4C52-ACA6-B6C1D01E87FE}" presName="horzSpace2" presStyleCnt="0"/>
      <dgm:spPr/>
    </dgm:pt>
    <dgm:pt modelId="{1F6BBE48-EA70-4DCA-BEAE-1EAB56CB3444}" type="pres">
      <dgm:prSet presAssocID="{36AE5248-9844-4C52-ACA6-B6C1D01E87FE}" presName="tx2" presStyleLbl="revTx" presStyleIdx="2" presStyleCnt="4"/>
      <dgm:spPr/>
    </dgm:pt>
    <dgm:pt modelId="{F376EBB9-C323-47E7-A02B-427E4C938103}" type="pres">
      <dgm:prSet presAssocID="{36AE5248-9844-4C52-ACA6-B6C1D01E87FE}" presName="vert2" presStyleCnt="0"/>
      <dgm:spPr/>
    </dgm:pt>
    <dgm:pt modelId="{D5259249-840D-4642-AC2E-173BF2F90399}" type="pres">
      <dgm:prSet presAssocID="{36AE5248-9844-4C52-ACA6-B6C1D01E87FE}" presName="thinLine2b" presStyleLbl="callout" presStyleIdx="1" presStyleCnt="3"/>
      <dgm:spPr/>
    </dgm:pt>
    <dgm:pt modelId="{1021FFE9-EBC9-4C04-BD4A-97A629486452}" type="pres">
      <dgm:prSet presAssocID="{36AE5248-9844-4C52-ACA6-B6C1D01E87FE}" presName="vertSpace2b" presStyleCnt="0"/>
      <dgm:spPr/>
    </dgm:pt>
    <dgm:pt modelId="{07A9ABDA-6557-41DF-BA88-55BC7E2E288E}" type="pres">
      <dgm:prSet presAssocID="{17C8A1D2-113F-4403-86B2-2619A1671AF2}" presName="horz2" presStyleCnt="0"/>
      <dgm:spPr/>
    </dgm:pt>
    <dgm:pt modelId="{780954B8-880C-4A17-A089-46EC28618D9E}" type="pres">
      <dgm:prSet presAssocID="{17C8A1D2-113F-4403-86B2-2619A1671AF2}" presName="horzSpace2" presStyleCnt="0"/>
      <dgm:spPr/>
    </dgm:pt>
    <dgm:pt modelId="{4AC70F01-3381-467F-B917-E9CC9CEB952B}" type="pres">
      <dgm:prSet presAssocID="{17C8A1D2-113F-4403-86B2-2619A1671AF2}" presName="tx2" presStyleLbl="revTx" presStyleIdx="3" presStyleCnt="4"/>
      <dgm:spPr/>
    </dgm:pt>
    <dgm:pt modelId="{9E396B50-2A84-4D36-9F2C-4A5E05BC54EF}" type="pres">
      <dgm:prSet presAssocID="{17C8A1D2-113F-4403-86B2-2619A1671AF2}" presName="vert2" presStyleCnt="0"/>
      <dgm:spPr/>
    </dgm:pt>
    <dgm:pt modelId="{0E0483A6-DEC9-479D-947D-0BC747FC2DE7}" type="pres">
      <dgm:prSet presAssocID="{17C8A1D2-113F-4403-86B2-2619A1671AF2}" presName="thinLine2b" presStyleLbl="callout" presStyleIdx="2" presStyleCnt="3"/>
      <dgm:spPr/>
    </dgm:pt>
    <dgm:pt modelId="{9F9106C1-4D92-4718-BF5B-D32013B53D8B}" type="pres">
      <dgm:prSet presAssocID="{17C8A1D2-113F-4403-86B2-2619A1671AF2}" presName="vertSpace2b" presStyleCnt="0"/>
      <dgm:spPr/>
    </dgm:pt>
  </dgm:ptLst>
  <dgm:cxnLst>
    <dgm:cxn modelId="{4CDF433C-7E7C-493B-A82B-492068445DE9}" type="presOf" srcId="{36AE5248-9844-4C52-ACA6-B6C1D01E87FE}" destId="{1F6BBE48-EA70-4DCA-BEAE-1EAB56CB3444}" srcOrd="0" destOrd="0" presId="urn:microsoft.com/office/officeart/2008/layout/LinedList"/>
    <dgm:cxn modelId="{8BAFA846-2710-46F8-995D-D08CABAA544B}" srcId="{20B8F9EC-AADD-446D-ACEA-511580BC7FE6}" destId="{36AE5248-9844-4C52-ACA6-B6C1D01E87FE}" srcOrd="1" destOrd="0" parTransId="{BC71FFE8-9272-4695-B79A-C7AFA2457AA3}" sibTransId="{EF47E6AA-1345-44CA-B44B-99698BF95BC9}"/>
    <dgm:cxn modelId="{243D9D70-8E58-4E05-93F4-973D22DEC58F}" srcId="{20B8F9EC-AADD-446D-ACEA-511580BC7FE6}" destId="{2A7E4C36-5765-4AE6-995F-B45B9DD2807F}" srcOrd="0" destOrd="0" parTransId="{5BB1BB1F-DD19-4BD0-BE09-5D6A79201334}" sibTransId="{9957B910-3C4A-429D-8CAC-C645EB9409E3}"/>
    <dgm:cxn modelId="{F8505097-B034-4E18-B55A-12DE6EC3F8CB}" srcId="{AC404D81-CC76-4BF0-A3E4-1862D3F6C47B}" destId="{20B8F9EC-AADD-446D-ACEA-511580BC7FE6}" srcOrd="0" destOrd="0" parTransId="{1FD4A657-1852-4FBD-AEAE-DB9C4D7014A8}" sibTransId="{5297FF70-9934-4D39-BC04-2242088A87F1}"/>
    <dgm:cxn modelId="{CB86FC99-541E-478E-AC09-84C0AD6D0182}" type="presOf" srcId="{AC404D81-CC76-4BF0-A3E4-1862D3F6C47B}" destId="{DBFF696E-138F-43B6-9CFE-EBE8FE97835F}" srcOrd="0" destOrd="0" presId="urn:microsoft.com/office/officeart/2008/layout/LinedList"/>
    <dgm:cxn modelId="{976988C7-3C16-4DDC-AAA0-602F6F261168}" srcId="{20B8F9EC-AADD-446D-ACEA-511580BC7FE6}" destId="{17C8A1D2-113F-4403-86B2-2619A1671AF2}" srcOrd="2" destOrd="0" parTransId="{317880A2-718B-407E-88B5-EDA3157BBDDA}" sibTransId="{E1766753-5E7B-4144-AE85-62AED3E739A2}"/>
    <dgm:cxn modelId="{968BD3C7-926E-42DC-BC67-5D2A7874D331}" type="presOf" srcId="{2A7E4C36-5765-4AE6-995F-B45B9DD2807F}" destId="{D317B37B-AC16-4968-9BA4-F6B6A4DE4108}" srcOrd="0" destOrd="0" presId="urn:microsoft.com/office/officeart/2008/layout/LinedList"/>
    <dgm:cxn modelId="{F25649D1-E76F-4BFF-93E0-E0C242A0480E}" type="presOf" srcId="{20B8F9EC-AADD-446D-ACEA-511580BC7FE6}" destId="{3BB3A048-AEB0-427E-8190-61577D9192B1}" srcOrd="0" destOrd="0" presId="urn:microsoft.com/office/officeart/2008/layout/LinedList"/>
    <dgm:cxn modelId="{ABCE94F4-8682-4334-978D-02A89578732D}" type="presOf" srcId="{17C8A1D2-113F-4403-86B2-2619A1671AF2}" destId="{4AC70F01-3381-467F-B917-E9CC9CEB952B}" srcOrd="0" destOrd="0" presId="urn:microsoft.com/office/officeart/2008/layout/LinedList"/>
    <dgm:cxn modelId="{27D1695F-9DD8-4833-B774-8DA14A6F2F72}" type="presParOf" srcId="{DBFF696E-138F-43B6-9CFE-EBE8FE97835F}" destId="{9083BBBB-4C40-42C6-8C44-E005722A59B6}" srcOrd="0" destOrd="0" presId="urn:microsoft.com/office/officeart/2008/layout/LinedList"/>
    <dgm:cxn modelId="{964A6F5D-5598-4EF5-968B-153C0BF20EC0}" type="presParOf" srcId="{DBFF696E-138F-43B6-9CFE-EBE8FE97835F}" destId="{AA5CBE3D-AE99-4198-B8F7-26B3892E61F5}" srcOrd="1" destOrd="0" presId="urn:microsoft.com/office/officeart/2008/layout/LinedList"/>
    <dgm:cxn modelId="{AE230E45-CA89-43C0-AFC0-A0FFFE7C9A08}" type="presParOf" srcId="{AA5CBE3D-AE99-4198-B8F7-26B3892E61F5}" destId="{3BB3A048-AEB0-427E-8190-61577D9192B1}" srcOrd="0" destOrd="0" presId="urn:microsoft.com/office/officeart/2008/layout/LinedList"/>
    <dgm:cxn modelId="{7D730D8B-0F77-4CD8-86E6-58A541112683}" type="presParOf" srcId="{AA5CBE3D-AE99-4198-B8F7-26B3892E61F5}" destId="{33AB11C3-4569-47EB-A412-BF2D4BE6B50D}" srcOrd="1" destOrd="0" presId="urn:microsoft.com/office/officeart/2008/layout/LinedList"/>
    <dgm:cxn modelId="{E870E455-4395-4475-8FF4-DB541C630CD5}" type="presParOf" srcId="{33AB11C3-4569-47EB-A412-BF2D4BE6B50D}" destId="{111B72A1-DF5A-4B73-B4A0-C641A0D5B8BF}" srcOrd="0" destOrd="0" presId="urn:microsoft.com/office/officeart/2008/layout/LinedList"/>
    <dgm:cxn modelId="{3F43EAAE-1BC9-4279-BBA2-2C87E029AD9B}" type="presParOf" srcId="{33AB11C3-4569-47EB-A412-BF2D4BE6B50D}" destId="{45C7B73B-37E7-4DEF-BE2E-64D34E79308D}" srcOrd="1" destOrd="0" presId="urn:microsoft.com/office/officeart/2008/layout/LinedList"/>
    <dgm:cxn modelId="{4E754ED8-AD96-4DC5-8AE8-59BBD537B082}" type="presParOf" srcId="{45C7B73B-37E7-4DEF-BE2E-64D34E79308D}" destId="{5A1B7829-FF29-4C37-A86E-375095B72565}" srcOrd="0" destOrd="0" presId="urn:microsoft.com/office/officeart/2008/layout/LinedList"/>
    <dgm:cxn modelId="{CDFAA324-1D8F-4397-99DC-70A7B02B4257}" type="presParOf" srcId="{45C7B73B-37E7-4DEF-BE2E-64D34E79308D}" destId="{D317B37B-AC16-4968-9BA4-F6B6A4DE4108}" srcOrd="1" destOrd="0" presId="urn:microsoft.com/office/officeart/2008/layout/LinedList"/>
    <dgm:cxn modelId="{504255A7-8CFE-4EC7-A914-6072DCFE955F}" type="presParOf" srcId="{45C7B73B-37E7-4DEF-BE2E-64D34E79308D}" destId="{A3CE41E6-8649-487D-A8E0-DE039F01E336}" srcOrd="2" destOrd="0" presId="urn:microsoft.com/office/officeart/2008/layout/LinedList"/>
    <dgm:cxn modelId="{E49B9D9F-0E6E-462D-A830-B666663F4180}" type="presParOf" srcId="{33AB11C3-4569-47EB-A412-BF2D4BE6B50D}" destId="{B54AF1D4-3DDE-41B0-AD1C-1ABC58C29CF0}" srcOrd="2" destOrd="0" presId="urn:microsoft.com/office/officeart/2008/layout/LinedList"/>
    <dgm:cxn modelId="{3465D7FA-92BA-4202-8146-18A2365D6907}" type="presParOf" srcId="{33AB11C3-4569-47EB-A412-BF2D4BE6B50D}" destId="{F2ED374E-22B1-4FD4-9D75-F9631D8FF11A}" srcOrd="3" destOrd="0" presId="urn:microsoft.com/office/officeart/2008/layout/LinedList"/>
    <dgm:cxn modelId="{B17D327C-EF79-4A3E-A0BE-F9721A8445F8}" type="presParOf" srcId="{33AB11C3-4569-47EB-A412-BF2D4BE6B50D}" destId="{23AB7031-9B6D-47C2-9A86-A711F883690E}" srcOrd="4" destOrd="0" presId="urn:microsoft.com/office/officeart/2008/layout/LinedList"/>
    <dgm:cxn modelId="{D899DF76-01B0-46C3-B540-DC0BF189C41B}" type="presParOf" srcId="{23AB7031-9B6D-47C2-9A86-A711F883690E}" destId="{D1FE0F5E-2BA5-40AC-AA74-13242034672C}" srcOrd="0" destOrd="0" presId="urn:microsoft.com/office/officeart/2008/layout/LinedList"/>
    <dgm:cxn modelId="{C9BA9BD0-657B-4048-853D-4B33AC620A82}" type="presParOf" srcId="{23AB7031-9B6D-47C2-9A86-A711F883690E}" destId="{1F6BBE48-EA70-4DCA-BEAE-1EAB56CB3444}" srcOrd="1" destOrd="0" presId="urn:microsoft.com/office/officeart/2008/layout/LinedList"/>
    <dgm:cxn modelId="{5C748ECA-5392-4D69-A313-F5776BBE465F}" type="presParOf" srcId="{23AB7031-9B6D-47C2-9A86-A711F883690E}" destId="{F376EBB9-C323-47E7-A02B-427E4C938103}" srcOrd="2" destOrd="0" presId="urn:microsoft.com/office/officeart/2008/layout/LinedList"/>
    <dgm:cxn modelId="{518B44BE-4009-4A28-A7C2-B9E493807B1A}" type="presParOf" srcId="{33AB11C3-4569-47EB-A412-BF2D4BE6B50D}" destId="{D5259249-840D-4642-AC2E-173BF2F90399}" srcOrd="5" destOrd="0" presId="urn:microsoft.com/office/officeart/2008/layout/LinedList"/>
    <dgm:cxn modelId="{8277D4A7-E75E-45CA-81C4-2CE0001B1145}" type="presParOf" srcId="{33AB11C3-4569-47EB-A412-BF2D4BE6B50D}" destId="{1021FFE9-EBC9-4C04-BD4A-97A629486452}" srcOrd="6" destOrd="0" presId="urn:microsoft.com/office/officeart/2008/layout/LinedList"/>
    <dgm:cxn modelId="{D9F2612C-9546-48B1-A587-5C70D19F7942}" type="presParOf" srcId="{33AB11C3-4569-47EB-A412-BF2D4BE6B50D}" destId="{07A9ABDA-6557-41DF-BA88-55BC7E2E288E}" srcOrd="7" destOrd="0" presId="urn:microsoft.com/office/officeart/2008/layout/LinedList"/>
    <dgm:cxn modelId="{2741E598-1E85-4551-BBF5-3DF6AE7F13AF}" type="presParOf" srcId="{07A9ABDA-6557-41DF-BA88-55BC7E2E288E}" destId="{780954B8-880C-4A17-A089-46EC28618D9E}" srcOrd="0" destOrd="0" presId="urn:microsoft.com/office/officeart/2008/layout/LinedList"/>
    <dgm:cxn modelId="{C386BC92-F950-4926-B5EC-1C7C5B4E80D3}" type="presParOf" srcId="{07A9ABDA-6557-41DF-BA88-55BC7E2E288E}" destId="{4AC70F01-3381-467F-B917-E9CC9CEB952B}" srcOrd="1" destOrd="0" presId="urn:microsoft.com/office/officeart/2008/layout/LinedList"/>
    <dgm:cxn modelId="{27EB4417-F08F-4F4C-B038-D831A61651D3}" type="presParOf" srcId="{07A9ABDA-6557-41DF-BA88-55BC7E2E288E}" destId="{9E396B50-2A84-4D36-9F2C-4A5E05BC54EF}" srcOrd="2" destOrd="0" presId="urn:microsoft.com/office/officeart/2008/layout/LinedList"/>
    <dgm:cxn modelId="{FF187595-7E41-4E5E-9329-94293050AF45}" type="presParOf" srcId="{33AB11C3-4569-47EB-A412-BF2D4BE6B50D}" destId="{0E0483A6-DEC9-479D-947D-0BC747FC2DE7}" srcOrd="8" destOrd="0" presId="urn:microsoft.com/office/officeart/2008/layout/LinedList"/>
    <dgm:cxn modelId="{62480AB0-4FE8-41B1-8364-1CA2CC775755}" type="presParOf" srcId="{33AB11C3-4569-47EB-A412-BF2D4BE6B50D}" destId="{9F9106C1-4D92-4718-BF5B-D32013B53D8B}" srcOrd="9" destOrd="0" presId="urn:microsoft.com/office/officeart/2008/layout/LinedLis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4.xml><?xml version="1.0" encoding="utf-8"?>
<dgm:dataModel xmlns:dgm="http://schemas.openxmlformats.org/drawingml/2006/diagram" xmlns:a="http://schemas.openxmlformats.org/drawingml/2006/main">
  <dgm:ptLst>
    <dgm:pt modelId="{9E465C0A-E455-4F63-B4BF-039171D3622D}" type="doc">
      <dgm:prSet loTypeId="urn:microsoft.com/office/officeart/2005/8/layout/hierarchy4" loCatId="list" qsTypeId="urn:microsoft.com/office/officeart/2005/8/quickstyle/simple1" qsCatId="simple" csTypeId="urn:microsoft.com/office/officeart/2005/8/colors/accent1_2" csCatId="accent1" phldr="1"/>
      <dgm:spPr/>
    </dgm:pt>
    <dgm:pt modelId="{07127997-AFC9-423E-9A41-8A024D96AA7F}">
      <dgm:prSet phldrT="[文本]"/>
      <dgm:spPr/>
      <dgm:t>
        <a:bodyPr/>
        <a:lstStyle/>
        <a:p>
          <a:r>
            <a:rPr lang="en-US" altLang="zh-CN" dirty="0"/>
            <a:t>Excel</a:t>
          </a:r>
          <a:endParaRPr lang="en-US" dirty="0"/>
        </a:p>
      </dgm:t>
    </dgm:pt>
    <dgm:pt modelId="{7F439B8E-0059-4694-9803-2049834AEB44}" type="parTrans" cxnId="{51B76C55-92D0-4CF4-8DFE-A5B900D6F093}">
      <dgm:prSet/>
      <dgm:spPr/>
      <dgm:t>
        <a:bodyPr/>
        <a:lstStyle/>
        <a:p>
          <a:endParaRPr lang="en-US"/>
        </a:p>
      </dgm:t>
    </dgm:pt>
    <dgm:pt modelId="{44E1EE57-AFB6-4A75-8E43-D8C4845D6548}" type="sibTrans" cxnId="{51B76C55-92D0-4CF4-8DFE-A5B900D6F093}">
      <dgm:prSet/>
      <dgm:spPr/>
      <dgm:t>
        <a:bodyPr/>
        <a:lstStyle/>
        <a:p>
          <a:endParaRPr lang="en-US"/>
        </a:p>
      </dgm:t>
    </dgm:pt>
    <dgm:pt modelId="{20310B58-07F0-48B4-AD44-EB4EEA981A4C}">
      <dgm:prSet phldrT="[文本]"/>
      <dgm:spPr/>
      <dgm:t>
        <a:bodyPr/>
        <a:lstStyle/>
        <a:p>
          <a:r>
            <a:rPr lang="en-US" altLang="zh-CN" dirty="0"/>
            <a:t>Python</a:t>
          </a:r>
          <a:endParaRPr lang="en-US" dirty="0"/>
        </a:p>
      </dgm:t>
    </dgm:pt>
    <dgm:pt modelId="{424C4E10-D549-43BE-BA02-8FD3A6ABD6BE}" type="parTrans" cxnId="{029B084C-E668-434D-893A-C9D3B6228FD1}">
      <dgm:prSet/>
      <dgm:spPr/>
      <dgm:t>
        <a:bodyPr/>
        <a:lstStyle/>
        <a:p>
          <a:endParaRPr lang="en-US"/>
        </a:p>
      </dgm:t>
    </dgm:pt>
    <dgm:pt modelId="{76A32532-D94B-46D0-AD24-14E44BB2086E}" type="sibTrans" cxnId="{029B084C-E668-434D-893A-C9D3B6228FD1}">
      <dgm:prSet/>
      <dgm:spPr/>
      <dgm:t>
        <a:bodyPr/>
        <a:lstStyle/>
        <a:p>
          <a:endParaRPr lang="en-US"/>
        </a:p>
      </dgm:t>
    </dgm:pt>
    <dgm:pt modelId="{B88F5B51-943A-4E2F-A77A-A6E8B37FB815}">
      <dgm:prSet phldrT="[文本]"/>
      <dgm:spPr/>
      <dgm:t>
        <a:bodyPr/>
        <a:lstStyle/>
        <a:p>
          <a:r>
            <a:rPr lang="zh-CN" altLang="en-US" dirty="0"/>
            <a:t>记录存储数据</a:t>
          </a:r>
          <a:endParaRPr lang="en-US" dirty="0"/>
        </a:p>
      </dgm:t>
    </dgm:pt>
    <dgm:pt modelId="{9C2A4EB4-C9A7-451E-B076-EF8B7F0C4ECD}" type="parTrans" cxnId="{219FE619-9E47-44A4-8835-3705B909D737}">
      <dgm:prSet/>
      <dgm:spPr/>
      <dgm:t>
        <a:bodyPr/>
        <a:lstStyle/>
        <a:p>
          <a:endParaRPr lang="en-US"/>
        </a:p>
      </dgm:t>
    </dgm:pt>
    <dgm:pt modelId="{C8E98D53-C6E0-4F78-AD29-A23427FAB29C}" type="sibTrans" cxnId="{219FE619-9E47-44A4-8835-3705B909D737}">
      <dgm:prSet/>
      <dgm:spPr/>
      <dgm:t>
        <a:bodyPr/>
        <a:lstStyle/>
        <a:p>
          <a:endParaRPr lang="en-US"/>
        </a:p>
      </dgm:t>
    </dgm:pt>
    <dgm:pt modelId="{58BFE70B-4E9D-4782-A648-9C5F5B0959BF}">
      <dgm:prSet phldrT="[文本]"/>
      <dgm:spPr/>
      <dgm:t>
        <a:bodyPr/>
        <a:lstStyle/>
        <a:p>
          <a:r>
            <a:rPr lang="en-US" dirty="0"/>
            <a:t>BI</a:t>
          </a:r>
          <a:r>
            <a:rPr lang="zh-CN" altLang="en-US" dirty="0"/>
            <a:t>工具</a:t>
          </a:r>
          <a:endParaRPr lang="en-US" dirty="0"/>
        </a:p>
      </dgm:t>
    </dgm:pt>
    <dgm:pt modelId="{C72CA039-FCD6-426F-AE48-A410BC6C869C}" type="parTrans" cxnId="{39E1C1F3-6B33-4103-A563-91D794B4AC3C}">
      <dgm:prSet/>
      <dgm:spPr/>
      <dgm:t>
        <a:bodyPr/>
        <a:lstStyle/>
        <a:p>
          <a:endParaRPr lang="en-US"/>
        </a:p>
      </dgm:t>
    </dgm:pt>
    <dgm:pt modelId="{6384A772-D84B-4CDE-8FE2-ED8DCEF3A6E6}" type="sibTrans" cxnId="{39E1C1F3-6B33-4103-A563-91D794B4AC3C}">
      <dgm:prSet/>
      <dgm:spPr/>
      <dgm:t>
        <a:bodyPr/>
        <a:lstStyle/>
        <a:p>
          <a:endParaRPr lang="en-US"/>
        </a:p>
      </dgm:t>
    </dgm:pt>
    <dgm:pt modelId="{C303EB2E-5C4C-431A-A98F-5D593324B39B}">
      <dgm:prSet phldrT="[文本]"/>
      <dgm:spPr/>
      <dgm:t>
        <a:bodyPr/>
        <a:lstStyle/>
        <a:p>
          <a:r>
            <a:rPr lang="zh-CN" altLang="en-US" dirty="0"/>
            <a:t>可视化展现</a:t>
          </a:r>
          <a:endParaRPr lang="en-US" dirty="0"/>
        </a:p>
      </dgm:t>
    </dgm:pt>
    <dgm:pt modelId="{C3DBA861-98F4-49B5-9727-F7E889C14C08}" type="parTrans" cxnId="{50CE0BEC-74E4-44DB-A5D4-3CA5F5162FEF}">
      <dgm:prSet/>
      <dgm:spPr/>
      <dgm:t>
        <a:bodyPr/>
        <a:lstStyle/>
        <a:p>
          <a:endParaRPr lang="en-US"/>
        </a:p>
      </dgm:t>
    </dgm:pt>
    <dgm:pt modelId="{0A1DAC19-2001-449D-AB26-718013A734EF}" type="sibTrans" cxnId="{50CE0BEC-74E4-44DB-A5D4-3CA5F5162FEF}">
      <dgm:prSet/>
      <dgm:spPr/>
      <dgm:t>
        <a:bodyPr/>
        <a:lstStyle/>
        <a:p>
          <a:endParaRPr lang="en-US"/>
        </a:p>
      </dgm:t>
    </dgm:pt>
    <dgm:pt modelId="{413BEEAD-D368-4683-A870-7FB8280FAF1A}">
      <dgm:prSet phldrT="[文本]"/>
      <dgm:spPr/>
      <dgm:t>
        <a:bodyPr/>
        <a:lstStyle/>
        <a:p>
          <a:r>
            <a:rPr lang="zh-CN" altLang="en-US" dirty="0"/>
            <a:t>清洗对齐</a:t>
          </a:r>
          <a:endParaRPr lang="en-US" dirty="0"/>
        </a:p>
      </dgm:t>
    </dgm:pt>
    <dgm:pt modelId="{049A3CD0-0925-4B78-8E45-55717B5317A3}" type="parTrans" cxnId="{52091F4C-4D49-4D45-9CC3-1B17087FAF00}">
      <dgm:prSet/>
      <dgm:spPr/>
      <dgm:t>
        <a:bodyPr/>
        <a:lstStyle/>
        <a:p>
          <a:endParaRPr lang="en-US"/>
        </a:p>
      </dgm:t>
    </dgm:pt>
    <dgm:pt modelId="{D9658970-9960-4B43-9BE7-829ED2D3FE68}" type="sibTrans" cxnId="{52091F4C-4D49-4D45-9CC3-1B17087FAF00}">
      <dgm:prSet/>
      <dgm:spPr/>
      <dgm:t>
        <a:bodyPr/>
        <a:lstStyle/>
        <a:p>
          <a:endParaRPr lang="en-US"/>
        </a:p>
      </dgm:t>
    </dgm:pt>
    <dgm:pt modelId="{C3A78190-64EF-452F-B7B8-EE26D907C803}">
      <dgm:prSet phldrT="[文本]"/>
      <dgm:spPr/>
      <dgm:t>
        <a:bodyPr/>
        <a:lstStyle/>
        <a:p>
          <a:r>
            <a:rPr lang="zh-CN" altLang="en-US" dirty="0"/>
            <a:t>季节性分析</a:t>
          </a:r>
          <a:endParaRPr lang="en-US" dirty="0"/>
        </a:p>
      </dgm:t>
    </dgm:pt>
    <dgm:pt modelId="{66752055-36C1-4D2B-A85A-FB40C7A3A3DF}" type="parTrans" cxnId="{508E0759-2DAE-49F2-B09E-BEC9F2B47CB0}">
      <dgm:prSet/>
      <dgm:spPr/>
      <dgm:t>
        <a:bodyPr/>
        <a:lstStyle/>
        <a:p>
          <a:endParaRPr lang="en-US"/>
        </a:p>
      </dgm:t>
    </dgm:pt>
    <dgm:pt modelId="{B423154E-71C3-4513-BC6C-DDC5B09EFE8C}" type="sibTrans" cxnId="{508E0759-2DAE-49F2-B09E-BEC9F2B47CB0}">
      <dgm:prSet/>
      <dgm:spPr/>
      <dgm:t>
        <a:bodyPr/>
        <a:lstStyle/>
        <a:p>
          <a:endParaRPr lang="en-US"/>
        </a:p>
      </dgm:t>
    </dgm:pt>
    <dgm:pt modelId="{F6C7FACF-8ECC-4154-A817-74ACCC3EC235}">
      <dgm:prSet phldrT="[文本]"/>
      <dgm:spPr/>
      <dgm:t>
        <a:bodyPr/>
        <a:lstStyle/>
        <a:p>
          <a:r>
            <a:rPr lang="zh-CN" altLang="en-US" dirty="0"/>
            <a:t>高级建模</a:t>
          </a:r>
          <a:endParaRPr lang="en-US" dirty="0"/>
        </a:p>
      </dgm:t>
    </dgm:pt>
    <dgm:pt modelId="{F0048A96-F0F0-4574-9C57-D3A87E4A83A9}" type="parTrans" cxnId="{4A978BB0-A5D0-4BEE-8730-2D15A0367DDD}">
      <dgm:prSet/>
      <dgm:spPr/>
      <dgm:t>
        <a:bodyPr/>
        <a:lstStyle/>
        <a:p>
          <a:endParaRPr lang="en-US"/>
        </a:p>
      </dgm:t>
    </dgm:pt>
    <dgm:pt modelId="{4276892D-63A8-49AA-A8EA-9AEF6D6D6DEC}" type="sibTrans" cxnId="{4A978BB0-A5D0-4BEE-8730-2D15A0367DDD}">
      <dgm:prSet/>
      <dgm:spPr/>
      <dgm:t>
        <a:bodyPr/>
        <a:lstStyle/>
        <a:p>
          <a:endParaRPr lang="en-US"/>
        </a:p>
      </dgm:t>
    </dgm:pt>
    <dgm:pt modelId="{82E1EC95-C570-471A-BE38-3429E5483EFC}">
      <dgm:prSet phldrT="[文本]"/>
      <dgm:spPr/>
      <dgm:t>
        <a:bodyPr/>
        <a:lstStyle/>
        <a:p>
          <a:r>
            <a:rPr lang="zh-CN" altLang="en-US" dirty="0"/>
            <a:t>策略开发回测</a:t>
          </a:r>
          <a:endParaRPr lang="en-US" dirty="0"/>
        </a:p>
      </dgm:t>
    </dgm:pt>
    <dgm:pt modelId="{6D0DBA54-406D-4F1C-A7E1-E11FA18A8DD7}" type="parTrans" cxnId="{A6AC7085-306F-4336-B7A5-BC34866BE034}">
      <dgm:prSet/>
      <dgm:spPr/>
      <dgm:t>
        <a:bodyPr/>
        <a:lstStyle/>
        <a:p>
          <a:endParaRPr lang="en-US"/>
        </a:p>
      </dgm:t>
    </dgm:pt>
    <dgm:pt modelId="{79D5A440-996C-4641-BDDE-98F2B65E9D7C}" type="sibTrans" cxnId="{A6AC7085-306F-4336-B7A5-BC34866BE034}">
      <dgm:prSet/>
      <dgm:spPr/>
      <dgm:t>
        <a:bodyPr/>
        <a:lstStyle/>
        <a:p>
          <a:endParaRPr lang="en-US"/>
        </a:p>
      </dgm:t>
    </dgm:pt>
    <dgm:pt modelId="{13FBEE9E-E100-4790-81EE-1FC2ABA46F65}">
      <dgm:prSet phldrT="[文本]"/>
      <dgm:spPr/>
      <dgm:t>
        <a:bodyPr/>
        <a:lstStyle/>
        <a:p>
          <a:r>
            <a:rPr lang="zh-CN" altLang="en-US" dirty="0"/>
            <a:t>计算（函数公式）</a:t>
          </a:r>
          <a:endParaRPr lang="en-US" dirty="0"/>
        </a:p>
      </dgm:t>
    </dgm:pt>
    <dgm:pt modelId="{9129764B-CEE7-41BD-B029-1D073945C525}" type="parTrans" cxnId="{1F9B04F7-3A5B-4F73-AFA6-986A30AF46AD}">
      <dgm:prSet/>
      <dgm:spPr/>
      <dgm:t>
        <a:bodyPr/>
        <a:lstStyle/>
        <a:p>
          <a:endParaRPr lang="en-US"/>
        </a:p>
      </dgm:t>
    </dgm:pt>
    <dgm:pt modelId="{A4C9B39F-C9CD-4451-A8FC-4A9E0431E476}" type="sibTrans" cxnId="{1F9B04F7-3A5B-4F73-AFA6-986A30AF46AD}">
      <dgm:prSet/>
      <dgm:spPr/>
      <dgm:t>
        <a:bodyPr/>
        <a:lstStyle/>
        <a:p>
          <a:endParaRPr lang="en-US"/>
        </a:p>
      </dgm:t>
    </dgm:pt>
    <dgm:pt modelId="{7930210E-7541-41B0-8415-677917BD4515}">
      <dgm:prSet phldrT="[文本]"/>
      <dgm:spPr/>
      <dgm:t>
        <a:bodyPr/>
        <a:lstStyle/>
        <a:p>
          <a:r>
            <a:rPr lang="zh-CN" altLang="en-US" dirty="0"/>
            <a:t>数据整合</a:t>
          </a:r>
          <a:endParaRPr lang="en-US" dirty="0"/>
        </a:p>
      </dgm:t>
    </dgm:pt>
    <dgm:pt modelId="{5CE31BE5-91C0-4092-AE77-97DB45762A28}" type="parTrans" cxnId="{89C12E87-7CED-4D1E-833C-7063F5385698}">
      <dgm:prSet/>
      <dgm:spPr/>
      <dgm:t>
        <a:bodyPr/>
        <a:lstStyle/>
        <a:p>
          <a:endParaRPr lang="en-US"/>
        </a:p>
      </dgm:t>
    </dgm:pt>
    <dgm:pt modelId="{6B8D8CCC-B48D-43DE-8AE8-FDDA526708F4}" type="sibTrans" cxnId="{89C12E87-7CED-4D1E-833C-7063F5385698}">
      <dgm:prSet/>
      <dgm:spPr/>
      <dgm:t>
        <a:bodyPr/>
        <a:lstStyle/>
        <a:p>
          <a:endParaRPr lang="en-US"/>
        </a:p>
      </dgm:t>
    </dgm:pt>
    <dgm:pt modelId="{AD6A5CFC-2452-4F53-8A69-3374FD5E69D5}">
      <dgm:prSet phldrT="[文本]"/>
      <dgm:spPr/>
      <dgm:t>
        <a:bodyPr/>
        <a:lstStyle/>
        <a:p>
          <a:r>
            <a:rPr lang="zh-CN" altLang="en-US" dirty="0"/>
            <a:t>交互式分析</a:t>
          </a:r>
          <a:endParaRPr lang="en-US" dirty="0"/>
        </a:p>
      </dgm:t>
    </dgm:pt>
    <dgm:pt modelId="{AA0264B2-AEEF-4945-A46A-02ACE960F23B}" type="parTrans" cxnId="{027C58FA-1BE8-4D14-B4F7-1C42EE57A13A}">
      <dgm:prSet/>
      <dgm:spPr/>
      <dgm:t>
        <a:bodyPr/>
        <a:lstStyle/>
        <a:p>
          <a:endParaRPr lang="en-US"/>
        </a:p>
      </dgm:t>
    </dgm:pt>
    <dgm:pt modelId="{E0645006-7076-4D42-A3A4-01E56ED4670C}" type="sibTrans" cxnId="{027C58FA-1BE8-4D14-B4F7-1C42EE57A13A}">
      <dgm:prSet/>
      <dgm:spPr/>
      <dgm:t>
        <a:bodyPr/>
        <a:lstStyle/>
        <a:p>
          <a:endParaRPr lang="en-US"/>
        </a:p>
      </dgm:t>
    </dgm:pt>
    <dgm:pt modelId="{A35B9799-B1B9-46B1-8E03-576748EF6D18}">
      <dgm:prSet phldrT="[文本]"/>
      <dgm:spPr/>
      <dgm:t>
        <a:bodyPr/>
        <a:lstStyle/>
        <a:p>
          <a:r>
            <a:rPr lang="zh-CN" altLang="en-US" dirty="0"/>
            <a:t>工具链选型</a:t>
          </a:r>
          <a:endParaRPr lang="en-US" dirty="0"/>
        </a:p>
      </dgm:t>
    </dgm:pt>
    <dgm:pt modelId="{36F97E9A-C8C5-4B17-A64E-EBBC597A6C93}" type="parTrans" cxnId="{6CCDE66F-7BDD-4C41-B86E-61E075639FD7}">
      <dgm:prSet/>
      <dgm:spPr/>
      <dgm:t>
        <a:bodyPr/>
        <a:lstStyle/>
        <a:p>
          <a:endParaRPr lang="en-US"/>
        </a:p>
      </dgm:t>
    </dgm:pt>
    <dgm:pt modelId="{DF391ED9-06A4-4AEB-9FFF-8F002DE07156}" type="sibTrans" cxnId="{6CCDE66F-7BDD-4C41-B86E-61E075639FD7}">
      <dgm:prSet/>
      <dgm:spPr/>
      <dgm:t>
        <a:bodyPr/>
        <a:lstStyle/>
        <a:p>
          <a:endParaRPr lang="en-US"/>
        </a:p>
      </dgm:t>
    </dgm:pt>
    <dgm:pt modelId="{D692E2D1-FFBE-4044-AC98-090EBB30F2A1}" type="pres">
      <dgm:prSet presAssocID="{9E465C0A-E455-4F63-B4BF-039171D3622D}" presName="Name0" presStyleCnt="0">
        <dgm:presLayoutVars>
          <dgm:chPref val="1"/>
          <dgm:dir/>
          <dgm:animOne val="branch"/>
          <dgm:animLvl val="lvl"/>
          <dgm:resizeHandles/>
        </dgm:presLayoutVars>
      </dgm:prSet>
      <dgm:spPr/>
    </dgm:pt>
    <dgm:pt modelId="{A5F5EB32-5D96-484A-840A-CB9872FA3CA2}" type="pres">
      <dgm:prSet presAssocID="{07127997-AFC9-423E-9A41-8A024D96AA7F}" presName="vertOne" presStyleCnt="0"/>
      <dgm:spPr/>
    </dgm:pt>
    <dgm:pt modelId="{3A960F4E-C6FF-4F10-AB75-414A259FFB6B}" type="pres">
      <dgm:prSet presAssocID="{07127997-AFC9-423E-9A41-8A024D96AA7F}" presName="txOne" presStyleLbl="node0" presStyleIdx="0" presStyleCnt="3">
        <dgm:presLayoutVars>
          <dgm:chPref val="3"/>
        </dgm:presLayoutVars>
      </dgm:prSet>
      <dgm:spPr/>
    </dgm:pt>
    <dgm:pt modelId="{CFAC72FD-3248-42C9-A34A-5CB0C48C9478}" type="pres">
      <dgm:prSet presAssocID="{07127997-AFC9-423E-9A41-8A024D96AA7F}" presName="parTransOne" presStyleCnt="0"/>
      <dgm:spPr/>
    </dgm:pt>
    <dgm:pt modelId="{6CD96114-5CE1-43F3-ADBC-5F26D1F79842}" type="pres">
      <dgm:prSet presAssocID="{07127997-AFC9-423E-9A41-8A024D96AA7F}" presName="horzOne" presStyleCnt="0"/>
      <dgm:spPr/>
    </dgm:pt>
    <dgm:pt modelId="{8497BC1D-AF2C-41B0-83E7-9496019D3063}" type="pres">
      <dgm:prSet presAssocID="{B88F5B51-943A-4E2F-A77A-A6E8B37FB815}" presName="vertTwo" presStyleCnt="0"/>
      <dgm:spPr/>
    </dgm:pt>
    <dgm:pt modelId="{53A8EA33-C7D3-4834-98F2-4925576081A8}" type="pres">
      <dgm:prSet presAssocID="{B88F5B51-943A-4E2F-A77A-A6E8B37FB815}" presName="txTwo" presStyleLbl="node2" presStyleIdx="0" presStyleCnt="10">
        <dgm:presLayoutVars>
          <dgm:chPref val="3"/>
        </dgm:presLayoutVars>
      </dgm:prSet>
      <dgm:spPr/>
    </dgm:pt>
    <dgm:pt modelId="{AD8DE88A-98EE-42C5-A5A8-8E9115CF6966}" type="pres">
      <dgm:prSet presAssocID="{B88F5B51-943A-4E2F-A77A-A6E8B37FB815}" presName="horzTwo" presStyleCnt="0"/>
      <dgm:spPr/>
    </dgm:pt>
    <dgm:pt modelId="{06E10F54-BD99-490B-9991-431E95F16799}" type="pres">
      <dgm:prSet presAssocID="{C8E98D53-C6E0-4F78-AD29-A23427FAB29C}" presName="sibSpaceTwo" presStyleCnt="0"/>
      <dgm:spPr/>
    </dgm:pt>
    <dgm:pt modelId="{5804DFC7-E171-4BF3-AC16-9A281E5FE58A}" type="pres">
      <dgm:prSet presAssocID="{C303EB2E-5C4C-431A-A98F-5D593324B39B}" presName="vertTwo" presStyleCnt="0"/>
      <dgm:spPr/>
    </dgm:pt>
    <dgm:pt modelId="{B79D363D-C02C-4A3F-B8E5-ABD558C96DC7}" type="pres">
      <dgm:prSet presAssocID="{C303EB2E-5C4C-431A-A98F-5D593324B39B}" presName="txTwo" presStyleLbl="node2" presStyleIdx="1" presStyleCnt="10">
        <dgm:presLayoutVars>
          <dgm:chPref val="3"/>
        </dgm:presLayoutVars>
      </dgm:prSet>
      <dgm:spPr/>
    </dgm:pt>
    <dgm:pt modelId="{32645FE5-E95B-4166-920C-A793017DCFB5}" type="pres">
      <dgm:prSet presAssocID="{C303EB2E-5C4C-431A-A98F-5D593324B39B}" presName="horzTwo" presStyleCnt="0"/>
      <dgm:spPr/>
    </dgm:pt>
    <dgm:pt modelId="{9198117D-041E-4A84-89A4-3C895A4A120F}" type="pres">
      <dgm:prSet presAssocID="{0A1DAC19-2001-449D-AB26-718013A734EF}" presName="sibSpaceTwo" presStyleCnt="0"/>
      <dgm:spPr/>
    </dgm:pt>
    <dgm:pt modelId="{97900643-CAC2-4C73-8ABC-C600C78E969C}" type="pres">
      <dgm:prSet presAssocID="{13FBEE9E-E100-4790-81EE-1FC2ABA46F65}" presName="vertTwo" presStyleCnt="0"/>
      <dgm:spPr/>
    </dgm:pt>
    <dgm:pt modelId="{AC64AA5A-9E26-486E-859C-32F8706ED65A}" type="pres">
      <dgm:prSet presAssocID="{13FBEE9E-E100-4790-81EE-1FC2ABA46F65}" presName="txTwo" presStyleLbl="node2" presStyleIdx="2" presStyleCnt="10">
        <dgm:presLayoutVars>
          <dgm:chPref val="3"/>
        </dgm:presLayoutVars>
      </dgm:prSet>
      <dgm:spPr/>
    </dgm:pt>
    <dgm:pt modelId="{031C43E2-11E2-499D-B914-573DD41E36C6}" type="pres">
      <dgm:prSet presAssocID="{13FBEE9E-E100-4790-81EE-1FC2ABA46F65}" presName="horzTwo" presStyleCnt="0"/>
      <dgm:spPr/>
    </dgm:pt>
    <dgm:pt modelId="{EE8A67CA-7FE9-461F-8C53-54B3B5954622}" type="pres">
      <dgm:prSet presAssocID="{44E1EE57-AFB6-4A75-8E43-D8C4845D6548}" presName="sibSpaceOne" presStyleCnt="0"/>
      <dgm:spPr/>
    </dgm:pt>
    <dgm:pt modelId="{D5BBE690-1307-47D0-AE55-2046A329CF97}" type="pres">
      <dgm:prSet presAssocID="{20310B58-07F0-48B4-AD44-EB4EEA981A4C}" presName="vertOne" presStyleCnt="0"/>
      <dgm:spPr/>
    </dgm:pt>
    <dgm:pt modelId="{3481EA34-696A-4DF0-A886-D54800E18F20}" type="pres">
      <dgm:prSet presAssocID="{20310B58-07F0-48B4-AD44-EB4EEA981A4C}" presName="txOne" presStyleLbl="node0" presStyleIdx="1" presStyleCnt="3">
        <dgm:presLayoutVars>
          <dgm:chPref val="3"/>
        </dgm:presLayoutVars>
      </dgm:prSet>
      <dgm:spPr/>
    </dgm:pt>
    <dgm:pt modelId="{ED523739-A430-40FD-AFA6-6C4DCBA2DC02}" type="pres">
      <dgm:prSet presAssocID="{20310B58-07F0-48B4-AD44-EB4EEA981A4C}" presName="parTransOne" presStyleCnt="0"/>
      <dgm:spPr/>
    </dgm:pt>
    <dgm:pt modelId="{A891A873-9CED-4B86-967B-C55DB4E34C40}" type="pres">
      <dgm:prSet presAssocID="{20310B58-07F0-48B4-AD44-EB4EEA981A4C}" presName="horzOne" presStyleCnt="0"/>
      <dgm:spPr/>
    </dgm:pt>
    <dgm:pt modelId="{F13F4A64-7DB4-4900-BAAF-F6B55B410BF6}" type="pres">
      <dgm:prSet presAssocID="{413BEEAD-D368-4683-A870-7FB8280FAF1A}" presName="vertTwo" presStyleCnt="0"/>
      <dgm:spPr/>
    </dgm:pt>
    <dgm:pt modelId="{875AC30B-F415-42BB-8277-1B1FBA8C40C2}" type="pres">
      <dgm:prSet presAssocID="{413BEEAD-D368-4683-A870-7FB8280FAF1A}" presName="txTwo" presStyleLbl="node2" presStyleIdx="3" presStyleCnt="10">
        <dgm:presLayoutVars>
          <dgm:chPref val="3"/>
        </dgm:presLayoutVars>
      </dgm:prSet>
      <dgm:spPr/>
    </dgm:pt>
    <dgm:pt modelId="{4C1087D7-8C25-4514-8563-D3749BB2F33D}" type="pres">
      <dgm:prSet presAssocID="{413BEEAD-D368-4683-A870-7FB8280FAF1A}" presName="horzTwo" presStyleCnt="0"/>
      <dgm:spPr/>
    </dgm:pt>
    <dgm:pt modelId="{7452B1F3-9DA9-437D-B4DD-F842788BE815}" type="pres">
      <dgm:prSet presAssocID="{D9658970-9960-4B43-9BE7-829ED2D3FE68}" presName="sibSpaceTwo" presStyleCnt="0"/>
      <dgm:spPr/>
    </dgm:pt>
    <dgm:pt modelId="{EC0A1C47-97AC-46FF-A51C-26026A1AD80D}" type="pres">
      <dgm:prSet presAssocID="{C3A78190-64EF-452F-B7B8-EE26D907C803}" presName="vertTwo" presStyleCnt="0"/>
      <dgm:spPr/>
    </dgm:pt>
    <dgm:pt modelId="{A298C566-E4C1-4A09-A0C3-D64C1B4FB7DD}" type="pres">
      <dgm:prSet presAssocID="{C3A78190-64EF-452F-B7B8-EE26D907C803}" presName="txTwo" presStyleLbl="node2" presStyleIdx="4" presStyleCnt="10">
        <dgm:presLayoutVars>
          <dgm:chPref val="3"/>
        </dgm:presLayoutVars>
      </dgm:prSet>
      <dgm:spPr/>
    </dgm:pt>
    <dgm:pt modelId="{BA923D93-B620-4994-9497-3FADE09DA941}" type="pres">
      <dgm:prSet presAssocID="{C3A78190-64EF-452F-B7B8-EE26D907C803}" presName="horzTwo" presStyleCnt="0"/>
      <dgm:spPr/>
    </dgm:pt>
    <dgm:pt modelId="{A275E112-BD52-4BF9-9269-D11DDB212504}" type="pres">
      <dgm:prSet presAssocID="{B423154E-71C3-4513-BC6C-DDC5B09EFE8C}" presName="sibSpaceTwo" presStyleCnt="0"/>
      <dgm:spPr/>
    </dgm:pt>
    <dgm:pt modelId="{EEAFADDC-491C-4FFF-9B32-8AA0C831A83D}" type="pres">
      <dgm:prSet presAssocID="{F6C7FACF-8ECC-4154-A817-74ACCC3EC235}" presName="vertTwo" presStyleCnt="0"/>
      <dgm:spPr/>
    </dgm:pt>
    <dgm:pt modelId="{5CE067FA-99B9-4BC6-9EA4-D2BE09528A91}" type="pres">
      <dgm:prSet presAssocID="{F6C7FACF-8ECC-4154-A817-74ACCC3EC235}" presName="txTwo" presStyleLbl="node2" presStyleIdx="5" presStyleCnt="10">
        <dgm:presLayoutVars>
          <dgm:chPref val="3"/>
        </dgm:presLayoutVars>
      </dgm:prSet>
      <dgm:spPr/>
    </dgm:pt>
    <dgm:pt modelId="{4E4668EB-1B22-449C-9E64-60B75471EF68}" type="pres">
      <dgm:prSet presAssocID="{F6C7FACF-8ECC-4154-A817-74ACCC3EC235}" presName="horzTwo" presStyleCnt="0"/>
      <dgm:spPr/>
    </dgm:pt>
    <dgm:pt modelId="{FBE3C9A1-216A-4994-BFFC-55F8376656D3}" type="pres">
      <dgm:prSet presAssocID="{4276892D-63A8-49AA-A8EA-9AEF6D6D6DEC}" presName="sibSpaceTwo" presStyleCnt="0"/>
      <dgm:spPr/>
    </dgm:pt>
    <dgm:pt modelId="{77103EC3-89F9-43B8-A55D-EB7214A4ECE5}" type="pres">
      <dgm:prSet presAssocID="{82E1EC95-C570-471A-BE38-3429E5483EFC}" presName="vertTwo" presStyleCnt="0"/>
      <dgm:spPr/>
    </dgm:pt>
    <dgm:pt modelId="{A41C4D3D-EE3D-4729-BF04-599F9720E160}" type="pres">
      <dgm:prSet presAssocID="{82E1EC95-C570-471A-BE38-3429E5483EFC}" presName="txTwo" presStyleLbl="node2" presStyleIdx="6" presStyleCnt="10">
        <dgm:presLayoutVars>
          <dgm:chPref val="3"/>
        </dgm:presLayoutVars>
      </dgm:prSet>
      <dgm:spPr/>
    </dgm:pt>
    <dgm:pt modelId="{95F457CA-EA9F-45AD-8D13-58942AFA5D6C}" type="pres">
      <dgm:prSet presAssocID="{82E1EC95-C570-471A-BE38-3429E5483EFC}" presName="horzTwo" presStyleCnt="0"/>
      <dgm:spPr/>
    </dgm:pt>
    <dgm:pt modelId="{22D8F9B3-B334-4328-BF9F-990EA1BDC9F1}" type="pres">
      <dgm:prSet presAssocID="{76A32532-D94B-46D0-AD24-14E44BB2086E}" presName="sibSpaceOne" presStyleCnt="0"/>
      <dgm:spPr/>
    </dgm:pt>
    <dgm:pt modelId="{55656B14-F97F-401A-8FDB-5138E358605C}" type="pres">
      <dgm:prSet presAssocID="{58BFE70B-4E9D-4782-A648-9C5F5B0959BF}" presName="vertOne" presStyleCnt="0"/>
      <dgm:spPr/>
    </dgm:pt>
    <dgm:pt modelId="{3C9DFA23-5E46-46E8-A589-465472A371E3}" type="pres">
      <dgm:prSet presAssocID="{58BFE70B-4E9D-4782-A648-9C5F5B0959BF}" presName="txOne" presStyleLbl="node0" presStyleIdx="2" presStyleCnt="3">
        <dgm:presLayoutVars>
          <dgm:chPref val="3"/>
        </dgm:presLayoutVars>
      </dgm:prSet>
      <dgm:spPr/>
    </dgm:pt>
    <dgm:pt modelId="{DC5769FD-0CE1-4C87-A904-C87AB6B4E8C0}" type="pres">
      <dgm:prSet presAssocID="{58BFE70B-4E9D-4782-A648-9C5F5B0959BF}" presName="parTransOne" presStyleCnt="0"/>
      <dgm:spPr/>
    </dgm:pt>
    <dgm:pt modelId="{795FECF6-20B9-4AD3-B32A-9339B5209E41}" type="pres">
      <dgm:prSet presAssocID="{58BFE70B-4E9D-4782-A648-9C5F5B0959BF}" presName="horzOne" presStyleCnt="0"/>
      <dgm:spPr/>
    </dgm:pt>
    <dgm:pt modelId="{EF537922-2D09-4AD3-855E-8977E39E5992}" type="pres">
      <dgm:prSet presAssocID="{7930210E-7541-41B0-8415-677917BD4515}" presName="vertTwo" presStyleCnt="0"/>
      <dgm:spPr/>
    </dgm:pt>
    <dgm:pt modelId="{1280C5A3-BFD2-43B9-8ADA-CA20C5D0C4AF}" type="pres">
      <dgm:prSet presAssocID="{7930210E-7541-41B0-8415-677917BD4515}" presName="txTwo" presStyleLbl="node2" presStyleIdx="7" presStyleCnt="10">
        <dgm:presLayoutVars>
          <dgm:chPref val="3"/>
        </dgm:presLayoutVars>
      </dgm:prSet>
      <dgm:spPr/>
    </dgm:pt>
    <dgm:pt modelId="{0F37AAE8-B174-435B-84F4-BA78AFDA5111}" type="pres">
      <dgm:prSet presAssocID="{7930210E-7541-41B0-8415-677917BD4515}" presName="horzTwo" presStyleCnt="0"/>
      <dgm:spPr/>
    </dgm:pt>
    <dgm:pt modelId="{C04B3886-5A98-48A4-9733-92A1753CEE8E}" type="pres">
      <dgm:prSet presAssocID="{6B8D8CCC-B48D-43DE-8AE8-FDDA526708F4}" presName="sibSpaceTwo" presStyleCnt="0"/>
      <dgm:spPr/>
    </dgm:pt>
    <dgm:pt modelId="{53894917-5FFC-476E-89B8-591895D4FC9F}" type="pres">
      <dgm:prSet presAssocID="{AD6A5CFC-2452-4F53-8A69-3374FD5E69D5}" presName="vertTwo" presStyleCnt="0"/>
      <dgm:spPr/>
    </dgm:pt>
    <dgm:pt modelId="{29905712-81E5-4B29-8B38-6708C1145B93}" type="pres">
      <dgm:prSet presAssocID="{AD6A5CFC-2452-4F53-8A69-3374FD5E69D5}" presName="txTwo" presStyleLbl="node2" presStyleIdx="8" presStyleCnt="10">
        <dgm:presLayoutVars>
          <dgm:chPref val="3"/>
        </dgm:presLayoutVars>
      </dgm:prSet>
      <dgm:spPr/>
    </dgm:pt>
    <dgm:pt modelId="{EC58C5A6-8DFC-46B6-BAC7-F2AE90DD267F}" type="pres">
      <dgm:prSet presAssocID="{AD6A5CFC-2452-4F53-8A69-3374FD5E69D5}" presName="horzTwo" presStyleCnt="0"/>
      <dgm:spPr/>
    </dgm:pt>
    <dgm:pt modelId="{8C6D0F37-8B8D-430E-A145-30386C3A6D04}" type="pres">
      <dgm:prSet presAssocID="{E0645006-7076-4D42-A3A4-01E56ED4670C}" presName="sibSpaceTwo" presStyleCnt="0"/>
      <dgm:spPr/>
    </dgm:pt>
    <dgm:pt modelId="{94DCE20C-675A-4781-BED9-5A4B09B4F685}" type="pres">
      <dgm:prSet presAssocID="{A35B9799-B1B9-46B1-8E03-576748EF6D18}" presName="vertTwo" presStyleCnt="0"/>
      <dgm:spPr/>
    </dgm:pt>
    <dgm:pt modelId="{DAB1D094-AE62-493F-AF50-2478555A3C25}" type="pres">
      <dgm:prSet presAssocID="{A35B9799-B1B9-46B1-8E03-576748EF6D18}" presName="txTwo" presStyleLbl="node2" presStyleIdx="9" presStyleCnt="10">
        <dgm:presLayoutVars>
          <dgm:chPref val="3"/>
        </dgm:presLayoutVars>
      </dgm:prSet>
      <dgm:spPr/>
    </dgm:pt>
    <dgm:pt modelId="{D4573DB9-ABC2-49E0-8D07-43C1380B5F46}" type="pres">
      <dgm:prSet presAssocID="{A35B9799-B1B9-46B1-8E03-576748EF6D18}" presName="horzTwo" presStyleCnt="0"/>
      <dgm:spPr/>
    </dgm:pt>
  </dgm:ptLst>
  <dgm:cxnLst>
    <dgm:cxn modelId="{0DAA3318-7D5A-425A-BBEE-92234388C178}" type="presOf" srcId="{7930210E-7541-41B0-8415-677917BD4515}" destId="{1280C5A3-BFD2-43B9-8ADA-CA20C5D0C4AF}" srcOrd="0" destOrd="0" presId="urn:microsoft.com/office/officeart/2005/8/layout/hierarchy4"/>
    <dgm:cxn modelId="{8E863019-0F88-458C-B610-7F7870ED1C40}" type="presOf" srcId="{B88F5B51-943A-4E2F-A77A-A6E8B37FB815}" destId="{53A8EA33-C7D3-4834-98F2-4925576081A8}" srcOrd="0" destOrd="0" presId="urn:microsoft.com/office/officeart/2005/8/layout/hierarchy4"/>
    <dgm:cxn modelId="{219FE619-9E47-44A4-8835-3705B909D737}" srcId="{07127997-AFC9-423E-9A41-8A024D96AA7F}" destId="{B88F5B51-943A-4E2F-A77A-A6E8B37FB815}" srcOrd="0" destOrd="0" parTransId="{9C2A4EB4-C9A7-451E-B076-EF8B7F0C4ECD}" sibTransId="{C8E98D53-C6E0-4F78-AD29-A23427FAB29C}"/>
    <dgm:cxn modelId="{AC24E028-9D36-42A4-93BB-7E69A1BDBB58}" type="presOf" srcId="{07127997-AFC9-423E-9A41-8A024D96AA7F}" destId="{3A960F4E-C6FF-4F10-AB75-414A259FFB6B}" srcOrd="0" destOrd="0" presId="urn:microsoft.com/office/officeart/2005/8/layout/hierarchy4"/>
    <dgm:cxn modelId="{4CDC7A29-08A7-4BBA-BD5D-5C8DB41F4EDD}" type="presOf" srcId="{F6C7FACF-8ECC-4154-A817-74ACCC3EC235}" destId="{5CE067FA-99B9-4BC6-9EA4-D2BE09528A91}" srcOrd="0" destOrd="0" presId="urn:microsoft.com/office/officeart/2005/8/layout/hierarchy4"/>
    <dgm:cxn modelId="{623A7F2D-8C39-4BCF-BC4C-CBDB38829C61}" type="presOf" srcId="{413BEEAD-D368-4683-A870-7FB8280FAF1A}" destId="{875AC30B-F415-42BB-8277-1B1FBA8C40C2}" srcOrd="0" destOrd="0" presId="urn:microsoft.com/office/officeart/2005/8/layout/hierarchy4"/>
    <dgm:cxn modelId="{C6779231-2110-4B80-AFCE-6F8E8FA46B6C}" type="presOf" srcId="{C303EB2E-5C4C-431A-A98F-5D593324B39B}" destId="{B79D363D-C02C-4A3F-B8E5-ABD558C96DC7}" srcOrd="0" destOrd="0" presId="urn:microsoft.com/office/officeart/2005/8/layout/hierarchy4"/>
    <dgm:cxn modelId="{1CC6263D-21A5-4D5D-AB06-17BC7C73029D}" type="presOf" srcId="{58BFE70B-4E9D-4782-A648-9C5F5B0959BF}" destId="{3C9DFA23-5E46-46E8-A589-465472A371E3}" srcOrd="0" destOrd="0" presId="urn:microsoft.com/office/officeart/2005/8/layout/hierarchy4"/>
    <dgm:cxn modelId="{029B084C-E668-434D-893A-C9D3B6228FD1}" srcId="{9E465C0A-E455-4F63-B4BF-039171D3622D}" destId="{20310B58-07F0-48B4-AD44-EB4EEA981A4C}" srcOrd="1" destOrd="0" parTransId="{424C4E10-D549-43BE-BA02-8FD3A6ABD6BE}" sibTransId="{76A32532-D94B-46D0-AD24-14E44BB2086E}"/>
    <dgm:cxn modelId="{52091F4C-4D49-4D45-9CC3-1B17087FAF00}" srcId="{20310B58-07F0-48B4-AD44-EB4EEA981A4C}" destId="{413BEEAD-D368-4683-A870-7FB8280FAF1A}" srcOrd="0" destOrd="0" parTransId="{049A3CD0-0925-4B78-8E45-55717B5317A3}" sibTransId="{D9658970-9960-4B43-9BE7-829ED2D3FE68}"/>
    <dgm:cxn modelId="{6CCDE66F-7BDD-4C41-B86E-61E075639FD7}" srcId="{58BFE70B-4E9D-4782-A648-9C5F5B0959BF}" destId="{A35B9799-B1B9-46B1-8E03-576748EF6D18}" srcOrd="2" destOrd="0" parTransId="{36F97E9A-C8C5-4B17-A64E-EBBC597A6C93}" sibTransId="{DF391ED9-06A4-4AEB-9FFF-8F002DE07156}"/>
    <dgm:cxn modelId="{51B76C55-92D0-4CF4-8DFE-A5B900D6F093}" srcId="{9E465C0A-E455-4F63-B4BF-039171D3622D}" destId="{07127997-AFC9-423E-9A41-8A024D96AA7F}" srcOrd="0" destOrd="0" parTransId="{7F439B8E-0059-4694-9803-2049834AEB44}" sibTransId="{44E1EE57-AFB6-4A75-8E43-D8C4845D6548}"/>
    <dgm:cxn modelId="{508E0759-2DAE-49F2-B09E-BEC9F2B47CB0}" srcId="{20310B58-07F0-48B4-AD44-EB4EEA981A4C}" destId="{C3A78190-64EF-452F-B7B8-EE26D907C803}" srcOrd="1" destOrd="0" parTransId="{66752055-36C1-4D2B-A85A-FB40C7A3A3DF}" sibTransId="{B423154E-71C3-4513-BC6C-DDC5B09EFE8C}"/>
    <dgm:cxn modelId="{DECFD284-16E2-41AF-915E-BB7A510FF233}" type="presOf" srcId="{13FBEE9E-E100-4790-81EE-1FC2ABA46F65}" destId="{AC64AA5A-9E26-486E-859C-32F8706ED65A}" srcOrd="0" destOrd="0" presId="urn:microsoft.com/office/officeart/2005/8/layout/hierarchy4"/>
    <dgm:cxn modelId="{A6AC7085-306F-4336-B7A5-BC34866BE034}" srcId="{20310B58-07F0-48B4-AD44-EB4EEA981A4C}" destId="{82E1EC95-C570-471A-BE38-3429E5483EFC}" srcOrd="3" destOrd="0" parTransId="{6D0DBA54-406D-4F1C-A7E1-E11FA18A8DD7}" sibTransId="{79D5A440-996C-4641-BDDE-98F2B65E9D7C}"/>
    <dgm:cxn modelId="{89C12E87-7CED-4D1E-833C-7063F5385698}" srcId="{58BFE70B-4E9D-4782-A648-9C5F5B0959BF}" destId="{7930210E-7541-41B0-8415-677917BD4515}" srcOrd="0" destOrd="0" parTransId="{5CE31BE5-91C0-4092-AE77-97DB45762A28}" sibTransId="{6B8D8CCC-B48D-43DE-8AE8-FDDA526708F4}"/>
    <dgm:cxn modelId="{4F661D99-853C-4FF4-94A5-3238A9C60A7D}" type="presOf" srcId="{A35B9799-B1B9-46B1-8E03-576748EF6D18}" destId="{DAB1D094-AE62-493F-AF50-2478555A3C25}" srcOrd="0" destOrd="0" presId="urn:microsoft.com/office/officeart/2005/8/layout/hierarchy4"/>
    <dgm:cxn modelId="{4A978BB0-A5D0-4BEE-8730-2D15A0367DDD}" srcId="{20310B58-07F0-48B4-AD44-EB4EEA981A4C}" destId="{F6C7FACF-8ECC-4154-A817-74ACCC3EC235}" srcOrd="2" destOrd="0" parTransId="{F0048A96-F0F0-4574-9C57-D3A87E4A83A9}" sibTransId="{4276892D-63A8-49AA-A8EA-9AEF6D6D6DEC}"/>
    <dgm:cxn modelId="{F7CB52BC-1084-4EDF-B3AE-460764A8BD5D}" type="presOf" srcId="{C3A78190-64EF-452F-B7B8-EE26D907C803}" destId="{A298C566-E4C1-4A09-A0C3-D64C1B4FB7DD}" srcOrd="0" destOrd="0" presId="urn:microsoft.com/office/officeart/2005/8/layout/hierarchy4"/>
    <dgm:cxn modelId="{2CB2B3C8-4170-4E4F-8484-343D45018EE5}" type="presOf" srcId="{82E1EC95-C570-471A-BE38-3429E5483EFC}" destId="{A41C4D3D-EE3D-4729-BF04-599F9720E160}" srcOrd="0" destOrd="0" presId="urn:microsoft.com/office/officeart/2005/8/layout/hierarchy4"/>
    <dgm:cxn modelId="{163CC5C8-06F4-494D-9B9D-538EB266A134}" type="presOf" srcId="{9E465C0A-E455-4F63-B4BF-039171D3622D}" destId="{D692E2D1-FFBE-4044-AC98-090EBB30F2A1}" srcOrd="0" destOrd="0" presId="urn:microsoft.com/office/officeart/2005/8/layout/hierarchy4"/>
    <dgm:cxn modelId="{E14662E2-4C51-4426-8722-E8F46DEB38BC}" type="presOf" srcId="{20310B58-07F0-48B4-AD44-EB4EEA981A4C}" destId="{3481EA34-696A-4DF0-A886-D54800E18F20}" srcOrd="0" destOrd="0" presId="urn:microsoft.com/office/officeart/2005/8/layout/hierarchy4"/>
    <dgm:cxn modelId="{50CE0BEC-74E4-44DB-A5D4-3CA5F5162FEF}" srcId="{07127997-AFC9-423E-9A41-8A024D96AA7F}" destId="{C303EB2E-5C4C-431A-A98F-5D593324B39B}" srcOrd="1" destOrd="0" parTransId="{C3DBA861-98F4-49B5-9727-F7E889C14C08}" sibTransId="{0A1DAC19-2001-449D-AB26-718013A734EF}"/>
    <dgm:cxn modelId="{39E1C1F3-6B33-4103-A563-91D794B4AC3C}" srcId="{9E465C0A-E455-4F63-B4BF-039171D3622D}" destId="{58BFE70B-4E9D-4782-A648-9C5F5B0959BF}" srcOrd="2" destOrd="0" parTransId="{C72CA039-FCD6-426F-AE48-A410BC6C869C}" sibTransId="{6384A772-D84B-4CDE-8FE2-ED8DCEF3A6E6}"/>
    <dgm:cxn modelId="{1F9B04F7-3A5B-4F73-AFA6-986A30AF46AD}" srcId="{07127997-AFC9-423E-9A41-8A024D96AA7F}" destId="{13FBEE9E-E100-4790-81EE-1FC2ABA46F65}" srcOrd="2" destOrd="0" parTransId="{9129764B-CEE7-41BD-B029-1D073945C525}" sibTransId="{A4C9B39F-C9CD-4451-A8FC-4A9E0431E476}"/>
    <dgm:cxn modelId="{D2FBD4F7-C91D-4176-8DD9-737DAB67AADC}" type="presOf" srcId="{AD6A5CFC-2452-4F53-8A69-3374FD5E69D5}" destId="{29905712-81E5-4B29-8B38-6708C1145B93}" srcOrd="0" destOrd="0" presId="urn:microsoft.com/office/officeart/2005/8/layout/hierarchy4"/>
    <dgm:cxn modelId="{027C58FA-1BE8-4D14-B4F7-1C42EE57A13A}" srcId="{58BFE70B-4E9D-4782-A648-9C5F5B0959BF}" destId="{AD6A5CFC-2452-4F53-8A69-3374FD5E69D5}" srcOrd="1" destOrd="0" parTransId="{AA0264B2-AEEF-4945-A46A-02ACE960F23B}" sibTransId="{E0645006-7076-4D42-A3A4-01E56ED4670C}"/>
    <dgm:cxn modelId="{E79D0014-495C-427A-86C0-CFE5D4917ECE}" type="presParOf" srcId="{D692E2D1-FFBE-4044-AC98-090EBB30F2A1}" destId="{A5F5EB32-5D96-484A-840A-CB9872FA3CA2}" srcOrd="0" destOrd="0" presId="urn:microsoft.com/office/officeart/2005/8/layout/hierarchy4"/>
    <dgm:cxn modelId="{269C09F6-78B0-45B8-B7DA-78AD3224D8F1}" type="presParOf" srcId="{A5F5EB32-5D96-484A-840A-CB9872FA3CA2}" destId="{3A960F4E-C6FF-4F10-AB75-414A259FFB6B}" srcOrd="0" destOrd="0" presId="urn:microsoft.com/office/officeart/2005/8/layout/hierarchy4"/>
    <dgm:cxn modelId="{7E7392F5-EDB5-4DE9-9F29-E75BA938F440}" type="presParOf" srcId="{A5F5EB32-5D96-484A-840A-CB9872FA3CA2}" destId="{CFAC72FD-3248-42C9-A34A-5CB0C48C9478}" srcOrd="1" destOrd="0" presId="urn:microsoft.com/office/officeart/2005/8/layout/hierarchy4"/>
    <dgm:cxn modelId="{47DAA625-FC14-4A95-B0E6-8A5A8332D74B}" type="presParOf" srcId="{A5F5EB32-5D96-484A-840A-CB9872FA3CA2}" destId="{6CD96114-5CE1-43F3-ADBC-5F26D1F79842}" srcOrd="2" destOrd="0" presId="urn:microsoft.com/office/officeart/2005/8/layout/hierarchy4"/>
    <dgm:cxn modelId="{D001334D-605A-4375-A3ED-B3ECF058A24F}" type="presParOf" srcId="{6CD96114-5CE1-43F3-ADBC-5F26D1F79842}" destId="{8497BC1D-AF2C-41B0-83E7-9496019D3063}" srcOrd="0" destOrd="0" presId="urn:microsoft.com/office/officeart/2005/8/layout/hierarchy4"/>
    <dgm:cxn modelId="{9225285F-C396-4941-B426-1BD256B8A755}" type="presParOf" srcId="{8497BC1D-AF2C-41B0-83E7-9496019D3063}" destId="{53A8EA33-C7D3-4834-98F2-4925576081A8}" srcOrd="0" destOrd="0" presId="urn:microsoft.com/office/officeart/2005/8/layout/hierarchy4"/>
    <dgm:cxn modelId="{66DB287A-7C77-4389-AFB9-4A3F4CC4475A}" type="presParOf" srcId="{8497BC1D-AF2C-41B0-83E7-9496019D3063}" destId="{AD8DE88A-98EE-42C5-A5A8-8E9115CF6966}" srcOrd="1" destOrd="0" presId="urn:microsoft.com/office/officeart/2005/8/layout/hierarchy4"/>
    <dgm:cxn modelId="{EF6028EE-413B-43E7-BAC8-729653760020}" type="presParOf" srcId="{6CD96114-5CE1-43F3-ADBC-5F26D1F79842}" destId="{06E10F54-BD99-490B-9991-431E95F16799}" srcOrd="1" destOrd="0" presId="urn:microsoft.com/office/officeart/2005/8/layout/hierarchy4"/>
    <dgm:cxn modelId="{1C2BCD4E-C497-4416-9250-311166929C44}" type="presParOf" srcId="{6CD96114-5CE1-43F3-ADBC-5F26D1F79842}" destId="{5804DFC7-E171-4BF3-AC16-9A281E5FE58A}" srcOrd="2" destOrd="0" presId="urn:microsoft.com/office/officeart/2005/8/layout/hierarchy4"/>
    <dgm:cxn modelId="{43245F4A-35B6-4277-B7DF-75AEBF90F199}" type="presParOf" srcId="{5804DFC7-E171-4BF3-AC16-9A281E5FE58A}" destId="{B79D363D-C02C-4A3F-B8E5-ABD558C96DC7}" srcOrd="0" destOrd="0" presId="urn:microsoft.com/office/officeart/2005/8/layout/hierarchy4"/>
    <dgm:cxn modelId="{D2E5731F-4F9C-4E92-BE6F-BF04B8323BBD}" type="presParOf" srcId="{5804DFC7-E171-4BF3-AC16-9A281E5FE58A}" destId="{32645FE5-E95B-4166-920C-A793017DCFB5}" srcOrd="1" destOrd="0" presId="urn:microsoft.com/office/officeart/2005/8/layout/hierarchy4"/>
    <dgm:cxn modelId="{21C14A7C-9C0C-4CD1-A2A8-6E246493217E}" type="presParOf" srcId="{6CD96114-5CE1-43F3-ADBC-5F26D1F79842}" destId="{9198117D-041E-4A84-89A4-3C895A4A120F}" srcOrd="3" destOrd="0" presId="urn:microsoft.com/office/officeart/2005/8/layout/hierarchy4"/>
    <dgm:cxn modelId="{A0E153D6-D8D4-4A39-9036-693C177EF215}" type="presParOf" srcId="{6CD96114-5CE1-43F3-ADBC-5F26D1F79842}" destId="{97900643-CAC2-4C73-8ABC-C600C78E969C}" srcOrd="4" destOrd="0" presId="urn:microsoft.com/office/officeart/2005/8/layout/hierarchy4"/>
    <dgm:cxn modelId="{6E5A7255-760F-4D2F-A83A-6E9AD857D85F}" type="presParOf" srcId="{97900643-CAC2-4C73-8ABC-C600C78E969C}" destId="{AC64AA5A-9E26-486E-859C-32F8706ED65A}" srcOrd="0" destOrd="0" presId="urn:microsoft.com/office/officeart/2005/8/layout/hierarchy4"/>
    <dgm:cxn modelId="{510BEC22-6787-42BA-AAF7-B7F24C5D610A}" type="presParOf" srcId="{97900643-CAC2-4C73-8ABC-C600C78E969C}" destId="{031C43E2-11E2-499D-B914-573DD41E36C6}" srcOrd="1" destOrd="0" presId="urn:microsoft.com/office/officeart/2005/8/layout/hierarchy4"/>
    <dgm:cxn modelId="{4B4F4A43-D6FB-4F35-995E-62D18B6270FC}" type="presParOf" srcId="{D692E2D1-FFBE-4044-AC98-090EBB30F2A1}" destId="{EE8A67CA-7FE9-461F-8C53-54B3B5954622}" srcOrd="1" destOrd="0" presId="urn:microsoft.com/office/officeart/2005/8/layout/hierarchy4"/>
    <dgm:cxn modelId="{3A62AF31-A7F5-4239-B9AE-22B020740B20}" type="presParOf" srcId="{D692E2D1-FFBE-4044-AC98-090EBB30F2A1}" destId="{D5BBE690-1307-47D0-AE55-2046A329CF97}" srcOrd="2" destOrd="0" presId="urn:microsoft.com/office/officeart/2005/8/layout/hierarchy4"/>
    <dgm:cxn modelId="{BD9CE2B9-1CC9-4A62-A1F5-8D09A688DC40}" type="presParOf" srcId="{D5BBE690-1307-47D0-AE55-2046A329CF97}" destId="{3481EA34-696A-4DF0-A886-D54800E18F20}" srcOrd="0" destOrd="0" presId="urn:microsoft.com/office/officeart/2005/8/layout/hierarchy4"/>
    <dgm:cxn modelId="{6C53678C-CBA0-421F-89A0-D260523D948A}" type="presParOf" srcId="{D5BBE690-1307-47D0-AE55-2046A329CF97}" destId="{ED523739-A430-40FD-AFA6-6C4DCBA2DC02}" srcOrd="1" destOrd="0" presId="urn:microsoft.com/office/officeart/2005/8/layout/hierarchy4"/>
    <dgm:cxn modelId="{48BE37E9-18AA-4DAC-935A-1551F34FAA0F}" type="presParOf" srcId="{D5BBE690-1307-47D0-AE55-2046A329CF97}" destId="{A891A873-9CED-4B86-967B-C55DB4E34C40}" srcOrd="2" destOrd="0" presId="urn:microsoft.com/office/officeart/2005/8/layout/hierarchy4"/>
    <dgm:cxn modelId="{6B55AE10-8A31-405F-BD34-7921F1527228}" type="presParOf" srcId="{A891A873-9CED-4B86-967B-C55DB4E34C40}" destId="{F13F4A64-7DB4-4900-BAAF-F6B55B410BF6}" srcOrd="0" destOrd="0" presId="urn:microsoft.com/office/officeart/2005/8/layout/hierarchy4"/>
    <dgm:cxn modelId="{4CBE6962-0193-476C-898D-C97D9C255829}" type="presParOf" srcId="{F13F4A64-7DB4-4900-BAAF-F6B55B410BF6}" destId="{875AC30B-F415-42BB-8277-1B1FBA8C40C2}" srcOrd="0" destOrd="0" presId="urn:microsoft.com/office/officeart/2005/8/layout/hierarchy4"/>
    <dgm:cxn modelId="{B0F0C3A0-AB1D-4A35-87BF-4D88B1D701A8}" type="presParOf" srcId="{F13F4A64-7DB4-4900-BAAF-F6B55B410BF6}" destId="{4C1087D7-8C25-4514-8563-D3749BB2F33D}" srcOrd="1" destOrd="0" presId="urn:microsoft.com/office/officeart/2005/8/layout/hierarchy4"/>
    <dgm:cxn modelId="{BBB9749F-10D7-4043-863C-4E7BE4DA8C34}" type="presParOf" srcId="{A891A873-9CED-4B86-967B-C55DB4E34C40}" destId="{7452B1F3-9DA9-437D-B4DD-F842788BE815}" srcOrd="1" destOrd="0" presId="urn:microsoft.com/office/officeart/2005/8/layout/hierarchy4"/>
    <dgm:cxn modelId="{72DD8D60-C3B5-4C77-B6D3-7821D7DE273B}" type="presParOf" srcId="{A891A873-9CED-4B86-967B-C55DB4E34C40}" destId="{EC0A1C47-97AC-46FF-A51C-26026A1AD80D}" srcOrd="2" destOrd="0" presId="urn:microsoft.com/office/officeart/2005/8/layout/hierarchy4"/>
    <dgm:cxn modelId="{6A3BC74F-2C7E-4F1D-B4F6-D03B60D48895}" type="presParOf" srcId="{EC0A1C47-97AC-46FF-A51C-26026A1AD80D}" destId="{A298C566-E4C1-4A09-A0C3-D64C1B4FB7DD}" srcOrd="0" destOrd="0" presId="urn:microsoft.com/office/officeart/2005/8/layout/hierarchy4"/>
    <dgm:cxn modelId="{582BEB6C-8E0E-420E-A67C-F0D0A44BC9E2}" type="presParOf" srcId="{EC0A1C47-97AC-46FF-A51C-26026A1AD80D}" destId="{BA923D93-B620-4994-9497-3FADE09DA941}" srcOrd="1" destOrd="0" presId="urn:microsoft.com/office/officeart/2005/8/layout/hierarchy4"/>
    <dgm:cxn modelId="{DA0BF357-F15F-495C-A367-0D0AE6065B9B}" type="presParOf" srcId="{A891A873-9CED-4B86-967B-C55DB4E34C40}" destId="{A275E112-BD52-4BF9-9269-D11DDB212504}" srcOrd="3" destOrd="0" presId="urn:microsoft.com/office/officeart/2005/8/layout/hierarchy4"/>
    <dgm:cxn modelId="{28244204-D3CE-48EE-BCBB-5F537EA88686}" type="presParOf" srcId="{A891A873-9CED-4B86-967B-C55DB4E34C40}" destId="{EEAFADDC-491C-4FFF-9B32-8AA0C831A83D}" srcOrd="4" destOrd="0" presId="urn:microsoft.com/office/officeart/2005/8/layout/hierarchy4"/>
    <dgm:cxn modelId="{75E78248-E756-4333-9E2C-20E9F7C5C5FE}" type="presParOf" srcId="{EEAFADDC-491C-4FFF-9B32-8AA0C831A83D}" destId="{5CE067FA-99B9-4BC6-9EA4-D2BE09528A91}" srcOrd="0" destOrd="0" presId="urn:microsoft.com/office/officeart/2005/8/layout/hierarchy4"/>
    <dgm:cxn modelId="{20A3ED3A-548B-4872-8EB1-A2380B534558}" type="presParOf" srcId="{EEAFADDC-491C-4FFF-9B32-8AA0C831A83D}" destId="{4E4668EB-1B22-449C-9E64-60B75471EF68}" srcOrd="1" destOrd="0" presId="urn:microsoft.com/office/officeart/2005/8/layout/hierarchy4"/>
    <dgm:cxn modelId="{8459165B-A9D5-440B-B2CD-60AE62E7A30D}" type="presParOf" srcId="{A891A873-9CED-4B86-967B-C55DB4E34C40}" destId="{FBE3C9A1-216A-4994-BFFC-55F8376656D3}" srcOrd="5" destOrd="0" presId="urn:microsoft.com/office/officeart/2005/8/layout/hierarchy4"/>
    <dgm:cxn modelId="{66271CE6-3965-4E62-A847-A6F8E8E416BB}" type="presParOf" srcId="{A891A873-9CED-4B86-967B-C55DB4E34C40}" destId="{77103EC3-89F9-43B8-A55D-EB7214A4ECE5}" srcOrd="6" destOrd="0" presId="urn:microsoft.com/office/officeart/2005/8/layout/hierarchy4"/>
    <dgm:cxn modelId="{EE457644-1680-4F31-973C-502FEB03E3DE}" type="presParOf" srcId="{77103EC3-89F9-43B8-A55D-EB7214A4ECE5}" destId="{A41C4D3D-EE3D-4729-BF04-599F9720E160}" srcOrd="0" destOrd="0" presId="urn:microsoft.com/office/officeart/2005/8/layout/hierarchy4"/>
    <dgm:cxn modelId="{5E4EAD2C-1D58-4732-A41B-525E6E7923FE}" type="presParOf" srcId="{77103EC3-89F9-43B8-A55D-EB7214A4ECE5}" destId="{95F457CA-EA9F-45AD-8D13-58942AFA5D6C}" srcOrd="1" destOrd="0" presId="urn:microsoft.com/office/officeart/2005/8/layout/hierarchy4"/>
    <dgm:cxn modelId="{6AEEE707-CA48-41A3-A301-ED0E24A9C69A}" type="presParOf" srcId="{D692E2D1-FFBE-4044-AC98-090EBB30F2A1}" destId="{22D8F9B3-B334-4328-BF9F-990EA1BDC9F1}" srcOrd="3" destOrd="0" presId="urn:microsoft.com/office/officeart/2005/8/layout/hierarchy4"/>
    <dgm:cxn modelId="{814A259E-7997-434A-8806-1A36F29A533A}" type="presParOf" srcId="{D692E2D1-FFBE-4044-AC98-090EBB30F2A1}" destId="{55656B14-F97F-401A-8FDB-5138E358605C}" srcOrd="4" destOrd="0" presId="urn:microsoft.com/office/officeart/2005/8/layout/hierarchy4"/>
    <dgm:cxn modelId="{B1D73660-3885-4FDC-BD78-C96374E98A03}" type="presParOf" srcId="{55656B14-F97F-401A-8FDB-5138E358605C}" destId="{3C9DFA23-5E46-46E8-A589-465472A371E3}" srcOrd="0" destOrd="0" presId="urn:microsoft.com/office/officeart/2005/8/layout/hierarchy4"/>
    <dgm:cxn modelId="{0CC9FE7C-919E-4567-A21E-DC4909D217F8}" type="presParOf" srcId="{55656B14-F97F-401A-8FDB-5138E358605C}" destId="{DC5769FD-0CE1-4C87-A904-C87AB6B4E8C0}" srcOrd="1" destOrd="0" presId="urn:microsoft.com/office/officeart/2005/8/layout/hierarchy4"/>
    <dgm:cxn modelId="{F9C30E00-E442-41B0-9922-42B42C284E89}" type="presParOf" srcId="{55656B14-F97F-401A-8FDB-5138E358605C}" destId="{795FECF6-20B9-4AD3-B32A-9339B5209E41}" srcOrd="2" destOrd="0" presId="urn:microsoft.com/office/officeart/2005/8/layout/hierarchy4"/>
    <dgm:cxn modelId="{A72C5130-8D4F-4955-936F-4B6EFF476806}" type="presParOf" srcId="{795FECF6-20B9-4AD3-B32A-9339B5209E41}" destId="{EF537922-2D09-4AD3-855E-8977E39E5992}" srcOrd="0" destOrd="0" presId="urn:microsoft.com/office/officeart/2005/8/layout/hierarchy4"/>
    <dgm:cxn modelId="{454ECBE0-3398-4BCB-8857-0474293575BE}" type="presParOf" srcId="{EF537922-2D09-4AD3-855E-8977E39E5992}" destId="{1280C5A3-BFD2-43B9-8ADA-CA20C5D0C4AF}" srcOrd="0" destOrd="0" presId="urn:microsoft.com/office/officeart/2005/8/layout/hierarchy4"/>
    <dgm:cxn modelId="{BF128A21-51F0-4ECB-BBA2-3B10FB6463A5}" type="presParOf" srcId="{EF537922-2D09-4AD3-855E-8977E39E5992}" destId="{0F37AAE8-B174-435B-84F4-BA78AFDA5111}" srcOrd="1" destOrd="0" presId="urn:microsoft.com/office/officeart/2005/8/layout/hierarchy4"/>
    <dgm:cxn modelId="{221766CD-0D49-47FC-B733-0B1E1A5386E4}" type="presParOf" srcId="{795FECF6-20B9-4AD3-B32A-9339B5209E41}" destId="{C04B3886-5A98-48A4-9733-92A1753CEE8E}" srcOrd="1" destOrd="0" presId="urn:microsoft.com/office/officeart/2005/8/layout/hierarchy4"/>
    <dgm:cxn modelId="{FDEFF581-AC64-4178-AD4E-A631B00F84B6}" type="presParOf" srcId="{795FECF6-20B9-4AD3-B32A-9339B5209E41}" destId="{53894917-5FFC-476E-89B8-591895D4FC9F}" srcOrd="2" destOrd="0" presId="urn:microsoft.com/office/officeart/2005/8/layout/hierarchy4"/>
    <dgm:cxn modelId="{4796EF71-9887-44AA-A1FC-C6285F329CC6}" type="presParOf" srcId="{53894917-5FFC-476E-89B8-591895D4FC9F}" destId="{29905712-81E5-4B29-8B38-6708C1145B93}" srcOrd="0" destOrd="0" presId="urn:microsoft.com/office/officeart/2005/8/layout/hierarchy4"/>
    <dgm:cxn modelId="{55BA0895-04C1-48F1-A020-4FECA258EF8E}" type="presParOf" srcId="{53894917-5FFC-476E-89B8-591895D4FC9F}" destId="{EC58C5A6-8DFC-46B6-BAC7-F2AE90DD267F}" srcOrd="1" destOrd="0" presId="urn:microsoft.com/office/officeart/2005/8/layout/hierarchy4"/>
    <dgm:cxn modelId="{1B145EF4-4295-4785-96E3-2750AAA0531A}" type="presParOf" srcId="{795FECF6-20B9-4AD3-B32A-9339B5209E41}" destId="{8C6D0F37-8B8D-430E-A145-30386C3A6D04}" srcOrd="3" destOrd="0" presId="urn:microsoft.com/office/officeart/2005/8/layout/hierarchy4"/>
    <dgm:cxn modelId="{71329492-4E06-4D6C-BFA9-DB5091B77C08}" type="presParOf" srcId="{795FECF6-20B9-4AD3-B32A-9339B5209E41}" destId="{94DCE20C-675A-4781-BED9-5A4B09B4F685}" srcOrd="4" destOrd="0" presId="urn:microsoft.com/office/officeart/2005/8/layout/hierarchy4"/>
    <dgm:cxn modelId="{9C6729E6-81FF-4A43-8D45-ADEF1F8951EE}" type="presParOf" srcId="{94DCE20C-675A-4781-BED9-5A4B09B4F685}" destId="{DAB1D094-AE62-493F-AF50-2478555A3C25}" srcOrd="0" destOrd="0" presId="urn:microsoft.com/office/officeart/2005/8/layout/hierarchy4"/>
    <dgm:cxn modelId="{83F952C4-F610-4C18-B03C-DEC710F49203}" type="presParOf" srcId="{94DCE20C-675A-4781-BED9-5A4B09B4F685}" destId="{D4573DB9-ABC2-49E0-8D07-43C1380B5F46}" srcOrd="1" destOrd="0" presId="urn:microsoft.com/office/officeart/2005/8/layout/hierarchy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5.xml><?xml version="1.0" encoding="utf-8"?>
<dgm:dataModel xmlns:dgm="http://schemas.openxmlformats.org/drawingml/2006/diagram" xmlns:a="http://schemas.openxmlformats.org/drawingml/2006/main">
  <dgm:ptLst>
    <dgm:pt modelId="{2CB07A82-E6FF-4152-877A-EDC00D6517B4}"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CC646B4C-A8E3-4F9E-BB71-2D3A40C67216}">
      <dgm:prSet phldrT="[文本]"/>
      <dgm:spPr/>
      <dgm:t>
        <a:bodyPr/>
        <a:lstStyle/>
        <a:p>
          <a:r>
            <a:rPr lang="zh-CN" altLang="en-US" dirty="0"/>
            <a:t>公式函数</a:t>
          </a:r>
          <a:endParaRPr lang="en-US" dirty="0"/>
        </a:p>
      </dgm:t>
    </dgm:pt>
    <dgm:pt modelId="{0CB6E5A4-174F-4B26-A044-EF36DB362354}" type="parTrans" cxnId="{D7A15071-A3BA-4D5A-B67F-1CE904914FCA}">
      <dgm:prSet/>
      <dgm:spPr/>
      <dgm:t>
        <a:bodyPr/>
        <a:lstStyle/>
        <a:p>
          <a:endParaRPr lang="en-US"/>
        </a:p>
      </dgm:t>
    </dgm:pt>
    <dgm:pt modelId="{147745DA-E593-45FA-8E28-75EA2F918190}" type="sibTrans" cxnId="{D7A15071-A3BA-4D5A-B67F-1CE904914FCA}">
      <dgm:prSet/>
      <dgm:spPr/>
      <dgm:t>
        <a:bodyPr/>
        <a:lstStyle/>
        <a:p>
          <a:endParaRPr lang="en-US"/>
        </a:p>
      </dgm:t>
    </dgm:pt>
    <dgm:pt modelId="{F1D2A53C-7F04-4A8F-BBAC-3538935A3A32}">
      <dgm:prSet phldrT="[文本]"/>
      <dgm:spPr/>
      <dgm:t>
        <a:bodyPr/>
        <a:lstStyle/>
        <a:p>
          <a:r>
            <a:rPr lang="zh-CN" altLang="en-US" dirty="0"/>
            <a:t>数据对齐</a:t>
          </a:r>
          <a:endParaRPr lang="en-US" dirty="0"/>
        </a:p>
      </dgm:t>
    </dgm:pt>
    <dgm:pt modelId="{E261358C-92C8-47BF-8EC9-CBCEBDC6AAE7}" type="parTrans" cxnId="{220147ED-EA9E-4415-980C-9A9C911F0465}">
      <dgm:prSet/>
      <dgm:spPr/>
      <dgm:t>
        <a:bodyPr/>
        <a:lstStyle/>
        <a:p>
          <a:endParaRPr lang="en-US"/>
        </a:p>
      </dgm:t>
    </dgm:pt>
    <dgm:pt modelId="{7CC5560A-FBEA-4708-B3EC-BCE4BEFC5B7A}" type="sibTrans" cxnId="{220147ED-EA9E-4415-980C-9A9C911F0465}">
      <dgm:prSet/>
      <dgm:spPr/>
      <dgm:t>
        <a:bodyPr/>
        <a:lstStyle/>
        <a:p>
          <a:endParaRPr lang="en-US"/>
        </a:p>
      </dgm:t>
    </dgm:pt>
    <dgm:pt modelId="{D3CB7019-D5F9-455C-9EE5-28B7FD61BA57}">
      <dgm:prSet phldrT="[文本]"/>
      <dgm:spPr/>
      <dgm:t>
        <a:bodyPr/>
        <a:lstStyle/>
        <a:p>
          <a:r>
            <a:rPr lang="zh-CN" altLang="en-US" dirty="0"/>
            <a:t>文本处理</a:t>
          </a:r>
          <a:endParaRPr lang="en-US" dirty="0"/>
        </a:p>
      </dgm:t>
    </dgm:pt>
    <dgm:pt modelId="{B331708F-AA11-45A0-9780-EE2237CD5A9E}" type="parTrans" cxnId="{92BEB9AF-BED0-4EEB-AD72-DEDABB21BAD5}">
      <dgm:prSet/>
      <dgm:spPr/>
      <dgm:t>
        <a:bodyPr/>
        <a:lstStyle/>
        <a:p>
          <a:endParaRPr lang="en-US"/>
        </a:p>
      </dgm:t>
    </dgm:pt>
    <dgm:pt modelId="{DF7DB6A2-B186-4999-976F-852A4C74AD73}" type="sibTrans" cxnId="{92BEB9AF-BED0-4EEB-AD72-DEDABB21BAD5}">
      <dgm:prSet/>
      <dgm:spPr/>
      <dgm:t>
        <a:bodyPr/>
        <a:lstStyle/>
        <a:p>
          <a:endParaRPr lang="en-US"/>
        </a:p>
      </dgm:t>
    </dgm:pt>
    <dgm:pt modelId="{33A2960E-2864-4920-8E9D-719795589594}">
      <dgm:prSet phldrT="[文本]"/>
      <dgm:spPr/>
      <dgm:t>
        <a:bodyPr/>
        <a:lstStyle/>
        <a:p>
          <a:r>
            <a:rPr lang="zh-CN" altLang="en-US" dirty="0"/>
            <a:t>图表分析</a:t>
          </a:r>
          <a:endParaRPr lang="en-US" dirty="0"/>
        </a:p>
      </dgm:t>
    </dgm:pt>
    <dgm:pt modelId="{05C4C9BC-7865-475D-956F-B9FCB218D5BF}" type="parTrans" cxnId="{C205A339-E383-4680-B6B0-F9DB77D9E644}">
      <dgm:prSet/>
      <dgm:spPr/>
      <dgm:t>
        <a:bodyPr/>
        <a:lstStyle/>
        <a:p>
          <a:endParaRPr lang="en-US"/>
        </a:p>
      </dgm:t>
    </dgm:pt>
    <dgm:pt modelId="{B502C077-8AE4-48D0-8700-CA7EE8DE4C2A}" type="sibTrans" cxnId="{C205A339-E383-4680-B6B0-F9DB77D9E644}">
      <dgm:prSet/>
      <dgm:spPr/>
      <dgm:t>
        <a:bodyPr/>
        <a:lstStyle/>
        <a:p>
          <a:endParaRPr lang="en-US"/>
        </a:p>
      </dgm:t>
    </dgm:pt>
    <dgm:pt modelId="{9646B079-ADE8-4FCE-8883-F23ABA732665}">
      <dgm:prSet phldrT="[文本]"/>
      <dgm:spPr/>
      <dgm:t>
        <a:bodyPr/>
        <a:lstStyle/>
        <a:p>
          <a:r>
            <a:rPr lang="zh-CN" altLang="en-US" dirty="0"/>
            <a:t>数据关系</a:t>
          </a:r>
          <a:endParaRPr lang="en-US" dirty="0"/>
        </a:p>
      </dgm:t>
    </dgm:pt>
    <dgm:pt modelId="{E5F3DE85-B298-4079-9EA8-0B21729DBDFF}" type="parTrans" cxnId="{B0E1F652-3882-47B2-AFA4-C6E9C0CF62B4}">
      <dgm:prSet/>
      <dgm:spPr/>
      <dgm:t>
        <a:bodyPr/>
        <a:lstStyle/>
        <a:p>
          <a:endParaRPr lang="en-US"/>
        </a:p>
      </dgm:t>
    </dgm:pt>
    <dgm:pt modelId="{C42848BC-50F1-41DD-BEED-D15133E883F0}" type="sibTrans" cxnId="{B0E1F652-3882-47B2-AFA4-C6E9C0CF62B4}">
      <dgm:prSet/>
      <dgm:spPr/>
      <dgm:t>
        <a:bodyPr/>
        <a:lstStyle/>
        <a:p>
          <a:endParaRPr lang="en-US"/>
        </a:p>
      </dgm:t>
    </dgm:pt>
    <dgm:pt modelId="{B6E4A8DF-E2DC-4559-A930-E6EC7D7E7C38}">
      <dgm:prSet phldrT="[文本]"/>
      <dgm:spPr/>
      <dgm:t>
        <a:bodyPr/>
        <a:lstStyle/>
        <a:p>
          <a:r>
            <a:rPr lang="zh-CN" altLang="en-US" dirty="0"/>
            <a:t>数据趋势与分布</a:t>
          </a:r>
          <a:endParaRPr lang="en-US" dirty="0"/>
        </a:p>
      </dgm:t>
    </dgm:pt>
    <dgm:pt modelId="{DE3851BD-E19F-479E-ABEE-7AA251090F6E}" type="parTrans" cxnId="{8F7D65D8-AB86-44A1-AEEA-D3FBFA6B8658}">
      <dgm:prSet/>
      <dgm:spPr/>
      <dgm:t>
        <a:bodyPr/>
        <a:lstStyle/>
        <a:p>
          <a:endParaRPr lang="en-US"/>
        </a:p>
      </dgm:t>
    </dgm:pt>
    <dgm:pt modelId="{EEB872A4-4709-44A0-87BB-F409487920F6}" type="sibTrans" cxnId="{8F7D65D8-AB86-44A1-AEEA-D3FBFA6B8658}">
      <dgm:prSet/>
      <dgm:spPr/>
      <dgm:t>
        <a:bodyPr/>
        <a:lstStyle/>
        <a:p>
          <a:endParaRPr lang="en-US"/>
        </a:p>
      </dgm:t>
    </dgm:pt>
    <dgm:pt modelId="{FC122390-2BD0-4F9B-8F91-680AD8C43BD9}">
      <dgm:prSet phldrT="[文本]"/>
      <dgm:spPr/>
      <dgm:t>
        <a:bodyPr/>
        <a:lstStyle/>
        <a:p>
          <a:r>
            <a:rPr lang="zh-CN" altLang="en-US" dirty="0"/>
            <a:t>数据透视表</a:t>
          </a:r>
          <a:endParaRPr lang="en-US" dirty="0"/>
        </a:p>
      </dgm:t>
    </dgm:pt>
    <dgm:pt modelId="{7B20E019-6C00-4379-AD9E-6B14033093EE}" type="parTrans" cxnId="{F100AB46-634A-4FAD-8B9B-21201860961E}">
      <dgm:prSet/>
      <dgm:spPr/>
      <dgm:t>
        <a:bodyPr/>
        <a:lstStyle/>
        <a:p>
          <a:endParaRPr lang="en-US"/>
        </a:p>
      </dgm:t>
    </dgm:pt>
    <dgm:pt modelId="{2449A1FC-9491-4066-BC25-5345F263047B}" type="sibTrans" cxnId="{F100AB46-634A-4FAD-8B9B-21201860961E}">
      <dgm:prSet/>
      <dgm:spPr/>
      <dgm:t>
        <a:bodyPr/>
        <a:lstStyle/>
        <a:p>
          <a:endParaRPr lang="en-US"/>
        </a:p>
      </dgm:t>
    </dgm:pt>
    <dgm:pt modelId="{82AC6B28-7E45-4C66-A427-732B8B4310DA}">
      <dgm:prSet phldrT="[文本]"/>
      <dgm:spPr/>
      <dgm:t>
        <a:bodyPr/>
        <a:lstStyle/>
        <a:p>
          <a:r>
            <a:rPr lang="zh-CN" altLang="en-US" dirty="0"/>
            <a:t>汇总统计</a:t>
          </a:r>
          <a:endParaRPr lang="en-US" dirty="0"/>
        </a:p>
      </dgm:t>
    </dgm:pt>
    <dgm:pt modelId="{616C5F90-C630-47B3-A590-FD2A65DBA9B4}" type="parTrans" cxnId="{D7FE9439-22AD-4097-828B-BCA79C073132}">
      <dgm:prSet/>
      <dgm:spPr/>
      <dgm:t>
        <a:bodyPr/>
        <a:lstStyle/>
        <a:p>
          <a:endParaRPr lang="en-US"/>
        </a:p>
      </dgm:t>
    </dgm:pt>
    <dgm:pt modelId="{43FEB170-2328-4024-B1E2-71B641D209C7}" type="sibTrans" cxnId="{D7FE9439-22AD-4097-828B-BCA79C073132}">
      <dgm:prSet/>
      <dgm:spPr/>
      <dgm:t>
        <a:bodyPr/>
        <a:lstStyle/>
        <a:p>
          <a:endParaRPr lang="en-US"/>
        </a:p>
      </dgm:t>
    </dgm:pt>
    <dgm:pt modelId="{5C7DE324-7B53-4127-9BDE-CD38093B1256}">
      <dgm:prSet phldrT="[文本]"/>
      <dgm:spPr/>
      <dgm:t>
        <a:bodyPr/>
        <a:lstStyle/>
        <a:p>
          <a:r>
            <a:rPr lang="en-US" dirty="0"/>
            <a:t>VBA</a:t>
          </a:r>
        </a:p>
      </dgm:t>
    </dgm:pt>
    <dgm:pt modelId="{15235D56-198E-4276-8981-F19CE5076267}" type="parTrans" cxnId="{F293BE50-6F2D-4D84-9BEF-446D352B4B96}">
      <dgm:prSet/>
      <dgm:spPr/>
      <dgm:t>
        <a:bodyPr/>
        <a:lstStyle/>
        <a:p>
          <a:endParaRPr lang="en-US"/>
        </a:p>
      </dgm:t>
    </dgm:pt>
    <dgm:pt modelId="{E5BABAEB-B431-4A2D-B7CE-55A97BA336AB}" type="sibTrans" cxnId="{F293BE50-6F2D-4D84-9BEF-446D352B4B96}">
      <dgm:prSet/>
      <dgm:spPr/>
      <dgm:t>
        <a:bodyPr/>
        <a:lstStyle/>
        <a:p>
          <a:endParaRPr lang="en-US"/>
        </a:p>
      </dgm:t>
    </dgm:pt>
    <dgm:pt modelId="{20D970CC-3290-42CA-9AE8-1B53A49B023A}">
      <dgm:prSet phldrT="[文本]" custT="1"/>
      <dgm:spPr/>
      <dgm:t>
        <a:bodyPr/>
        <a:lstStyle/>
        <a:p>
          <a:r>
            <a:rPr lang="zh-CN" altLang="en-US" sz="2800" dirty="0"/>
            <a:t>自动化重复</a:t>
          </a:r>
          <a:endParaRPr lang="en-US" sz="2800" dirty="0"/>
        </a:p>
      </dgm:t>
    </dgm:pt>
    <dgm:pt modelId="{48BD0532-D504-4703-825C-F2410AD4E6F0}" type="parTrans" cxnId="{1FF88BD1-1D7F-4D4F-9B4A-DD5ED80A5B9D}">
      <dgm:prSet/>
      <dgm:spPr/>
      <dgm:t>
        <a:bodyPr/>
        <a:lstStyle/>
        <a:p>
          <a:endParaRPr lang="en-US"/>
        </a:p>
      </dgm:t>
    </dgm:pt>
    <dgm:pt modelId="{6DFA3B3B-B3F9-42E7-B338-E89000783DE2}" type="sibTrans" cxnId="{1FF88BD1-1D7F-4D4F-9B4A-DD5ED80A5B9D}">
      <dgm:prSet/>
      <dgm:spPr/>
      <dgm:t>
        <a:bodyPr/>
        <a:lstStyle/>
        <a:p>
          <a:endParaRPr lang="en-US"/>
        </a:p>
      </dgm:t>
    </dgm:pt>
    <dgm:pt modelId="{C551653D-81E4-4334-9BDB-D5D9A5D730E0}">
      <dgm:prSet phldrT="[文本]"/>
      <dgm:spPr/>
      <dgm:t>
        <a:bodyPr/>
        <a:lstStyle/>
        <a:p>
          <a:r>
            <a:rPr lang="zh-CN" altLang="en-US" dirty="0"/>
            <a:t>查询引用</a:t>
          </a:r>
          <a:endParaRPr lang="en-US" dirty="0"/>
        </a:p>
      </dgm:t>
    </dgm:pt>
    <dgm:pt modelId="{AB2F47E3-EA13-4932-A485-43991F585C55}" type="parTrans" cxnId="{506A2A54-AFB2-4062-854B-DB7FC248D7F4}">
      <dgm:prSet/>
      <dgm:spPr/>
      <dgm:t>
        <a:bodyPr/>
        <a:lstStyle/>
        <a:p>
          <a:endParaRPr lang="en-US"/>
        </a:p>
      </dgm:t>
    </dgm:pt>
    <dgm:pt modelId="{E85261FE-E5F0-4EC5-A063-02D38D51C046}" type="sibTrans" cxnId="{506A2A54-AFB2-4062-854B-DB7FC248D7F4}">
      <dgm:prSet/>
      <dgm:spPr/>
      <dgm:t>
        <a:bodyPr/>
        <a:lstStyle/>
        <a:p>
          <a:endParaRPr lang="en-US"/>
        </a:p>
      </dgm:t>
    </dgm:pt>
    <dgm:pt modelId="{EBCE56C5-7750-4FCA-883D-44B0EA25FA74}">
      <dgm:prSet phldrT="[文本]"/>
      <dgm:spPr/>
      <dgm:t>
        <a:bodyPr/>
        <a:lstStyle/>
        <a:p>
          <a:r>
            <a:rPr lang="zh-CN" altLang="en-US" dirty="0"/>
            <a:t>决策支持</a:t>
          </a:r>
          <a:endParaRPr lang="en-US" dirty="0"/>
        </a:p>
      </dgm:t>
    </dgm:pt>
    <dgm:pt modelId="{5FF6EFB2-A2F6-45DE-9C37-474174186009}" type="parTrans" cxnId="{7CEA5634-5B14-4F48-8495-5F3C7B5ED918}">
      <dgm:prSet/>
      <dgm:spPr/>
      <dgm:t>
        <a:bodyPr/>
        <a:lstStyle/>
        <a:p>
          <a:endParaRPr lang="en-US"/>
        </a:p>
      </dgm:t>
    </dgm:pt>
    <dgm:pt modelId="{40036EF6-0C42-4EC9-A476-029340C30C3A}" type="sibTrans" cxnId="{7CEA5634-5B14-4F48-8495-5F3C7B5ED918}">
      <dgm:prSet/>
      <dgm:spPr/>
      <dgm:t>
        <a:bodyPr/>
        <a:lstStyle/>
        <a:p>
          <a:endParaRPr lang="en-US"/>
        </a:p>
      </dgm:t>
    </dgm:pt>
    <dgm:pt modelId="{13235CAB-D972-431C-9B48-F39A89D3B3FB}">
      <dgm:prSet phldrT="[文本]"/>
      <dgm:spPr/>
      <dgm:t>
        <a:bodyPr/>
        <a:lstStyle/>
        <a:p>
          <a:r>
            <a:rPr lang="zh-CN" altLang="en-US" dirty="0"/>
            <a:t>数据排序</a:t>
          </a:r>
          <a:endParaRPr lang="en-US" dirty="0"/>
        </a:p>
      </dgm:t>
    </dgm:pt>
    <dgm:pt modelId="{57AB0694-B64A-4C1A-B417-07E3BDB2AFBB}" type="parTrans" cxnId="{7B2AEB68-B7F5-4ADE-BBE7-A29B16450C36}">
      <dgm:prSet/>
      <dgm:spPr/>
      <dgm:t>
        <a:bodyPr/>
        <a:lstStyle/>
        <a:p>
          <a:endParaRPr lang="en-US"/>
        </a:p>
      </dgm:t>
    </dgm:pt>
    <dgm:pt modelId="{FC925D1D-875C-4A6D-8D4C-8FB3A43B57B8}" type="sibTrans" cxnId="{7B2AEB68-B7F5-4ADE-BBE7-A29B16450C36}">
      <dgm:prSet/>
      <dgm:spPr/>
      <dgm:t>
        <a:bodyPr/>
        <a:lstStyle/>
        <a:p>
          <a:endParaRPr lang="en-US"/>
        </a:p>
      </dgm:t>
    </dgm:pt>
    <dgm:pt modelId="{540937EF-2238-4D06-B09F-3E2AFAFC9ABA}">
      <dgm:prSet phldrT="[文本]"/>
      <dgm:spPr/>
      <dgm:t>
        <a:bodyPr/>
        <a:lstStyle/>
        <a:p>
          <a:r>
            <a:rPr lang="zh-CN" altLang="en-US" dirty="0"/>
            <a:t>分析挖掘</a:t>
          </a:r>
          <a:endParaRPr lang="en-US" dirty="0"/>
        </a:p>
      </dgm:t>
    </dgm:pt>
    <dgm:pt modelId="{92AF8748-6FF9-4688-B670-271EBC710261}" type="parTrans" cxnId="{560402AB-31AB-4D02-9090-F3F1A8017C95}">
      <dgm:prSet/>
      <dgm:spPr/>
      <dgm:t>
        <a:bodyPr/>
        <a:lstStyle/>
        <a:p>
          <a:endParaRPr lang="en-US"/>
        </a:p>
      </dgm:t>
    </dgm:pt>
    <dgm:pt modelId="{CB0ADCA0-2AD5-48C6-8E5A-1F98926BFCC2}" type="sibTrans" cxnId="{560402AB-31AB-4D02-9090-F3F1A8017C95}">
      <dgm:prSet/>
      <dgm:spPr/>
      <dgm:t>
        <a:bodyPr/>
        <a:lstStyle/>
        <a:p>
          <a:endParaRPr lang="en-US"/>
        </a:p>
      </dgm:t>
    </dgm:pt>
    <dgm:pt modelId="{070CC2EA-0136-460B-A73D-D0389303DB20}">
      <dgm:prSet phldrT="[文本]"/>
      <dgm:spPr/>
      <dgm:t>
        <a:bodyPr/>
        <a:lstStyle/>
        <a:p>
          <a:r>
            <a:rPr lang="zh-CN" altLang="en-US" dirty="0"/>
            <a:t>报表演示</a:t>
          </a:r>
          <a:endParaRPr lang="en-US" dirty="0"/>
        </a:p>
      </dgm:t>
    </dgm:pt>
    <dgm:pt modelId="{9EA2126C-E6DD-4DFA-966A-77941303B279}" type="parTrans" cxnId="{F8B3AF16-61AB-4E04-A7A4-92BD34E9C0EE}">
      <dgm:prSet/>
      <dgm:spPr/>
      <dgm:t>
        <a:bodyPr/>
        <a:lstStyle/>
        <a:p>
          <a:endParaRPr lang="en-US"/>
        </a:p>
      </dgm:t>
    </dgm:pt>
    <dgm:pt modelId="{FA0110E0-B99F-47C0-9977-50C5D446C205}" type="sibTrans" cxnId="{F8B3AF16-61AB-4E04-A7A4-92BD34E9C0EE}">
      <dgm:prSet/>
      <dgm:spPr/>
      <dgm:t>
        <a:bodyPr/>
        <a:lstStyle/>
        <a:p>
          <a:endParaRPr lang="en-US"/>
        </a:p>
      </dgm:t>
    </dgm:pt>
    <dgm:pt modelId="{ADA21CD1-9E52-4FF1-B7CC-805912001829}">
      <dgm:prSet phldrT="[文本]"/>
      <dgm:spPr/>
      <dgm:t>
        <a:bodyPr/>
        <a:lstStyle/>
        <a:p>
          <a:r>
            <a:rPr lang="zh-CN" altLang="en-US" dirty="0"/>
            <a:t>灵活应用</a:t>
          </a:r>
          <a:endParaRPr lang="en-US" dirty="0"/>
        </a:p>
      </dgm:t>
    </dgm:pt>
    <dgm:pt modelId="{C8364CED-78AB-4607-AA45-3E8C06109D36}" type="parTrans" cxnId="{1BF18BD9-2EFA-45D5-9F12-89AA3C1B7F48}">
      <dgm:prSet/>
      <dgm:spPr/>
      <dgm:t>
        <a:bodyPr/>
        <a:lstStyle/>
        <a:p>
          <a:endParaRPr lang="en-US"/>
        </a:p>
      </dgm:t>
    </dgm:pt>
    <dgm:pt modelId="{64D9BDAE-9BC9-4588-82C2-38B29E744431}" type="sibTrans" cxnId="{1BF18BD9-2EFA-45D5-9F12-89AA3C1B7F48}">
      <dgm:prSet/>
      <dgm:spPr/>
      <dgm:t>
        <a:bodyPr/>
        <a:lstStyle/>
        <a:p>
          <a:endParaRPr lang="en-US"/>
        </a:p>
      </dgm:t>
    </dgm:pt>
    <dgm:pt modelId="{DABDD99C-58F0-42F8-B998-A24C1702D73F}">
      <dgm:prSet phldrT="[文本]" custT="1"/>
      <dgm:spPr/>
      <dgm:t>
        <a:bodyPr/>
        <a:lstStyle/>
        <a:p>
          <a:r>
            <a:rPr lang="zh-CN" altLang="en-US" sz="2800" dirty="0"/>
            <a:t>批量处理</a:t>
          </a:r>
          <a:endParaRPr lang="en-US" sz="2800" dirty="0"/>
        </a:p>
      </dgm:t>
    </dgm:pt>
    <dgm:pt modelId="{7C16F6FA-1069-4685-B88D-3C5D3865ABA1}" type="parTrans" cxnId="{28AC3C7B-3CED-4D66-BF72-C29C816DB2B9}">
      <dgm:prSet/>
      <dgm:spPr/>
      <dgm:t>
        <a:bodyPr/>
        <a:lstStyle/>
        <a:p>
          <a:endParaRPr lang="en-US"/>
        </a:p>
      </dgm:t>
    </dgm:pt>
    <dgm:pt modelId="{F1FAA6AE-D5AC-4E9F-8C06-33A4AB83A9AA}" type="sibTrans" cxnId="{28AC3C7B-3CED-4D66-BF72-C29C816DB2B9}">
      <dgm:prSet/>
      <dgm:spPr/>
      <dgm:t>
        <a:bodyPr/>
        <a:lstStyle/>
        <a:p>
          <a:endParaRPr lang="en-US"/>
        </a:p>
      </dgm:t>
    </dgm:pt>
    <dgm:pt modelId="{CF31A402-0B7D-4E21-8B17-C57992DFAB5D}">
      <dgm:prSet phldrT="[文本]" custT="1"/>
      <dgm:spPr/>
      <dgm:t>
        <a:bodyPr/>
        <a:lstStyle/>
        <a:p>
          <a:r>
            <a:rPr lang="zh-CN" altLang="en-US" sz="2800" dirty="0"/>
            <a:t>提高效率和准确性</a:t>
          </a:r>
          <a:endParaRPr lang="en-US" sz="2800" dirty="0"/>
        </a:p>
      </dgm:t>
    </dgm:pt>
    <dgm:pt modelId="{A7E20CFA-98B5-4465-B6AC-303A679CEDDD}" type="parTrans" cxnId="{8A3DFBCB-6BE4-464E-9042-344AAF8887AA}">
      <dgm:prSet/>
      <dgm:spPr/>
      <dgm:t>
        <a:bodyPr/>
        <a:lstStyle/>
        <a:p>
          <a:endParaRPr lang="en-US"/>
        </a:p>
      </dgm:t>
    </dgm:pt>
    <dgm:pt modelId="{9B6741BE-44B5-455D-B217-3A31243C8244}" type="sibTrans" cxnId="{8A3DFBCB-6BE4-464E-9042-344AAF8887AA}">
      <dgm:prSet/>
      <dgm:spPr/>
      <dgm:t>
        <a:bodyPr/>
        <a:lstStyle/>
        <a:p>
          <a:endParaRPr lang="en-US"/>
        </a:p>
      </dgm:t>
    </dgm:pt>
    <dgm:pt modelId="{0952BAB3-0546-432B-973C-89F58EA60DE9}" type="pres">
      <dgm:prSet presAssocID="{2CB07A82-E6FF-4152-877A-EDC00D6517B4}" presName="Name0" presStyleCnt="0">
        <dgm:presLayoutVars>
          <dgm:dir/>
          <dgm:animLvl val="lvl"/>
          <dgm:resizeHandles val="exact"/>
        </dgm:presLayoutVars>
      </dgm:prSet>
      <dgm:spPr/>
    </dgm:pt>
    <dgm:pt modelId="{E44C5F3C-E1D4-442D-907C-C5818F9CB8C7}" type="pres">
      <dgm:prSet presAssocID="{CC646B4C-A8E3-4F9E-BB71-2D3A40C67216}" presName="composite" presStyleCnt="0"/>
      <dgm:spPr/>
    </dgm:pt>
    <dgm:pt modelId="{ADB8EA5A-BCB3-487C-BDA6-78A607D61596}" type="pres">
      <dgm:prSet presAssocID="{CC646B4C-A8E3-4F9E-BB71-2D3A40C67216}" presName="parTx" presStyleLbl="alignNode1" presStyleIdx="0" presStyleCnt="4">
        <dgm:presLayoutVars>
          <dgm:chMax val="0"/>
          <dgm:chPref val="0"/>
          <dgm:bulletEnabled val="1"/>
        </dgm:presLayoutVars>
      </dgm:prSet>
      <dgm:spPr/>
    </dgm:pt>
    <dgm:pt modelId="{601E6F85-4CFD-4178-9E70-AD28A6113050}" type="pres">
      <dgm:prSet presAssocID="{CC646B4C-A8E3-4F9E-BB71-2D3A40C67216}" presName="desTx" presStyleLbl="alignAccFollowNode1" presStyleIdx="0" presStyleCnt="4">
        <dgm:presLayoutVars>
          <dgm:bulletEnabled val="1"/>
        </dgm:presLayoutVars>
      </dgm:prSet>
      <dgm:spPr/>
    </dgm:pt>
    <dgm:pt modelId="{2D3ABAB4-4562-4487-9DEF-8F7F2E3C7028}" type="pres">
      <dgm:prSet presAssocID="{147745DA-E593-45FA-8E28-75EA2F918190}" presName="space" presStyleCnt="0"/>
      <dgm:spPr/>
    </dgm:pt>
    <dgm:pt modelId="{C0FC5219-C02D-4D85-8103-75B608BC03D6}" type="pres">
      <dgm:prSet presAssocID="{33A2960E-2864-4920-8E9D-719795589594}" presName="composite" presStyleCnt="0"/>
      <dgm:spPr/>
    </dgm:pt>
    <dgm:pt modelId="{F51EBCB1-7488-4D54-AD21-08CEA8780544}" type="pres">
      <dgm:prSet presAssocID="{33A2960E-2864-4920-8E9D-719795589594}" presName="parTx" presStyleLbl="alignNode1" presStyleIdx="1" presStyleCnt="4">
        <dgm:presLayoutVars>
          <dgm:chMax val="0"/>
          <dgm:chPref val="0"/>
          <dgm:bulletEnabled val="1"/>
        </dgm:presLayoutVars>
      </dgm:prSet>
      <dgm:spPr/>
    </dgm:pt>
    <dgm:pt modelId="{DDB676D5-F52E-4FE8-ACF0-CFA9F7F5927E}" type="pres">
      <dgm:prSet presAssocID="{33A2960E-2864-4920-8E9D-719795589594}" presName="desTx" presStyleLbl="alignAccFollowNode1" presStyleIdx="1" presStyleCnt="4">
        <dgm:presLayoutVars>
          <dgm:bulletEnabled val="1"/>
        </dgm:presLayoutVars>
      </dgm:prSet>
      <dgm:spPr/>
    </dgm:pt>
    <dgm:pt modelId="{7AEF4A41-001D-40FD-ACD0-255FF361F8BD}" type="pres">
      <dgm:prSet presAssocID="{B502C077-8AE4-48D0-8700-CA7EE8DE4C2A}" presName="space" presStyleCnt="0"/>
      <dgm:spPr/>
    </dgm:pt>
    <dgm:pt modelId="{C539E530-3C4B-4BBC-A990-B1DDCD8E9308}" type="pres">
      <dgm:prSet presAssocID="{FC122390-2BD0-4F9B-8F91-680AD8C43BD9}" presName="composite" presStyleCnt="0"/>
      <dgm:spPr/>
    </dgm:pt>
    <dgm:pt modelId="{FEBC2370-4D06-4BB1-9ADD-0BAD5279D6B0}" type="pres">
      <dgm:prSet presAssocID="{FC122390-2BD0-4F9B-8F91-680AD8C43BD9}" presName="parTx" presStyleLbl="alignNode1" presStyleIdx="2" presStyleCnt="4">
        <dgm:presLayoutVars>
          <dgm:chMax val="0"/>
          <dgm:chPref val="0"/>
          <dgm:bulletEnabled val="1"/>
        </dgm:presLayoutVars>
      </dgm:prSet>
      <dgm:spPr/>
    </dgm:pt>
    <dgm:pt modelId="{DF2BEC68-9A73-4F20-AB10-D904590635D3}" type="pres">
      <dgm:prSet presAssocID="{FC122390-2BD0-4F9B-8F91-680AD8C43BD9}" presName="desTx" presStyleLbl="alignAccFollowNode1" presStyleIdx="2" presStyleCnt="4">
        <dgm:presLayoutVars>
          <dgm:bulletEnabled val="1"/>
        </dgm:presLayoutVars>
      </dgm:prSet>
      <dgm:spPr/>
    </dgm:pt>
    <dgm:pt modelId="{17E39B8E-720E-4627-904E-341BAE9A40BD}" type="pres">
      <dgm:prSet presAssocID="{2449A1FC-9491-4066-BC25-5345F263047B}" presName="space" presStyleCnt="0"/>
      <dgm:spPr/>
    </dgm:pt>
    <dgm:pt modelId="{624F13EC-9680-4692-8F03-7D1BEEE7FED0}" type="pres">
      <dgm:prSet presAssocID="{5C7DE324-7B53-4127-9BDE-CD38093B1256}" presName="composite" presStyleCnt="0"/>
      <dgm:spPr/>
    </dgm:pt>
    <dgm:pt modelId="{8626B2C0-C6BD-4CF0-9C0A-67C48FBA6D95}" type="pres">
      <dgm:prSet presAssocID="{5C7DE324-7B53-4127-9BDE-CD38093B1256}" presName="parTx" presStyleLbl="alignNode1" presStyleIdx="3" presStyleCnt="4">
        <dgm:presLayoutVars>
          <dgm:chMax val="0"/>
          <dgm:chPref val="0"/>
          <dgm:bulletEnabled val="1"/>
        </dgm:presLayoutVars>
      </dgm:prSet>
      <dgm:spPr/>
    </dgm:pt>
    <dgm:pt modelId="{AFD87D1E-501B-4263-A93F-F297B1A882D9}" type="pres">
      <dgm:prSet presAssocID="{5C7DE324-7B53-4127-9BDE-CD38093B1256}" presName="desTx" presStyleLbl="alignAccFollowNode1" presStyleIdx="3" presStyleCnt="4">
        <dgm:presLayoutVars>
          <dgm:bulletEnabled val="1"/>
        </dgm:presLayoutVars>
      </dgm:prSet>
      <dgm:spPr/>
    </dgm:pt>
  </dgm:ptLst>
  <dgm:cxnLst>
    <dgm:cxn modelId="{03DE3507-2591-42E0-BDA7-1F1981E980E4}" type="presOf" srcId="{2CB07A82-E6FF-4152-877A-EDC00D6517B4}" destId="{0952BAB3-0546-432B-973C-89F58EA60DE9}" srcOrd="0" destOrd="0" presId="urn:microsoft.com/office/officeart/2005/8/layout/hList1"/>
    <dgm:cxn modelId="{2DD03B0E-3F7A-451D-ABBD-FE688DF596E6}" type="presOf" srcId="{DABDD99C-58F0-42F8-B998-A24C1702D73F}" destId="{AFD87D1E-501B-4263-A93F-F297B1A882D9}" srcOrd="0" destOrd="1" presId="urn:microsoft.com/office/officeart/2005/8/layout/hList1"/>
    <dgm:cxn modelId="{975DCA12-5E11-4A8F-84F3-AAD95EDECFE6}" type="presOf" srcId="{540937EF-2238-4D06-B09F-3E2AFAFC9ABA}" destId="{DF2BEC68-9A73-4F20-AB10-D904590635D3}" srcOrd="0" destOrd="1" presId="urn:microsoft.com/office/officeart/2005/8/layout/hList1"/>
    <dgm:cxn modelId="{A3145616-0494-4596-B743-0E1F69052479}" type="presOf" srcId="{D3CB7019-D5F9-455C-9EE5-28B7FD61BA57}" destId="{601E6F85-4CFD-4178-9E70-AD28A6113050}" srcOrd="0" destOrd="1" presId="urn:microsoft.com/office/officeart/2005/8/layout/hList1"/>
    <dgm:cxn modelId="{F8B3AF16-61AB-4E04-A7A4-92BD34E9C0EE}" srcId="{FC122390-2BD0-4F9B-8F91-680AD8C43BD9}" destId="{070CC2EA-0136-460B-A73D-D0389303DB20}" srcOrd="2" destOrd="0" parTransId="{9EA2126C-E6DD-4DFA-966A-77941303B279}" sibTransId="{FA0110E0-B99F-47C0-9977-50C5D446C205}"/>
    <dgm:cxn modelId="{AA154125-577D-472D-A289-BB229B9CC93A}" type="presOf" srcId="{5C7DE324-7B53-4127-9BDE-CD38093B1256}" destId="{8626B2C0-C6BD-4CF0-9C0A-67C48FBA6D95}" srcOrd="0" destOrd="0" presId="urn:microsoft.com/office/officeart/2005/8/layout/hList1"/>
    <dgm:cxn modelId="{92FDFD28-1DCA-4350-BB78-88FD32FC77AD}" type="presOf" srcId="{FC122390-2BD0-4F9B-8F91-680AD8C43BD9}" destId="{FEBC2370-4D06-4BB1-9ADD-0BAD5279D6B0}" srcOrd="0" destOrd="0" presId="urn:microsoft.com/office/officeart/2005/8/layout/hList1"/>
    <dgm:cxn modelId="{7CEA5634-5B14-4F48-8495-5F3C7B5ED918}" srcId="{33A2960E-2864-4920-8E9D-719795589594}" destId="{EBCE56C5-7750-4FCA-883D-44B0EA25FA74}" srcOrd="2" destOrd="0" parTransId="{5FF6EFB2-A2F6-45DE-9C37-474174186009}" sibTransId="{40036EF6-0C42-4EC9-A476-029340C30C3A}"/>
    <dgm:cxn modelId="{D7FE9439-22AD-4097-828B-BCA79C073132}" srcId="{FC122390-2BD0-4F9B-8F91-680AD8C43BD9}" destId="{82AC6B28-7E45-4C66-A427-732B8B4310DA}" srcOrd="0" destOrd="0" parTransId="{616C5F90-C630-47B3-A590-FD2A65DBA9B4}" sibTransId="{43FEB170-2328-4024-B1E2-71B641D209C7}"/>
    <dgm:cxn modelId="{C205A339-E383-4680-B6B0-F9DB77D9E644}" srcId="{2CB07A82-E6FF-4152-877A-EDC00D6517B4}" destId="{33A2960E-2864-4920-8E9D-719795589594}" srcOrd="1" destOrd="0" parTransId="{05C4C9BC-7865-475D-956F-B9FCB218D5BF}" sibTransId="{B502C077-8AE4-48D0-8700-CA7EE8DE4C2A}"/>
    <dgm:cxn modelId="{0C8D013A-4FD3-4C9A-AEC6-1B1D3E6B5E06}" type="presOf" srcId="{070CC2EA-0136-460B-A73D-D0389303DB20}" destId="{DF2BEC68-9A73-4F20-AB10-D904590635D3}" srcOrd="0" destOrd="2" presId="urn:microsoft.com/office/officeart/2005/8/layout/hList1"/>
    <dgm:cxn modelId="{93B8623C-FF11-4CCF-969F-A679743C74DA}" type="presOf" srcId="{13235CAB-D972-431C-9B48-F39A89D3B3FB}" destId="{601E6F85-4CFD-4178-9E70-AD28A6113050}" srcOrd="0" destOrd="2" presId="urn:microsoft.com/office/officeart/2005/8/layout/hList1"/>
    <dgm:cxn modelId="{F100AB46-634A-4FAD-8B9B-21201860961E}" srcId="{2CB07A82-E6FF-4152-877A-EDC00D6517B4}" destId="{FC122390-2BD0-4F9B-8F91-680AD8C43BD9}" srcOrd="2" destOrd="0" parTransId="{7B20E019-6C00-4379-AD9E-6B14033093EE}" sibTransId="{2449A1FC-9491-4066-BC25-5345F263047B}"/>
    <dgm:cxn modelId="{8AD76E47-1529-4E60-92E7-DC6A6C3F9219}" type="presOf" srcId="{CC646B4C-A8E3-4F9E-BB71-2D3A40C67216}" destId="{ADB8EA5A-BCB3-487C-BDA6-78A607D61596}" srcOrd="0" destOrd="0" presId="urn:microsoft.com/office/officeart/2005/8/layout/hList1"/>
    <dgm:cxn modelId="{7B2AEB68-B7F5-4ADE-BBE7-A29B16450C36}" srcId="{CC646B4C-A8E3-4F9E-BB71-2D3A40C67216}" destId="{13235CAB-D972-431C-9B48-F39A89D3B3FB}" srcOrd="2" destOrd="0" parTransId="{57AB0694-B64A-4C1A-B417-07E3BDB2AFBB}" sibTransId="{FC925D1D-875C-4A6D-8D4C-8FB3A43B57B8}"/>
    <dgm:cxn modelId="{F293BE50-6F2D-4D84-9BEF-446D352B4B96}" srcId="{2CB07A82-E6FF-4152-877A-EDC00D6517B4}" destId="{5C7DE324-7B53-4127-9BDE-CD38093B1256}" srcOrd="3" destOrd="0" parTransId="{15235D56-198E-4276-8981-F19CE5076267}" sibTransId="{E5BABAEB-B431-4A2D-B7CE-55A97BA336AB}"/>
    <dgm:cxn modelId="{D7A15071-A3BA-4D5A-B67F-1CE904914FCA}" srcId="{2CB07A82-E6FF-4152-877A-EDC00D6517B4}" destId="{CC646B4C-A8E3-4F9E-BB71-2D3A40C67216}" srcOrd="0" destOrd="0" parTransId="{0CB6E5A4-174F-4B26-A044-EF36DB362354}" sibTransId="{147745DA-E593-45FA-8E28-75EA2F918190}"/>
    <dgm:cxn modelId="{B0E1F652-3882-47B2-AFA4-C6E9C0CF62B4}" srcId="{33A2960E-2864-4920-8E9D-719795589594}" destId="{9646B079-ADE8-4FCE-8883-F23ABA732665}" srcOrd="0" destOrd="0" parTransId="{E5F3DE85-B298-4079-9EA8-0B21729DBDFF}" sibTransId="{C42848BC-50F1-41DD-BEED-D15133E883F0}"/>
    <dgm:cxn modelId="{506A2A54-AFB2-4062-854B-DB7FC248D7F4}" srcId="{CC646B4C-A8E3-4F9E-BB71-2D3A40C67216}" destId="{C551653D-81E4-4334-9BDB-D5D9A5D730E0}" srcOrd="3" destOrd="0" parTransId="{AB2F47E3-EA13-4932-A485-43991F585C55}" sibTransId="{E85261FE-E5F0-4EC5-A063-02D38D51C046}"/>
    <dgm:cxn modelId="{28AC3C7B-3CED-4D66-BF72-C29C816DB2B9}" srcId="{5C7DE324-7B53-4127-9BDE-CD38093B1256}" destId="{DABDD99C-58F0-42F8-B998-A24C1702D73F}" srcOrd="1" destOrd="0" parTransId="{7C16F6FA-1069-4685-B88D-3C5D3865ABA1}" sibTransId="{F1FAA6AE-D5AC-4E9F-8C06-33A4AB83A9AA}"/>
    <dgm:cxn modelId="{D41F1480-F7DC-424C-B94E-85124ED75589}" type="presOf" srcId="{F1D2A53C-7F04-4A8F-BBAC-3538935A3A32}" destId="{601E6F85-4CFD-4178-9E70-AD28A6113050}" srcOrd="0" destOrd="0" presId="urn:microsoft.com/office/officeart/2005/8/layout/hList1"/>
    <dgm:cxn modelId="{65101584-1C29-4537-8F2C-C039C03E5BA2}" type="presOf" srcId="{ADA21CD1-9E52-4FF1-B7CC-805912001829}" destId="{DF2BEC68-9A73-4F20-AB10-D904590635D3}" srcOrd="0" destOrd="3" presId="urn:microsoft.com/office/officeart/2005/8/layout/hList1"/>
    <dgm:cxn modelId="{5D56DB91-CDD3-4D6D-A6EC-F080B0988916}" type="presOf" srcId="{C551653D-81E4-4334-9BDB-D5D9A5D730E0}" destId="{601E6F85-4CFD-4178-9E70-AD28A6113050}" srcOrd="0" destOrd="3" presId="urn:microsoft.com/office/officeart/2005/8/layout/hList1"/>
    <dgm:cxn modelId="{549F3C98-C927-4466-8E36-081FCC232599}" type="presOf" srcId="{33A2960E-2864-4920-8E9D-719795589594}" destId="{F51EBCB1-7488-4D54-AD21-08CEA8780544}" srcOrd="0" destOrd="0" presId="urn:microsoft.com/office/officeart/2005/8/layout/hList1"/>
    <dgm:cxn modelId="{560402AB-31AB-4D02-9090-F3F1A8017C95}" srcId="{FC122390-2BD0-4F9B-8F91-680AD8C43BD9}" destId="{540937EF-2238-4D06-B09F-3E2AFAFC9ABA}" srcOrd="1" destOrd="0" parTransId="{92AF8748-6FF9-4688-B670-271EBC710261}" sibTransId="{CB0ADCA0-2AD5-48C6-8E5A-1F98926BFCC2}"/>
    <dgm:cxn modelId="{92BEB9AF-BED0-4EEB-AD72-DEDABB21BAD5}" srcId="{CC646B4C-A8E3-4F9E-BB71-2D3A40C67216}" destId="{D3CB7019-D5F9-455C-9EE5-28B7FD61BA57}" srcOrd="1" destOrd="0" parTransId="{B331708F-AA11-45A0-9780-EE2237CD5A9E}" sibTransId="{DF7DB6A2-B186-4999-976F-852A4C74AD73}"/>
    <dgm:cxn modelId="{8A3DFBCB-6BE4-464E-9042-344AAF8887AA}" srcId="{5C7DE324-7B53-4127-9BDE-CD38093B1256}" destId="{CF31A402-0B7D-4E21-8B17-C57992DFAB5D}" srcOrd="2" destOrd="0" parTransId="{A7E20CFA-98B5-4465-B6AC-303A679CEDDD}" sibTransId="{9B6741BE-44B5-455D-B217-3A31243C8244}"/>
    <dgm:cxn modelId="{A30826CD-86B2-4CB3-99D7-C9198AEE0903}" type="presOf" srcId="{9646B079-ADE8-4FCE-8883-F23ABA732665}" destId="{DDB676D5-F52E-4FE8-ACF0-CFA9F7F5927E}" srcOrd="0" destOrd="0" presId="urn:microsoft.com/office/officeart/2005/8/layout/hList1"/>
    <dgm:cxn modelId="{1FF88BD1-1D7F-4D4F-9B4A-DD5ED80A5B9D}" srcId="{5C7DE324-7B53-4127-9BDE-CD38093B1256}" destId="{20D970CC-3290-42CA-9AE8-1B53A49B023A}" srcOrd="0" destOrd="0" parTransId="{48BD0532-D504-4703-825C-F2410AD4E6F0}" sibTransId="{6DFA3B3B-B3F9-42E7-B338-E89000783DE2}"/>
    <dgm:cxn modelId="{8F7D65D8-AB86-44A1-AEEA-D3FBFA6B8658}" srcId="{33A2960E-2864-4920-8E9D-719795589594}" destId="{B6E4A8DF-E2DC-4559-A930-E6EC7D7E7C38}" srcOrd="1" destOrd="0" parTransId="{DE3851BD-E19F-479E-ABEE-7AA251090F6E}" sibTransId="{EEB872A4-4709-44A0-87BB-F409487920F6}"/>
    <dgm:cxn modelId="{1BF18BD9-2EFA-45D5-9F12-89AA3C1B7F48}" srcId="{FC122390-2BD0-4F9B-8F91-680AD8C43BD9}" destId="{ADA21CD1-9E52-4FF1-B7CC-805912001829}" srcOrd="3" destOrd="0" parTransId="{C8364CED-78AB-4607-AA45-3E8C06109D36}" sibTransId="{64D9BDAE-9BC9-4588-82C2-38B29E744431}"/>
    <dgm:cxn modelId="{35C326DF-7D12-44ED-AEA6-1D2CE14D7ADB}" type="presOf" srcId="{B6E4A8DF-E2DC-4559-A930-E6EC7D7E7C38}" destId="{DDB676D5-F52E-4FE8-ACF0-CFA9F7F5927E}" srcOrd="0" destOrd="1" presId="urn:microsoft.com/office/officeart/2005/8/layout/hList1"/>
    <dgm:cxn modelId="{220147ED-EA9E-4415-980C-9A9C911F0465}" srcId="{CC646B4C-A8E3-4F9E-BB71-2D3A40C67216}" destId="{F1D2A53C-7F04-4A8F-BBAC-3538935A3A32}" srcOrd="0" destOrd="0" parTransId="{E261358C-92C8-47BF-8EC9-CBCEBDC6AAE7}" sibTransId="{7CC5560A-FBEA-4708-B3EC-BCE4BEFC5B7A}"/>
    <dgm:cxn modelId="{9F03C2F7-1A80-490B-B6C8-9B66E939C5E8}" type="presOf" srcId="{20D970CC-3290-42CA-9AE8-1B53A49B023A}" destId="{AFD87D1E-501B-4263-A93F-F297B1A882D9}" srcOrd="0" destOrd="0" presId="urn:microsoft.com/office/officeart/2005/8/layout/hList1"/>
    <dgm:cxn modelId="{28CDF9F9-39B4-49A6-817D-38B0A4555A6B}" type="presOf" srcId="{82AC6B28-7E45-4C66-A427-732B8B4310DA}" destId="{DF2BEC68-9A73-4F20-AB10-D904590635D3}" srcOrd="0" destOrd="0" presId="urn:microsoft.com/office/officeart/2005/8/layout/hList1"/>
    <dgm:cxn modelId="{19E2ECFE-0F0C-48E7-A08D-7517A13E3354}" type="presOf" srcId="{CF31A402-0B7D-4E21-8B17-C57992DFAB5D}" destId="{AFD87D1E-501B-4263-A93F-F297B1A882D9}" srcOrd="0" destOrd="2" presId="urn:microsoft.com/office/officeart/2005/8/layout/hList1"/>
    <dgm:cxn modelId="{CE9B65FF-AFBD-4268-ADA4-1C32143DE98F}" type="presOf" srcId="{EBCE56C5-7750-4FCA-883D-44B0EA25FA74}" destId="{DDB676D5-F52E-4FE8-ACF0-CFA9F7F5927E}" srcOrd="0" destOrd="2" presId="urn:microsoft.com/office/officeart/2005/8/layout/hList1"/>
    <dgm:cxn modelId="{A815E644-536A-4743-8F18-5092CEA50681}" type="presParOf" srcId="{0952BAB3-0546-432B-973C-89F58EA60DE9}" destId="{E44C5F3C-E1D4-442D-907C-C5818F9CB8C7}" srcOrd="0" destOrd="0" presId="urn:microsoft.com/office/officeart/2005/8/layout/hList1"/>
    <dgm:cxn modelId="{E7229BE6-2E40-4018-9F61-47C222850D03}" type="presParOf" srcId="{E44C5F3C-E1D4-442D-907C-C5818F9CB8C7}" destId="{ADB8EA5A-BCB3-487C-BDA6-78A607D61596}" srcOrd="0" destOrd="0" presId="urn:microsoft.com/office/officeart/2005/8/layout/hList1"/>
    <dgm:cxn modelId="{E44CBEA4-12F1-4B6D-B038-3C4A28B1EC98}" type="presParOf" srcId="{E44C5F3C-E1D4-442D-907C-C5818F9CB8C7}" destId="{601E6F85-4CFD-4178-9E70-AD28A6113050}" srcOrd="1" destOrd="0" presId="urn:microsoft.com/office/officeart/2005/8/layout/hList1"/>
    <dgm:cxn modelId="{072CAE18-4824-45E3-82F0-2D36A7E879C6}" type="presParOf" srcId="{0952BAB3-0546-432B-973C-89F58EA60DE9}" destId="{2D3ABAB4-4562-4487-9DEF-8F7F2E3C7028}" srcOrd="1" destOrd="0" presId="urn:microsoft.com/office/officeart/2005/8/layout/hList1"/>
    <dgm:cxn modelId="{748F5553-1FEE-4C0A-9968-ACA59D9D60FF}" type="presParOf" srcId="{0952BAB3-0546-432B-973C-89F58EA60DE9}" destId="{C0FC5219-C02D-4D85-8103-75B608BC03D6}" srcOrd="2" destOrd="0" presId="urn:microsoft.com/office/officeart/2005/8/layout/hList1"/>
    <dgm:cxn modelId="{5F69483B-9C01-43B7-B75E-F73F00DE1219}" type="presParOf" srcId="{C0FC5219-C02D-4D85-8103-75B608BC03D6}" destId="{F51EBCB1-7488-4D54-AD21-08CEA8780544}" srcOrd="0" destOrd="0" presId="urn:microsoft.com/office/officeart/2005/8/layout/hList1"/>
    <dgm:cxn modelId="{97510F0D-54CD-49DF-BC13-1C17810EC784}" type="presParOf" srcId="{C0FC5219-C02D-4D85-8103-75B608BC03D6}" destId="{DDB676D5-F52E-4FE8-ACF0-CFA9F7F5927E}" srcOrd="1" destOrd="0" presId="urn:microsoft.com/office/officeart/2005/8/layout/hList1"/>
    <dgm:cxn modelId="{B02F7F67-A6ED-492F-8E35-FA41998603D1}" type="presParOf" srcId="{0952BAB3-0546-432B-973C-89F58EA60DE9}" destId="{7AEF4A41-001D-40FD-ACD0-255FF361F8BD}" srcOrd="3" destOrd="0" presId="urn:microsoft.com/office/officeart/2005/8/layout/hList1"/>
    <dgm:cxn modelId="{00B52F70-DB42-48EE-BB91-6840AEB7E24A}" type="presParOf" srcId="{0952BAB3-0546-432B-973C-89F58EA60DE9}" destId="{C539E530-3C4B-4BBC-A990-B1DDCD8E9308}" srcOrd="4" destOrd="0" presId="urn:microsoft.com/office/officeart/2005/8/layout/hList1"/>
    <dgm:cxn modelId="{75791C8B-57A9-432A-BCF1-AFE6C8825231}" type="presParOf" srcId="{C539E530-3C4B-4BBC-A990-B1DDCD8E9308}" destId="{FEBC2370-4D06-4BB1-9ADD-0BAD5279D6B0}" srcOrd="0" destOrd="0" presId="urn:microsoft.com/office/officeart/2005/8/layout/hList1"/>
    <dgm:cxn modelId="{433A96E9-F175-4CBF-B3C2-4593C66BB827}" type="presParOf" srcId="{C539E530-3C4B-4BBC-A990-B1DDCD8E9308}" destId="{DF2BEC68-9A73-4F20-AB10-D904590635D3}" srcOrd="1" destOrd="0" presId="urn:microsoft.com/office/officeart/2005/8/layout/hList1"/>
    <dgm:cxn modelId="{004239E9-4F4E-458C-93DD-C307C5AE80EF}" type="presParOf" srcId="{0952BAB3-0546-432B-973C-89F58EA60DE9}" destId="{17E39B8E-720E-4627-904E-341BAE9A40BD}" srcOrd="5" destOrd="0" presId="urn:microsoft.com/office/officeart/2005/8/layout/hList1"/>
    <dgm:cxn modelId="{478F2779-E169-4E74-9C5C-1CF029DAA05C}" type="presParOf" srcId="{0952BAB3-0546-432B-973C-89F58EA60DE9}" destId="{624F13EC-9680-4692-8F03-7D1BEEE7FED0}" srcOrd="6" destOrd="0" presId="urn:microsoft.com/office/officeart/2005/8/layout/hList1"/>
    <dgm:cxn modelId="{9AD09796-6E00-4D6F-A46D-95D5EBF0F0D6}" type="presParOf" srcId="{624F13EC-9680-4692-8F03-7D1BEEE7FED0}" destId="{8626B2C0-C6BD-4CF0-9C0A-67C48FBA6D95}" srcOrd="0" destOrd="0" presId="urn:microsoft.com/office/officeart/2005/8/layout/hList1"/>
    <dgm:cxn modelId="{03665952-B2AE-4CCD-AFF8-3A4B8BB3E8A8}" type="presParOf" srcId="{624F13EC-9680-4692-8F03-7D1BEEE7FED0}" destId="{AFD87D1E-501B-4263-A93F-F297B1A882D9}"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6.xml><?xml version="1.0" encoding="utf-8"?>
<dgm:dataModel xmlns:dgm="http://schemas.openxmlformats.org/drawingml/2006/diagram" xmlns:a="http://schemas.openxmlformats.org/drawingml/2006/main">
  <dgm:ptLst>
    <dgm:pt modelId="{688BFA47-8B46-45E2-AE7F-8EF2D81EDE92}" type="doc">
      <dgm:prSet loTypeId="urn:microsoft.com/office/officeart/2005/8/layout/hierarchy4" loCatId="list" qsTypeId="urn:microsoft.com/office/officeart/2005/8/quickstyle/simple1" qsCatId="simple" csTypeId="urn:microsoft.com/office/officeart/2005/8/colors/accent1_2" csCatId="accent1" phldr="1"/>
      <dgm:spPr/>
      <dgm:t>
        <a:bodyPr/>
        <a:lstStyle/>
        <a:p>
          <a:endParaRPr lang="en-US"/>
        </a:p>
      </dgm:t>
    </dgm:pt>
    <dgm:pt modelId="{5417C0DD-4A40-4042-8858-D96967480B0D}">
      <dgm:prSet phldrT="[文本]"/>
      <dgm:spPr/>
      <dgm:t>
        <a:bodyPr/>
        <a:lstStyle/>
        <a:p>
          <a:r>
            <a:rPr lang="zh-CN" altLang="en-US" dirty="0"/>
            <a:t>存储数据</a:t>
          </a:r>
          <a:endParaRPr lang="en-US" dirty="0"/>
        </a:p>
      </dgm:t>
    </dgm:pt>
    <dgm:pt modelId="{0D4F6398-FD98-4B3F-8221-C08F1E8F57F6}" type="parTrans" cxnId="{DDBE83A7-AB97-4B23-B4D9-C14EF0469C75}">
      <dgm:prSet/>
      <dgm:spPr/>
      <dgm:t>
        <a:bodyPr/>
        <a:lstStyle/>
        <a:p>
          <a:endParaRPr lang="en-US"/>
        </a:p>
      </dgm:t>
    </dgm:pt>
    <dgm:pt modelId="{EC04E77C-7DE9-4118-85DC-3E181A131894}" type="sibTrans" cxnId="{DDBE83A7-AB97-4B23-B4D9-C14EF0469C75}">
      <dgm:prSet/>
      <dgm:spPr/>
      <dgm:t>
        <a:bodyPr/>
        <a:lstStyle/>
        <a:p>
          <a:endParaRPr lang="en-US"/>
        </a:p>
      </dgm:t>
    </dgm:pt>
    <dgm:pt modelId="{541897A6-0FEC-4443-8FFB-684541E7FD57}">
      <dgm:prSet phldrT="[文本]"/>
      <dgm:spPr/>
      <dgm:t>
        <a:bodyPr/>
        <a:lstStyle/>
        <a:p>
          <a:r>
            <a:rPr lang="zh-CN" altLang="en-US" dirty="0"/>
            <a:t>不善处理大规模数据</a:t>
          </a:r>
          <a:endParaRPr lang="en-US" dirty="0"/>
        </a:p>
      </dgm:t>
    </dgm:pt>
    <dgm:pt modelId="{7CF4264F-CDCF-4629-86BD-C01A9EF387E7}" type="parTrans" cxnId="{122EB1D5-05E6-4F4B-AE15-45917D9C5D2F}">
      <dgm:prSet/>
      <dgm:spPr/>
      <dgm:t>
        <a:bodyPr/>
        <a:lstStyle/>
        <a:p>
          <a:endParaRPr lang="en-US"/>
        </a:p>
      </dgm:t>
    </dgm:pt>
    <dgm:pt modelId="{FC422668-46E6-459B-ABB9-FEAEC7BB6A29}" type="sibTrans" cxnId="{122EB1D5-05E6-4F4B-AE15-45917D9C5D2F}">
      <dgm:prSet/>
      <dgm:spPr/>
      <dgm:t>
        <a:bodyPr/>
        <a:lstStyle/>
        <a:p>
          <a:endParaRPr lang="en-US"/>
        </a:p>
      </dgm:t>
    </dgm:pt>
    <dgm:pt modelId="{631FCE17-4FD2-4B47-9BA0-166F6093F803}">
      <dgm:prSet phldrT="[文本]"/>
      <dgm:spPr/>
      <dgm:t>
        <a:bodyPr/>
        <a:lstStyle/>
        <a:p>
          <a:r>
            <a:rPr lang="zh-CN" altLang="en-US" dirty="0"/>
            <a:t>模型</a:t>
          </a:r>
          <a:endParaRPr lang="en-US" dirty="0"/>
        </a:p>
      </dgm:t>
    </dgm:pt>
    <dgm:pt modelId="{AD3ECAEC-3108-43D5-841A-F9AB2EA3800E}" type="parTrans" cxnId="{50068AEB-D152-469D-BF42-7C9D24BF8A6F}">
      <dgm:prSet/>
      <dgm:spPr/>
      <dgm:t>
        <a:bodyPr/>
        <a:lstStyle/>
        <a:p>
          <a:endParaRPr lang="en-US"/>
        </a:p>
      </dgm:t>
    </dgm:pt>
    <dgm:pt modelId="{9B84BC25-4490-4F85-A63B-C0C6A08C3C02}" type="sibTrans" cxnId="{50068AEB-D152-469D-BF42-7C9D24BF8A6F}">
      <dgm:prSet/>
      <dgm:spPr/>
      <dgm:t>
        <a:bodyPr/>
        <a:lstStyle/>
        <a:p>
          <a:endParaRPr lang="en-US"/>
        </a:p>
      </dgm:t>
    </dgm:pt>
    <dgm:pt modelId="{5BB756B6-87CB-40AA-B5D6-72D74BFED2E3}">
      <dgm:prSet phldrT="[文本]"/>
      <dgm:spPr/>
      <dgm:t>
        <a:bodyPr/>
        <a:lstStyle/>
        <a:p>
          <a:r>
            <a:rPr lang="zh-CN" altLang="en-US" dirty="0"/>
            <a:t>价差</a:t>
          </a:r>
          <a:endParaRPr lang="en-US" dirty="0"/>
        </a:p>
      </dgm:t>
    </dgm:pt>
    <dgm:pt modelId="{446DA83B-99AE-4BF9-B0FC-E9397BEBBB2D}" type="parTrans" cxnId="{F94DC7ED-E8A9-4BFE-900A-7817CAAAC14E}">
      <dgm:prSet/>
      <dgm:spPr/>
      <dgm:t>
        <a:bodyPr/>
        <a:lstStyle/>
        <a:p>
          <a:endParaRPr lang="en-US"/>
        </a:p>
      </dgm:t>
    </dgm:pt>
    <dgm:pt modelId="{04F296C8-1972-4D72-A779-8E496BC63D5D}" type="sibTrans" cxnId="{F94DC7ED-E8A9-4BFE-900A-7817CAAAC14E}">
      <dgm:prSet/>
      <dgm:spPr/>
      <dgm:t>
        <a:bodyPr/>
        <a:lstStyle/>
        <a:p>
          <a:endParaRPr lang="en-US"/>
        </a:p>
      </dgm:t>
    </dgm:pt>
    <dgm:pt modelId="{176D2EA3-D729-4B15-8472-0FBCC6206A21}">
      <dgm:prSet phldrT="[文本]"/>
      <dgm:spPr/>
      <dgm:t>
        <a:bodyPr/>
        <a:lstStyle/>
        <a:p>
          <a:r>
            <a:rPr lang="zh-CN" altLang="en-US" dirty="0"/>
            <a:t>成本利润</a:t>
          </a:r>
          <a:endParaRPr lang="en-US" dirty="0"/>
        </a:p>
      </dgm:t>
    </dgm:pt>
    <dgm:pt modelId="{372B9B81-0A61-4790-BA6F-5CC4F4DB06F7}" type="parTrans" cxnId="{CACA3A01-CB08-4292-9F46-7DB4B241037D}">
      <dgm:prSet/>
      <dgm:spPr/>
      <dgm:t>
        <a:bodyPr/>
        <a:lstStyle/>
        <a:p>
          <a:endParaRPr lang="en-US"/>
        </a:p>
      </dgm:t>
    </dgm:pt>
    <dgm:pt modelId="{8A92F9C3-5ADD-4017-B840-32B6CA9BB6F7}" type="sibTrans" cxnId="{CACA3A01-CB08-4292-9F46-7DB4B241037D}">
      <dgm:prSet/>
      <dgm:spPr/>
      <dgm:t>
        <a:bodyPr/>
        <a:lstStyle/>
        <a:p>
          <a:endParaRPr lang="en-US"/>
        </a:p>
      </dgm:t>
    </dgm:pt>
    <dgm:pt modelId="{DC675401-B6B4-4A96-BCAA-89A83D022FB7}">
      <dgm:prSet phldrT="[文本]"/>
      <dgm:spPr/>
      <dgm:t>
        <a:bodyPr/>
        <a:lstStyle/>
        <a:p>
          <a:r>
            <a:rPr lang="zh-CN" altLang="en-US" dirty="0"/>
            <a:t>简单灵活</a:t>
          </a:r>
          <a:endParaRPr lang="en-US" dirty="0"/>
        </a:p>
      </dgm:t>
    </dgm:pt>
    <dgm:pt modelId="{0DC6EBE8-3577-48B7-BBDE-F97164EFA32B}" type="parTrans" cxnId="{660BF741-D9E9-4A08-8245-48740B9CAC27}">
      <dgm:prSet/>
      <dgm:spPr/>
      <dgm:t>
        <a:bodyPr/>
        <a:lstStyle/>
        <a:p>
          <a:endParaRPr lang="en-US"/>
        </a:p>
      </dgm:t>
    </dgm:pt>
    <dgm:pt modelId="{09C056D1-7C8B-4ED9-990F-CD30A979BAF6}" type="sibTrans" cxnId="{660BF741-D9E9-4A08-8245-48740B9CAC27}">
      <dgm:prSet/>
      <dgm:spPr/>
      <dgm:t>
        <a:bodyPr/>
        <a:lstStyle/>
        <a:p>
          <a:endParaRPr lang="en-US"/>
        </a:p>
      </dgm:t>
    </dgm:pt>
    <dgm:pt modelId="{9B8B753D-4923-4FB8-8A3F-D16765F1B2E0}">
      <dgm:prSet phldrT="[文本]"/>
      <dgm:spPr/>
      <dgm:t>
        <a:bodyPr/>
        <a:lstStyle/>
        <a:p>
          <a:r>
            <a:rPr lang="zh-CN" altLang="en-US" dirty="0"/>
            <a:t>绘图</a:t>
          </a:r>
          <a:endParaRPr lang="en-US" dirty="0"/>
        </a:p>
      </dgm:t>
    </dgm:pt>
    <dgm:pt modelId="{30046A39-3489-4F0E-840E-D3C629293C16}" type="parTrans" cxnId="{92006511-E68C-4035-BE08-4463D7EE8EE2}">
      <dgm:prSet/>
      <dgm:spPr/>
      <dgm:t>
        <a:bodyPr/>
        <a:lstStyle/>
        <a:p>
          <a:endParaRPr lang="en-US"/>
        </a:p>
      </dgm:t>
    </dgm:pt>
    <dgm:pt modelId="{25DFE765-0697-4DA1-86DC-BECD1DD6BE35}" type="sibTrans" cxnId="{92006511-E68C-4035-BE08-4463D7EE8EE2}">
      <dgm:prSet/>
      <dgm:spPr/>
      <dgm:t>
        <a:bodyPr/>
        <a:lstStyle/>
        <a:p>
          <a:endParaRPr lang="en-US"/>
        </a:p>
      </dgm:t>
    </dgm:pt>
    <dgm:pt modelId="{FF02B942-E3C5-4680-A9BC-7672875F9C63}">
      <dgm:prSet phldrT="[文本]"/>
      <dgm:spPr/>
      <dgm:t>
        <a:bodyPr/>
        <a:lstStyle/>
        <a:p>
          <a:r>
            <a:rPr lang="zh-CN" altLang="en-US" dirty="0"/>
            <a:t>可视化</a:t>
          </a:r>
          <a:endParaRPr lang="en-US" dirty="0"/>
        </a:p>
      </dgm:t>
    </dgm:pt>
    <dgm:pt modelId="{EB805A65-D7B1-40E4-BB02-C81884C90664}" type="parTrans" cxnId="{C72A6D41-F03A-4AEA-88CB-58562EF1534F}">
      <dgm:prSet/>
      <dgm:spPr/>
      <dgm:t>
        <a:bodyPr/>
        <a:lstStyle/>
        <a:p>
          <a:endParaRPr lang="en-US"/>
        </a:p>
      </dgm:t>
    </dgm:pt>
    <dgm:pt modelId="{4E5BE897-149B-47A4-88CA-48D5E4343632}" type="sibTrans" cxnId="{C72A6D41-F03A-4AEA-88CB-58562EF1534F}">
      <dgm:prSet/>
      <dgm:spPr/>
      <dgm:t>
        <a:bodyPr/>
        <a:lstStyle/>
        <a:p>
          <a:endParaRPr lang="en-US"/>
        </a:p>
      </dgm:t>
    </dgm:pt>
    <dgm:pt modelId="{4CB4116A-9C19-4AF8-B2D0-DFC7BF1804B5}">
      <dgm:prSet phldrT="[文本]"/>
      <dgm:spPr/>
      <dgm:t>
        <a:bodyPr/>
        <a:lstStyle/>
        <a:p>
          <a:r>
            <a:rPr lang="zh-CN" altLang="en-US" dirty="0"/>
            <a:t>数据分布</a:t>
          </a:r>
          <a:endParaRPr lang="en-US" dirty="0"/>
        </a:p>
      </dgm:t>
    </dgm:pt>
    <dgm:pt modelId="{383C9ED3-F8ED-463C-83CF-6542440F1DE0}" type="parTrans" cxnId="{3AD73D20-A20A-41EC-A713-98921032B9EC}">
      <dgm:prSet/>
      <dgm:spPr/>
      <dgm:t>
        <a:bodyPr/>
        <a:lstStyle/>
        <a:p>
          <a:endParaRPr lang="en-US"/>
        </a:p>
      </dgm:t>
    </dgm:pt>
    <dgm:pt modelId="{C5F92110-FEAB-4D84-BDAD-6D7F93C49D44}" type="sibTrans" cxnId="{3AD73D20-A20A-41EC-A713-98921032B9EC}">
      <dgm:prSet/>
      <dgm:spPr/>
      <dgm:t>
        <a:bodyPr/>
        <a:lstStyle/>
        <a:p>
          <a:endParaRPr lang="en-US"/>
        </a:p>
      </dgm:t>
    </dgm:pt>
    <dgm:pt modelId="{65442085-3260-4457-87A3-118ECF88AF7B}">
      <dgm:prSet phldrT="[文本]"/>
      <dgm:spPr/>
      <dgm:t>
        <a:bodyPr/>
        <a:lstStyle/>
        <a:p>
          <a:r>
            <a:rPr lang="zh-CN" altLang="en-US"/>
            <a:t>交互</a:t>
          </a:r>
          <a:endParaRPr lang="en-US" dirty="0"/>
        </a:p>
      </dgm:t>
    </dgm:pt>
    <dgm:pt modelId="{4F5C1C6D-F8FF-43AD-9027-D1C9D5FEB66F}" type="parTrans" cxnId="{6CC51093-2810-44F0-B288-AD753C4F9B87}">
      <dgm:prSet/>
      <dgm:spPr/>
      <dgm:t>
        <a:bodyPr/>
        <a:lstStyle/>
        <a:p>
          <a:endParaRPr lang="en-US"/>
        </a:p>
      </dgm:t>
    </dgm:pt>
    <dgm:pt modelId="{8B50407E-2600-4C10-8CC8-7B6B54F49406}" type="sibTrans" cxnId="{6CC51093-2810-44F0-B288-AD753C4F9B87}">
      <dgm:prSet/>
      <dgm:spPr/>
      <dgm:t>
        <a:bodyPr/>
        <a:lstStyle/>
        <a:p>
          <a:endParaRPr lang="en-US"/>
        </a:p>
      </dgm:t>
    </dgm:pt>
    <dgm:pt modelId="{63C001D3-CDC9-4EC0-9FA9-6D9F779A0FE4}" type="pres">
      <dgm:prSet presAssocID="{688BFA47-8B46-45E2-AE7F-8EF2D81EDE92}" presName="Name0" presStyleCnt="0">
        <dgm:presLayoutVars>
          <dgm:chPref val="1"/>
          <dgm:dir/>
          <dgm:animOne val="branch"/>
          <dgm:animLvl val="lvl"/>
          <dgm:resizeHandles/>
        </dgm:presLayoutVars>
      </dgm:prSet>
      <dgm:spPr/>
    </dgm:pt>
    <dgm:pt modelId="{7663E554-CE45-42F1-A3A8-AC3B3629A528}" type="pres">
      <dgm:prSet presAssocID="{5417C0DD-4A40-4042-8858-D96967480B0D}" presName="vertOne" presStyleCnt="0"/>
      <dgm:spPr/>
    </dgm:pt>
    <dgm:pt modelId="{723A9079-EBA8-4E7D-9CCE-F092F5E407EE}" type="pres">
      <dgm:prSet presAssocID="{5417C0DD-4A40-4042-8858-D96967480B0D}" presName="txOne" presStyleLbl="node0" presStyleIdx="0" presStyleCnt="3" custScaleY="27787">
        <dgm:presLayoutVars>
          <dgm:chPref val="3"/>
        </dgm:presLayoutVars>
      </dgm:prSet>
      <dgm:spPr/>
    </dgm:pt>
    <dgm:pt modelId="{C22178EA-D82A-436A-8E8A-BA657A157D2A}" type="pres">
      <dgm:prSet presAssocID="{5417C0DD-4A40-4042-8858-D96967480B0D}" presName="parTransOne" presStyleCnt="0"/>
      <dgm:spPr/>
    </dgm:pt>
    <dgm:pt modelId="{2EACF066-7C3C-4C5D-8A1D-F5DB3213E2E3}" type="pres">
      <dgm:prSet presAssocID="{5417C0DD-4A40-4042-8858-D96967480B0D}" presName="horzOne" presStyleCnt="0"/>
      <dgm:spPr/>
    </dgm:pt>
    <dgm:pt modelId="{E742C95E-4A3B-493A-A69D-659AF8C3A55E}" type="pres">
      <dgm:prSet presAssocID="{DC675401-B6B4-4A96-BCAA-89A83D022FB7}" presName="vertTwo" presStyleCnt="0"/>
      <dgm:spPr/>
    </dgm:pt>
    <dgm:pt modelId="{B343EE10-9038-4D3E-A1CB-B90512118877}" type="pres">
      <dgm:prSet presAssocID="{DC675401-B6B4-4A96-BCAA-89A83D022FB7}" presName="txTwo" presStyleLbl="node2" presStyleIdx="0" presStyleCnt="7">
        <dgm:presLayoutVars>
          <dgm:chPref val="3"/>
        </dgm:presLayoutVars>
      </dgm:prSet>
      <dgm:spPr/>
    </dgm:pt>
    <dgm:pt modelId="{6166FE3E-7686-434F-A028-DA4AA08AE2C3}" type="pres">
      <dgm:prSet presAssocID="{DC675401-B6B4-4A96-BCAA-89A83D022FB7}" presName="horzTwo" presStyleCnt="0"/>
      <dgm:spPr/>
    </dgm:pt>
    <dgm:pt modelId="{28977FF5-31E5-49FD-8446-06CCE9D9EEEF}" type="pres">
      <dgm:prSet presAssocID="{09C056D1-7C8B-4ED9-990F-CD30A979BAF6}" presName="sibSpaceTwo" presStyleCnt="0"/>
      <dgm:spPr/>
    </dgm:pt>
    <dgm:pt modelId="{1E824741-71C6-4B05-9DFE-53E35C16D92F}" type="pres">
      <dgm:prSet presAssocID="{541897A6-0FEC-4443-8FFB-684541E7FD57}" presName="vertTwo" presStyleCnt="0"/>
      <dgm:spPr/>
    </dgm:pt>
    <dgm:pt modelId="{F03934A7-EE08-4E5A-9D09-740C7CD562EC}" type="pres">
      <dgm:prSet presAssocID="{541897A6-0FEC-4443-8FFB-684541E7FD57}" presName="txTwo" presStyleLbl="node2" presStyleIdx="1" presStyleCnt="7">
        <dgm:presLayoutVars>
          <dgm:chPref val="3"/>
        </dgm:presLayoutVars>
      </dgm:prSet>
      <dgm:spPr/>
    </dgm:pt>
    <dgm:pt modelId="{4D3158AC-F56C-410F-8CBC-2DC95C0D2A2A}" type="pres">
      <dgm:prSet presAssocID="{541897A6-0FEC-4443-8FFB-684541E7FD57}" presName="horzTwo" presStyleCnt="0"/>
      <dgm:spPr/>
    </dgm:pt>
    <dgm:pt modelId="{6BC665C2-C280-47BF-8678-59523F92BA37}" type="pres">
      <dgm:prSet presAssocID="{EC04E77C-7DE9-4118-85DC-3E181A131894}" presName="sibSpaceOne" presStyleCnt="0"/>
      <dgm:spPr/>
    </dgm:pt>
    <dgm:pt modelId="{93868FD6-5A2C-48D8-B8F7-A05EEB669423}" type="pres">
      <dgm:prSet presAssocID="{9B8B753D-4923-4FB8-8A3F-D16765F1B2E0}" presName="vertOne" presStyleCnt="0"/>
      <dgm:spPr/>
    </dgm:pt>
    <dgm:pt modelId="{0B766C81-6AF8-4C02-99BF-646F6E7E1CF3}" type="pres">
      <dgm:prSet presAssocID="{9B8B753D-4923-4FB8-8A3F-D16765F1B2E0}" presName="txOne" presStyleLbl="node0" presStyleIdx="1" presStyleCnt="3" custScaleY="27787">
        <dgm:presLayoutVars>
          <dgm:chPref val="3"/>
        </dgm:presLayoutVars>
      </dgm:prSet>
      <dgm:spPr/>
    </dgm:pt>
    <dgm:pt modelId="{A930D7D0-6942-49AD-8BFC-1B1E4949306C}" type="pres">
      <dgm:prSet presAssocID="{9B8B753D-4923-4FB8-8A3F-D16765F1B2E0}" presName="parTransOne" presStyleCnt="0"/>
      <dgm:spPr/>
    </dgm:pt>
    <dgm:pt modelId="{15694A7D-26B6-48D8-BA00-8781E8380BC8}" type="pres">
      <dgm:prSet presAssocID="{9B8B753D-4923-4FB8-8A3F-D16765F1B2E0}" presName="horzOne" presStyleCnt="0"/>
      <dgm:spPr/>
    </dgm:pt>
    <dgm:pt modelId="{814B17EC-8CAD-4849-988D-AE417A15E674}" type="pres">
      <dgm:prSet presAssocID="{FF02B942-E3C5-4680-A9BC-7672875F9C63}" presName="vertTwo" presStyleCnt="0"/>
      <dgm:spPr/>
    </dgm:pt>
    <dgm:pt modelId="{198B01EF-879B-427A-B982-BF185982C3D0}" type="pres">
      <dgm:prSet presAssocID="{FF02B942-E3C5-4680-A9BC-7672875F9C63}" presName="txTwo" presStyleLbl="node2" presStyleIdx="2" presStyleCnt="7">
        <dgm:presLayoutVars>
          <dgm:chPref val="3"/>
        </dgm:presLayoutVars>
      </dgm:prSet>
      <dgm:spPr/>
    </dgm:pt>
    <dgm:pt modelId="{2CDC4D7F-56D8-45F9-B179-0A9F2F55F3D2}" type="pres">
      <dgm:prSet presAssocID="{FF02B942-E3C5-4680-A9BC-7672875F9C63}" presName="horzTwo" presStyleCnt="0"/>
      <dgm:spPr/>
    </dgm:pt>
    <dgm:pt modelId="{F92788CC-69F2-4DA8-A477-8D425B1F93BD}" type="pres">
      <dgm:prSet presAssocID="{4E5BE897-149B-47A4-88CA-48D5E4343632}" presName="sibSpaceTwo" presStyleCnt="0"/>
      <dgm:spPr/>
    </dgm:pt>
    <dgm:pt modelId="{4F3A8B40-6F1F-42F6-B767-FB13502774B9}" type="pres">
      <dgm:prSet presAssocID="{65442085-3260-4457-87A3-118ECF88AF7B}" presName="vertTwo" presStyleCnt="0"/>
      <dgm:spPr/>
    </dgm:pt>
    <dgm:pt modelId="{5B427FC0-61E8-485C-B652-A4E85D2890ED}" type="pres">
      <dgm:prSet presAssocID="{65442085-3260-4457-87A3-118ECF88AF7B}" presName="txTwo" presStyleLbl="node2" presStyleIdx="3" presStyleCnt="7">
        <dgm:presLayoutVars>
          <dgm:chPref val="3"/>
        </dgm:presLayoutVars>
      </dgm:prSet>
      <dgm:spPr/>
    </dgm:pt>
    <dgm:pt modelId="{3E047D3D-D183-4931-97E8-15F0A9A88C8A}" type="pres">
      <dgm:prSet presAssocID="{65442085-3260-4457-87A3-118ECF88AF7B}" presName="horzTwo" presStyleCnt="0"/>
      <dgm:spPr/>
    </dgm:pt>
    <dgm:pt modelId="{F4F2D3E9-6D91-4988-8B1D-A706B45D725F}" type="pres">
      <dgm:prSet presAssocID="{8B50407E-2600-4C10-8CC8-7B6B54F49406}" presName="sibSpaceTwo" presStyleCnt="0"/>
      <dgm:spPr/>
    </dgm:pt>
    <dgm:pt modelId="{268B482D-1D42-47BC-A363-9B06C8C1D72F}" type="pres">
      <dgm:prSet presAssocID="{4CB4116A-9C19-4AF8-B2D0-DFC7BF1804B5}" presName="vertTwo" presStyleCnt="0"/>
      <dgm:spPr/>
    </dgm:pt>
    <dgm:pt modelId="{0299262F-5B67-4F0F-B3C5-B9CDDDF23545}" type="pres">
      <dgm:prSet presAssocID="{4CB4116A-9C19-4AF8-B2D0-DFC7BF1804B5}" presName="txTwo" presStyleLbl="node2" presStyleIdx="4" presStyleCnt="7">
        <dgm:presLayoutVars>
          <dgm:chPref val="3"/>
        </dgm:presLayoutVars>
      </dgm:prSet>
      <dgm:spPr/>
    </dgm:pt>
    <dgm:pt modelId="{B8E369FF-F4B0-42C9-859E-662BB2712DAE}" type="pres">
      <dgm:prSet presAssocID="{4CB4116A-9C19-4AF8-B2D0-DFC7BF1804B5}" presName="horzTwo" presStyleCnt="0"/>
      <dgm:spPr/>
    </dgm:pt>
    <dgm:pt modelId="{7BFCFB4D-556E-4CBB-A178-892E0D02E3D3}" type="pres">
      <dgm:prSet presAssocID="{25DFE765-0697-4DA1-86DC-BECD1DD6BE35}" presName="sibSpaceOne" presStyleCnt="0"/>
      <dgm:spPr/>
    </dgm:pt>
    <dgm:pt modelId="{28BB12BB-91C2-4C75-8BBC-35EF2D931EC2}" type="pres">
      <dgm:prSet presAssocID="{631FCE17-4FD2-4B47-9BA0-166F6093F803}" presName="vertOne" presStyleCnt="0"/>
      <dgm:spPr/>
    </dgm:pt>
    <dgm:pt modelId="{283292B2-F9EA-4223-87C1-8D7D0CBE3EE3}" type="pres">
      <dgm:prSet presAssocID="{631FCE17-4FD2-4B47-9BA0-166F6093F803}" presName="txOne" presStyleLbl="node0" presStyleIdx="2" presStyleCnt="3" custScaleY="27787">
        <dgm:presLayoutVars>
          <dgm:chPref val="3"/>
        </dgm:presLayoutVars>
      </dgm:prSet>
      <dgm:spPr/>
    </dgm:pt>
    <dgm:pt modelId="{FE7B0DA4-6132-4DEF-8194-BC45FE83790A}" type="pres">
      <dgm:prSet presAssocID="{631FCE17-4FD2-4B47-9BA0-166F6093F803}" presName="parTransOne" presStyleCnt="0"/>
      <dgm:spPr/>
    </dgm:pt>
    <dgm:pt modelId="{53D81FC4-2E23-4801-A4FA-69287F138D78}" type="pres">
      <dgm:prSet presAssocID="{631FCE17-4FD2-4B47-9BA0-166F6093F803}" presName="horzOne" presStyleCnt="0"/>
      <dgm:spPr/>
    </dgm:pt>
    <dgm:pt modelId="{CAD5EC05-0C15-444E-98F1-0A63EA9F8C74}" type="pres">
      <dgm:prSet presAssocID="{5BB756B6-87CB-40AA-B5D6-72D74BFED2E3}" presName="vertTwo" presStyleCnt="0"/>
      <dgm:spPr/>
    </dgm:pt>
    <dgm:pt modelId="{1A17368C-5DB9-4D0C-AF33-0B6CD8E55BF4}" type="pres">
      <dgm:prSet presAssocID="{5BB756B6-87CB-40AA-B5D6-72D74BFED2E3}" presName="txTwo" presStyleLbl="node2" presStyleIdx="5" presStyleCnt="7">
        <dgm:presLayoutVars>
          <dgm:chPref val="3"/>
        </dgm:presLayoutVars>
      </dgm:prSet>
      <dgm:spPr/>
    </dgm:pt>
    <dgm:pt modelId="{A245A697-B5F6-452A-A96E-763660D63C3B}" type="pres">
      <dgm:prSet presAssocID="{5BB756B6-87CB-40AA-B5D6-72D74BFED2E3}" presName="horzTwo" presStyleCnt="0"/>
      <dgm:spPr/>
    </dgm:pt>
    <dgm:pt modelId="{4585C7C0-E575-4DDE-8D2E-6BEB4CD530BB}" type="pres">
      <dgm:prSet presAssocID="{04F296C8-1972-4D72-A779-8E496BC63D5D}" presName="sibSpaceTwo" presStyleCnt="0"/>
      <dgm:spPr/>
    </dgm:pt>
    <dgm:pt modelId="{A3FD560B-A20E-4490-A718-F68D0294B2D3}" type="pres">
      <dgm:prSet presAssocID="{176D2EA3-D729-4B15-8472-0FBCC6206A21}" presName="vertTwo" presStyleCnt="0"/>
      <dgm:spPr/>
    </dgm:pt>
    <dgm:pt modelId="{4BB42811-DD5E-43B8-A559-FCD161A4F2B5}" type="pres">
      <dgm:prSet presAssocID="{176D2EA3-D729-4B15-8472-0FBCC6206A21}" presName="txTwo" presStyleLbl="node2" presStyleIdx="6" presStyleCnt="7">
        <dgm:presLayoutVars>
          <dgm:chPref val="3"/>
        </dgm:presLayoutVars>
      </dgm:prSet>
      <dgm:spPr/>
    </dgm:pt>
    <dgm:pt modelId="{919B43B0-A597-453E-A93F-114F30BB57C9}" type="pres">
      <dgm:prSet presAssocID="{176D2EA3-D729-4B15-8472-0FBCC6206A21}" presName="horzTwo" presStyleCnt="0"/>
      <dgm:spPr/>
    </dgm:pt>
  </dgm:ptLst>
  <dgm:cxnLst>
    <dgm:cxn modelId="{CACA3A01-CB08-4292-9F46-7DB4B241037D}" srcId="{631FCE17-4FD2-4B47-9BA0-166F6093F803}" destId="{176D2EA3-D729-4B15-8472-0FBCC6206A21}" srcOrd="1" destOrd="0" parTransId="{372B9B81-0A61-4790-BA6F-5CC4F4DB06F7}" sibTransId="{8A92F9C3-5ADD-4017-B840-32B6CA9BB6F7}"/>
    <dgm:cxn modelId="{92006511-E68C-4035-BE08-4463D7EE8EE2}" srcId="{688BFA47-8B46-45E2-AE7F-8EF2D81EDE92}" destId="{9B8B753D-4923-4FB8-8A3F-D16765F1B2E0}" srcOrd="1" destOrd="0" parTransId="{30046A39-3489-4F0E-840E-D3C629293C16}" sibTransId="{25DFE765-0697-4DA1-86DC-BECD1DD6BE35}"/>
    <dgm:cxn modelId="{CD6EFA1F-5961-4B22-A83E-764B4BE4A96D}" type="presOf" srcId="{176D2EA3-D729-4B15-8472-0FBCC6206A21}" destId="{4BB42811-DD5E-43B8-A559-FCD161A4F2B5}" srcOrd="0" destOrd="0" presId="urn:microsoft.com/office/officeart/2005/8/layout/hierarchy4"/>
    <dgm:cxn modelId="{3AD73D20-A20A-41EC-A713-98921032B9EC}" srcId="{9B8B753D-4923-4FB8-8A3F-D16765F1B2E0}" destId="{4CB4116A-9C19-4AF8-B2D0-DFC7BF1804B5}" srcOrd="2" destOrd="0" parTransId="{383C9ED3-F8ED-463C-83CF-6542440F1DE0}" sibTransId="{C5F92110-FEAB-4D84-BDAD-6D7F93C49D44}"/>
    <dgm:cxn modelId="{C72A6D41-F03A-4AEA-88CB-58562EF1534F}" srcId="{9B8B753D-4923-4FB8-8A3F-D16765F1B2E0}" destId="{FF02B942-E3C5-4680-A9BC-7672875F9C63}" srcOrd="0" destOrd="0" parTransId="{EB805A65-D7B1-40E4-BB02-C81884C90664}" sibTransId="{4E5BE897-149B-47A4-88CA-48D5E4343632}"/>
    <dgm:cxn modelId="{660BF741-D9E9-4A08-8245-48740B9CAC27}" srcId="{5417C0DD-4A40-4042-8858-D96967480B0D}" destId="{DC675401-B6B4-4A96-BCAA-89A83D022FB7}" srcOrd="0" destOrd="0" parTransId="{0DC6EBE8-3577-48B7-BBDE-F97164EFA32B}" sibTransId="{09C056D1-7C8B-4ED9-990F-CD30A979BAF6}"/>
    <dgm:cxn modelId="{6B00BB44-E9AF-491A-9C62-FE83D47F98C2}" type="presOf" srcId="{541897A6-0FEC-4443-8FFB-684541E7FD57}" destId="{F03934A7-EE08-4E5A-9D09-740C7CD562EC}" srcOrd="0" destOrd="0" presId="urn:microsoft.com/office/officeart/2005/8/layout/hierarchy4"/>
    <dgm:cxn modelId="{B9DA9865-0206-4042-9BA6-287ABD6D0577}" type="presOf" srcId="{4CB4116A-9C19-4AF8-B2D0-DFC7BF1804B5}" destId="{0299262F-5B67-4F0F-B3C5-B9CDDDF23545}" srcOrd="0" destOrd="0" presId="urn:microsoft.com/office/officeart/2005/8/layout/hierarchy4"/>
    <dgm:cxn modelId="{1C130554-2CFB-423F-8AE1-79F4D067D34D}" type="presOf" srcId="{688BFA47-8B46-45E2-AE7F-8EF2D81EDE92}" destId="{63C001D3-CDC9-4EC0-9FA9-6D9F779A0FE4}" srcOrd="0" destOrd="0" presId="urn:microsoft.com/office/officeart/2005/8/layout/hierarchy4"/>
    <dgm:cxn modelId="{88452C89-D4DF-4DA0-9D80-0A6CE61B5649}" type="presOf" srcId="{5BB756B6-87CB-40AA-B5D6-72D74BFED2E3}" destId="{1A17368C-5DB9-4D0C-AF33-0B6CD8E55BF4}" srcOrd="0" destOrd="0" presId="urn:microsoft.com/office/officeart/2005/8/layout/hierarchy4"/>
    <dgm:cxn modelId="{6CC51093-2810-44F0-B288-AD753C4F9B87}" srcId="{9B8B753D-4923-4FB8-8A3F-D16765F1B2E0}" destId="{65442085-3260-4457-87A3-118ECF88AF7B}" srcOrd="1" destOrd="0" parTransId="{4F5C1C6D-F8FF-43AD-9027-D1C9D5FEB66F}" sibTransId="{8B50407E-2600-4C10-8CC8-7B6B54F49406}"/>
    <dgm:cxn modelId="{750B2D99-B46A-40A1-A8C1-E2260C3EB5C3}" type="presOf" srcId="{FF02B942-E3C5-4680-A9BC-7672875F9C63}" destId="{198B01EF-879B-427A-B982-BF185982C3D0}" srcOrd="0" destOrd="0" presId="urn:microsoft.com/office/officeart/2005/8/layout/hierarchy4"/>
    <dgm:cxn modelId="{DDBE83A7-AB97-4B23-B4D9-C14EF0469C75}" srcId="{688BFA47-8B46-45E2-AE7F-8EF2D81EDE92}" destId="{5417C0DD-4A40-4042-8858-D96967480B0D}" srcOrd="0" destOrd="0" parTransId="{0D4F6398-FD98-4B3F-8221-C08F1E8F57F6}" sibTransId="{EC04E77C-7DE9-4118-85DC-3E181A131894}"/>
    <dgm:cxn modelId="{DFA387C0-D5E9-445D-894E-8BFE156796C9}" type="presOf" srcId="{DC675401-B6B4-4A96-BCAA-89A83D022FB7}" destId="{B343EE10-9038-4D3E-A1CB-B90512118877}" srcOrd="0" destOrd="0" presId="urn:microsoft.com/office/officeart/2005/8/layout/hierarchy4"/>
    <dgm:cxn modelId="{7B6EA1CF-C2C3-4FDD-B3CC-D9D449B02A55}" type="presOf" srcId="{5417C0DD-4A40-4042-8858-D96967480B0D}" destId="{723A9079-EBA8-4E7D-9CCE-F092F5E407EE}" srcOrd="0" destOrd="0" presId="urn:microsoft.com/office/officeart/2005/8/layout/hierarchy4"/>
    <dgm:cxn modelId="{B52340D3-FB21-4B49-8EEE-8D6734CDBACA}" type="presOf" srcId="{9B8B753D-4923-4FB8-8A3F-D16765F1B2E0}" destId="{0B766C81-6AF8-4C02-99BF-646F6E7E1CF3}" srcOrd="0" destOrd="0" presId="urn:microsoft.com/office/officeart/2005/8/layout/hierarchy4"/>
    <dgm:cxn modelId="{122EB1D5-05E6-4F4B-AE15-45917D9C5D2F}" srcId="{5417C0DD-4A40-4042-8858-D96967480B0D}" destId="{541897A6-0FEC-4443-8FFB-684541E7FD57}" srcOrd="1" destOrd="0" parTransId="{7CF4264F-CDCF-4629-86BD-C01A9EF387E7}" sibTransId="{FC422668-46E6-459B-ABB9-FEAEC7BB6A29}"/>
    <dgm:cxn modelId="{50068AEB-D152-469D-BF42-7C9D24BF8A6F}" srcId="{688BFA47-8B46-45E2-AE7F-8EF2D81EDE92}" destId="{631FCE17-4FD2-4B47-9BA0-166F6093F803}" srcOrd="2" destOrd="0" parTransId="{AD3ECAEC-3108-43D5-841A-F9AB2EA3800E}" sibTransId="{9B84BC25-4490-4F85-A63B-C0C6A08C3C02}"/>
    <dgm:cxn modelId="{F94DC7ED-E8A9-4BFE-900A-7817CAAAC14E}" srcId="{631FCE17-4FD2-4B47-9BA0-166F6093F803}" destId="{5BB756B6-87CB-40AA-B5D6-72D74BFED2E3}" srcOrd="0" destOrd="0" parTransId="{446DA83B-99AE-4BF9-B0FC-E9397BEBBB2D}" sibTransId="{04F296C8-1972-4D72-A779-8E496BC63D5D}"/>
    <dgm:cxn modelId="{A597D6EF-DA0D-46FF-A4F2-0D74CF8B4F9F}" type="presOf" srcId="{65442085-3260-4457-87A3-118ECF88AF7B}" destId="{5B427FC0-61E8-485C-B652-A4E85D2890ED}" srcOrd="0" destOrd="0" presId="urn:microsoft.com/office/officeart/2005/8/layout/hierarchy4"/>
    <dgm:cxn modelId="{27B192F7-4EE3-46BE-829D-AD476A3679AE}" type="presOf" srcId="{631FCE17-4FD2-4B47-9BA0-166F6093F803}" destId="{283292B2-F9EA-4223-87C1-8D7D0CBE3EE3}" srcOrd="0" destOrd="0" presId="urn:microsoft.com/office/officeart/2005/8/layout/hierarchy4"/>
    <dgm:cxn modelId="{3519AC73-44A8-4585-8C71-DA5C54B55797}" type="presParOf" srcId="{63C001D3-CDC9-4EC0-9FA9-6D9F779A0FE4}" destId="{7663E554-CE45-42F1-A3A8-AC3B3629A528}" srcOrd="0" destOrd="0" presId="urn:microsoft.com/office/officeart/2005/8/layout/hierarchy4"/>
    <dgm:cxn modelId="{357268C4-4AE2-47BB-BEFD-0B94678F852C}" type="presParOf" srcId="{7663E554-CE45-42F1-A3A8-AC3B3629A528}" destId="{723A9079-EBA8-4E7D-9CCE-F092F5E407EE}" srcOrd="0" destOrd="0" presId="urn:microsoft.com/office/officeart/2005/8/layout/hierarchy4"/>
    <dgm:cxn modelId="{6BB14065-396B-412F-A5A0-7E9AE0ECF0D7}" type="presParOf" srcId="{7663E554-CE45-42F1-A3A8-AC3B3629A528}" destId="{C22178EA-D82A-436A-8E8A-BA657A157D2A}" srcOrd="1" destOrd="0" presId="urn:microsoft.com/office/officeart/2005/8/layout/hierarchy4"/>
    <dgm:cxn modelId="{75B73EBC-B2CE-4B62-B399-AA74EF9C920F}" type="presParOf" srcId="{7663E554-CE45-42F1-A3A8-AC3B3629A528}" destId="{2EACF066-7C3C-4C5D-8A1D-F5DB3213E2E3}" srcOrd="2" destOrd="0" presId="urn:microsoft.com/office/officeart/2005/8/layout/hierarchy4"/>
    <dgm:cxn modelId="{C7AB579A-1F1B-4220-8C61-9EB359F44A68}" type="presParOf" srcId="{2EACF066-7C3C-4C5D-8A1D-F5DB3213E2E3}" destId="{E742C95E-4A3B-493A-A69D-659AF8C3A55E}" srcOrd="0" destOrd="0" presId="urn:microsoft.com/office/officeart/2005/8/layout/hierarchy4"/>
    <dgm:cxn modelId="{7A62F4A2-E79B-4F65-AE9A-923464FDBCF3}" type="presParOf" srcId="{E742C95E-4A3B-493A-A69D-659AF8C3A55E}" destId="{B343EE10-9038-4D3E-A1CB-B90512118877}" srcOrd="0" destOrd="0" presId="urn:microsoft.com/office/officeart/2005/8/layout/hierarchy4"/>
    <dgm:cxn modelId="{081F6242-9E4D-4947-BC39-64B620C56714}" type="presParOf" srcId="{E742C95E-4A3B-493A-A69D-659AF8C3A55E}" destId="{6166FE3E-7686-434F-A028-DA4AA08AE2C3}" srcOrd="1" destOrd="0" presId="urn:microsoft.com/office/officeart/2005/8/layout/hierarchy4"/>
    <dgm:cxn modelId="{2AED8742-6445-4447-B765-289717E4222F}" type="presParOf" srcId="{2EACF066-7C3C-4C5D-8A1D-F5DB3213E2E3}" destId="{28977FF5-31E5-49FD-8446-06CCE9D9EEEF}" srcOrd="1" destOrd="0" presId="urn:microsoft.com/office/officeart/2005/8/layout/hierarchy4"/>
    <dgm:cxn modelId="{D680F066-BE52-4B15-A870-8D9D3B76F511}" type="presParOf" srcId="{2EACF066-7C3C-4C5D-8A1D-F5DB3213E2E3}" destId="{1E824741-71C6-4B05-9DFE-53E35C16D92F}" srcOrd="2" destOrd="0" presId="urn:microsoft.com/office/officeart/2005/8/layout/hierarchy4"/>
    <dgm:cxn modelId="{C68660D6-6409-454A-AC9B-CF9FBC7A20BA}" type="presParOf" srcId="{1E824741-71C6-4B05-9DFE-53E35C16D92F}" destId="{F03934A7-EE08-4E5A-9D09-740C7CD562EC}" srcOrd="0" destOrd="0" presId="urn:microsoft.com/office/officeart/2005/8/layout/hierarchy4"/>
    <dgm:cxn modelId="{C255F708-3D10-4467-8CFE-B7BF41D54E2D}" type="presParOf" srcId="{1E824741-71C6-4B05-9DFE-53E35C16D92F}" destId="{4D3158AC-F56C-410F-8CBC-2DC95C0D2A2A}" srcOrd="1" destOrd="0" presId="urn:microsoft.com/office/officeart/2005/8/layout/hierarchy4"/>
    <dgm:cxn modelId="{76B24FAF-062A-4E40-BFA3-77BFFBB109BF}" type="presParOf" srcId="{63C001D3-CDC9-4EC0-9FA9-6D9F779A0FE4}" destId="{6BC665C2-C280-47BF-8678-59523F92BA37}" srcOrd="1" destOrd="0" presId="urn:microsoft.com/office/officeart/2005/8/layout/hierarchy4"/>
    <dgm:cxn modelId="{9C9FC2AC-ADC4-461A-ABFA-1D25A1A2095E}" type="presParOf" srcId="{63C001D3-CDC9-4EC0-9FA9-6D9F779A0FE4}" destId="{93868FD6-5A2C-48D8-B8F7-A05EEB669423}" srcOrd="2" destOrd="0" presId="urn:microsoft.com/office/officeart/2005/8/layout/hierarchy4"/>
    <dgm:cxn modelId="{9B9E77E2-BC63-4F87-ADB5-F8726D2F008E}" type="presParOf" srcId="{93868FD6-5A2C-48D8-B8F7-A05EEB669423}" destId="{0B766C81-6AF8-4C02-99BF-646F6E7E1CF3}" srcOrd="0" destOrd="0" presId="urn:microsoft.com/office/officeart/2005/8/layout/hierarchy4"/>
    <dgm:cxn modelId="{EB5DAB89-0F2C-4730-9002-A3FE29C8EA17}" type="presParOf" srcId="{93868FD6-5A2C-48D8-B8F7-A05EEB669423}" destId="{A930D7D0-6942-49AD-8BFC-1B1E4949306C}" srcOrd="1" destOrd="0" presId="urn:microsoft.com/office/officeart/2005/8/layout/hierarchy4"/>
    <dgm:cxn modelId="{4F9F555C-49E6-4FF3-856E-287986F9AD29}" type="presParOf" srcId="{93868FD6-5A2C-48D8-B8F7-A05EEB669423}" destId="{15694A7D-26B6-48D8-BA00-8781E8380BC8}" srcOrd="2" destOrd="0" presId="urn:microsoft.com/office/officeart/2005/8/layout/hierarchy4"/>
    <dgm:cxn modelId="{C49559B5-4871-40D0-9F08-A73AC68C5137}" type="presParOf" srcId="{15694A7D-26B6-48D8-BA00-8781E8380BC8}" destId="{814B17EC-8CAD-4849-988D-AE417A15E674}" srcOrd="0" destOrd="0" presId="urn:microsoft.com/office/officeart/2005/8/layout/hierarchy4"/>
    <dgm:cxn modelId="{D381BD55-F449-4150-B977-939009074D47}" type="presParOf" srcId="{814B17EC-8CAD-4849-988D-AE417A15E674}" destId="{198B01EF-879B-427A-B982-BF185982C3D0}" srcOrd="0" destOrd="0" presId="urn:microsoft.com/office/officeart/2005/8/layout/hierarchy4"/>
    <dgm:cxn modelId="{7AE4B5F3-CF21-420B-BBD2-18DF6D700AED}" type="presParOf" srcId="{814B17EC-8CAD-4849-988D-AE417A15E674}" destId="{2CDC4D7F-56D8-45F9-B179-0A9F2F55F3D2}" srcOrd="1" destOrd="0" presId="urn:microsoft.com/office/officeart/2005/8/layout/hierarchy4"/>
    <dgm:cxn modelId="{2FB698DE-9C3E-4560-8807-F01EDD73F00C}" type="presParOf" srcId="{15694A7D-26B6-48D8-BA00-8781E8380BC8}" destId="{F92788CC-69F2-4DA8-A477-8D425B1F93BD}" srcOrd="1" destOrd="0" presId="urn:microsoft.com/office/officeart/2005/8/layout/hierarchy4"/>
    <dgm:cxn modelId="{589B00D4-15BB-4388-A7E0-ACAE41A0C0D8}" type="presParOf" srcId="{15694A7D-26B6-48D8-BA00-8781E8380BC8}" destId="{4F3A8B40-6F1F-42F6-B767-FB13502774B9}" srcOrd="2" destOrd="0" presId="urn:microsoft.com/office/officeart/2005/8/layout/hierarchy4"/>
    <dgm:cxn modelId="{5ACF9322-7152-4FD0-AEFC-624AE7A2855E}" type="presParOf" srcId="{4F3A8B40-6F1F-42F6-B767-FB13502774B9}" destId="{5B427FC0-61E8-485C-B652-A4E85D2890ED}" srcOrd="0" destOrd="0" presId="urn:microsoft.com/office/officeart/2005/8/layout/hierarchy4"/>
    <dgm:cxn modelId="{2A0030E6-B951-4F8D-BBC7-CC19D54CEEF2}" type="presParOf" srcId="{4F3A8B40-6F1F-42F6-B767-FB13502774B9}" destId="{3E047D3D-D183-4931-97E8-15F0A9A88C8A}" srcOrd="1" destOrd="0" presId="urn:microsoft.com/office/officeart/2005/8/layout/hierarchy4"/>
    <dgm:cxn modelId="{906E1E3A-679F-4A66-B636-BE6184FB289D}" type="presParOf" srcId="{15694A7D-26B6-48D8-BA00-8781E8380BC8}" destId="{F4F2D3E9-6D91-4988-8B1D-A706B45D725F}" srcOrd="3" destOrd="0" presId="urn:microsoft.com/office/officeart/2005/8/layout/hierarchy4"/>
    <dgm:cxn modelId="{9484A13A-4BE8-4E65-A62D-D9464436CF73}" type="presParOf" srcId="{15694A7D-26B6-48D8-BA00-8781E8380BC8}" destId="{268B482D-1D42-47BC-A363-9B06C8C1D72F}" srcOrd="4" destOrd="0" presId="urn:microsoft.com/office/officeart/2005/8/layout/hierarchy4"/>
    <dgm:cxn modelId="{A9B6EBE5-77D4-43E6-9F62-9B064D087BF0}" type="presParOf" srcId="{268B482D-1D42-47BC-A363-9B06C8C1D72F}" destId="{0299262F-5B67-4F0F-B3C5-B9CDDDF23545}" srcOrd="0" destOrd="0" presId="urn:microsoft.com/office/officeart/2005/8/layout/hierarchy4"/>
    <dgm:cxn modelId="{5FE28D71-C452-44EC-BEC9-5D8DA00A0232}" type="presParOf" srcId="{268B482D-1D42-47BC-A363-9B06C8C1D72F}" destId="{B8E369FF-F4B0-42C9-859E-662BB2712DAE}" srcOrd="1" destOrd="0" presId="urn:microsoft.com/office/officeart/2005/8/layout/hierarchy4"/>
    <dgm:cxn modelId="{2C243763-2521-4211-B533-9A9E399ED393}" type="presParOf" srcId="{63C001D3-CDC9-4EC0-9FA9-6D9F779A0FE4}" destId="{7BFCFB4D-556E-4CBB-A178-892E0D02E3D3}" srcOrd="3" destOrd="0" presId="urn:microsoft.com/office/officeart/2005/8/layout/hierarchy4"/>
    <dgm:cxn modelId="{48CB6E2B-3A20-4F5B-8A0A-E305EFAE33BE}" type="presParOf" srcId="{63C001D3-CDC9-4EC0-9FA9-6D9F779A0FE4}" destId="{28BB12BB-91C2-4C75-8BBC-35EF2D931EC2}" srcOrd="4" destOrd="0" presId="urn:microsoft.com/office/officeart/2005/8/layout/hierarchy4"/>
    <dgm:cxn modelId="{1B131BBE-6B7F-4DB1-AA77-66009ECF0132}" type="presParOf" srcId="{28BB12BB-91C2-4C75-8BBC-35EF2D931EC2}" destId="{283292B2-F9EA-4223-87C1-8D7D0CBE3EE3}" srcOrd="0" destOrd="0" presId="urn:microsoft.com/office/officeart/2005/8/layout/hierarchy4"/>
    <dgm:cxn modelId="{7D9D2221-19ED-49ED-A8CD-2E3A11DA0A21}" type="presParOf" srcId="{28BB12BB-91C2-4C75-8BBC-35EF2D931EC2}" destId="{FE7B0DA4-6132-4DEF-8194-BC45FE83790A}" srcOrd="1" destOrd="0" presId="urn:microsoft.com/office/officeart/2005/8/layout/hierarchy4"/>
    <dgm:cxn modelId="{C468C876-B659-48A2-92E9-22418003C6F0}" type="presParOf" srcId="{28BB12BB-91C2-4C75-8BBC-35EF2D931EC2}" destId="{53D81FC4-2E23-4801-A4FA-69287F138D78}" srcOrd="2" destOrd="0" presId="urn:microsoft.com/office/officeart/2005/8/layout/hierarchy4"/>
    <dgm:cxn modelId="{C6407AFA-DAA8-4A38-9444-7EB1E5D79E10}" type="presParOf" srcId="{53D81FC4-2E23-4801-A4FA-69287F138D78}" destId="{CAD5EC05-0C15-444E-98F1-0A63EA9F8C74}" srcOrd="0" destOrd="0" presId="urn:microsoft.com/office/officeart/2005/8/layout/hierarchy4"/>
    <dgm:cxn modelId="{19547AF6-8715-447B-AEB4-943A86ED5118}" type="presParOf" srcId="{CAD5EC05-0C15-444E-98F1-0A63EA9F8C74}" destId="{1A17368C-5DB9-4D0C-AF33-0B6CD8E55BF4}" srcOrd="0" destOrd="0" presId="urn:microsoft.com/office/officeart/2005/8/layout/hierarchy4"/>
    <dgm:cxn modelId="{9AE7621D-5661-422E-8094-5D8382893E24}" type="presParOf" srcId="{CAD5EC05-0C15-444E-98F1-0A63EA9F8C74}" destId="{A245A697-B5F6-452A-A96E-763660D63C3B}" srcOrd="1" destOrd="0" presId="urn:microsoft.com/office/officeart/2005/8/layout/hierarchy4"/>
    <dgm:cxn modelId="{025521E9-7512-46BC-97DF-194333621463}" type="presParOf" srcId="{53D81FC4-2E23-4801-A4FA-69287F138D78}" destId="{4585C7C0-E575-4DDE-8D2E-6BEB4CD530BB}" srcOrd="1" destOrd="0" presId="urn:microsoft.com/office/officeart/2005/8/layout/hierarchy4"/>
    <dgm:cxn modelId="{09D6DF7B-D405-4A1C-B9F1-D19EED7E0244}" type="presParOf" srcId="{53D81FC4-2E23-4801-A4FA-69287F138D78}" destId="{A3FD560B-A20E-4490-A718-F68D0294B2D3}" srcOrd="2" destOrd="0" presId="urn:microsoft.com/office/officeart/2005/8/layout/hierarchy4"/>
    <dgm:cxn modelId="{6DAAC771-A6FD-462A-A33C-C4B1B06BE2BF}" type="presParOf" srcId="{A3FD560B-A20E-4490-A718-F68D0294B2D3}" destId="{4BB42811-DD5E-43B8-A559-FCD161A4F2B5}" srcOrd="0" destOrd="0" presId="urn:microsoft.com/office/officeart/2005/8/layout/hierarchy4"/>
    <dgm:cxn modelId="{A9889B59-F197-4D2A-858C-895F329493C1}" type="presParOf" srcId="{A3FD560B-A20E-4490-A718-F68D0294B2D3}" destId="{919B43B0-A597-453E-A93F-114F30BB57C9}" srcOrd="1" destOrd="0" presId="urn:microsoft.com/office/officeart/2005/8/layout/hierarchy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7.xml><?xml version="1.0" encoding="utf-8"?>
<dgm:dataModel xmlns:dgm="http://schemas.openxmlformats.org/drawingml/2006/diagram" xmlns:a="http://schemas.openxmlformats.org/drawingml/2006/main">
  <dgm:ptLst>
    <dgm:pt modelId="{47EBB243-F677-4DC3-9FA9-AFEDE505AF83}" type="doc">
      <dgm:prSet loTypeId="urn:microsoft.com/office/officeart/2005/8/layout/hierarchy4" loCatId="list" qsTypeId="urn:microsoft.com/office/officeart/2005/8/quickstyle/simple1" qsCatId="simple" csTypeId="urn:microsoft.com/office/officeart/2005/8/colors/accent1_2" csCatId="accent1" phldr="1"/>
      <dgm:spPr/>
      <dgm:t>
        <a:bodyPr/>
        <a:lstStyle/>
        <a:p>
          <a:endParaRPr lang="en-US"/>
        </a:p>
      </dgm:t>
    </dgm:pt>
    <dgm:pt modelId="{826F010A-AC2B-476C-A470-4AEF91D0872E}">
      <dgm:prSet phldrT="[文本]"/>
      <dgm:spPr/>
      <dgm:t>
        <a:bodyPr/>
        <a:lstStyle/>
        <a:p>
          <a:r>
            <a:rPr lang="zh-CN" altLang="en-US" dirty="0"/>
            <a:t>数据处理</a:t>
          </a:r>
          <a:endParaRPr lang="en-US" dirty="0"/>
        </a:p>
      </dgm:t>
    </dgm:pt>
    <dgm:pt modelId="{ECDA18F5-BE18-43DB-8B5C-49370185CDCF}" type="parTrans" cxnId="{591D179C-102F-499E-9F5E-221F060622A9}">
      <dgm:prSet/>
      <dgm:spPr/>
      <dgm:t>
        <a:bodyPr/>
        <a:lstStyle/>
        <a:p>
          <a:endParaRPr lang="en-US"/>
        </a:p>
      </dgm:t>
    </dgm:pt>
    <dgm:pt modelId="{6C12F0B3-933A-4D3F-9FAF-31E1D62BB5B6}" type="sibTrans" cxnId="{591D179C-102F-499E-9F5E-221F060622A9}">
      <dgm:prSet/>
      <dgm:spPr/>
      <dgm:t>
        <a:bodyPr/>
        <a:lstStyle/>
        <a:p>
          <a:endParaRPr lang="en-US"/>
        </a:p>
      </dgm:t>
    </dgm:pt>
    <dgm:pt modelId="{749EA12F-1618-44BC-BBF1-92920E2926C9}">
      <dgm:prSet phldrT="[文本]"/>
      <dgm:spPr/>
      <dgm:t>
        <a:bodyPr/>
        <a:lstStyle/>
        <a:p>
          <a:r>
            <a:rPr lang="zh-CN" altLang="en-US" dirty="0"/>
            <a:t>数据采集</a:t>
          </a:r>
          <a:endParaRPr lang="en-US" dirty="0"/>
        </a:p>
      </dgm:t>
    </dgm:pt>
    <dgm:pt modelId="{5C165A99-3D01-4E8C-81DF-F1F5122E7F33}" type="parTrans" cxnId="{2E75F658-E372-4B98-BF4F-6B581A5E69C8}">
      <dgm:prSet/>
      <dgm:spPr/>
      <dgm:t>
        <a:bodyPr/>
        <a:lstStyle/>
        <a:p>
          <a:endParaRPr lang="en-US"/>
        </a:p>
      </dgm:t>
    </dgm:pt>
    <dgm:pt modelId="{F1E31EB9-0CFC-4EB8-9CC7-15A48B3CDB07}" type="sibTrans" cxnId="{2E75F658-E372-4B98-BF4F-6B581A5E69C8}">
      <dgm:prSet/>
      <dgm:spPr/>
      <dgm:t>
        <a:bodyPr/>
        <a:lstStyle/>
        <a:p>
          <a:endParaRPr lang="en-US"/>
        </a:p>
      </dgm:t>
    </dgm:pt>
    <dgm:pt modelId="{426D0267-A1EE-4B5C-9C92-D7B6A7D6FA4D}">
      <dgm:prSet phldrT="[文本]"/>
      <dgm:spPr/>
      <dgm:t>
        <a:bodyPr/>
        <a:lstStyle/>
        <a:p>
          <a:r>
            <a:rPr lang="zh-CN" altLang="en-US" dirty="0"/>
            <a:t>绘制图表</a:t>
          </a:r>
          <a:endParaRPr lang="en-US" dirty="0"/>
        </a:p>
      </dgm:t>
    </dgm:pt>
    <dgm:pt modelId="{AA59055E-0F27-4A77-A06E-22983EDC68EB}" type="parTrans" cxnId="{A3EBF006-0896-4B8C-9BA8-C4D486E9EA5F}">
      <dgm:prSet/>
      <dgm:spPr/>
      <dgm:t>
        <a:bodyPr/>
        <a:lstStyle/>
        <a:p>
          <a:endParaRPr lang="en-US"/>
        </a:p>
      </dgm:t>
    </dgm:pt>
    <dgm:pt modelId="{B79C1F36-CEDC-4FE4-BF31-F4FB0455D476}" type="sibTrans" cxnId="{A3EBF006-0896-4B8C-9BA8-C4D486E9EA5F}">
      <dgm:prSet/>
      <dgm:spPr/>
      <dgm:t>
        <a:bodyPr/>
        <a:lstStyle/>
        <a:p>
          <a:endParaRPr lang="en-US"/>
        </a:p>
      </dgm:t>
    </dgm:pt>
    <dgm:pt modelId="{0AA36203-EA75-4E1F-A0E6-1E45BB63DA93}">
      <dgm:prSet phldrT="[文本]"/>
      <dgm:spPr/>
      <dgm:t>
        <a:bodyPr/>
        <a:lstStyle/>
        <a:p>
          <a:r>
            <a:rPr lang="zh-CN" altLang="en-US" dirty="0"/>
            <a:t>灵活</a:t>
          </a:r>
          <a:endParaRPr lang="en-US" dirty="0"/>
        </a:p>
      </dgm:t>
    </dgm:pt>
    <dgm:pt modelId="{AE14AFDF-77C9-48BE-8D0D-FBFF9502CB3C}" type="parTrans" cxnId="{A66E494C-4E58-4F27-806C-0CDAB5574870}">
      <dgm:prSet/>
      <dgm:spPr/>
      <dgm:t>
        <a:bodyPr/>
        <a:lstStyle/>
        <a:p>
          <a:endParaRPr lang="en-US"/>
        </a:p>
      </dgm:t>
    </dgm:pt>
    <dgm:pt modelId="{A5C61F7B-3567-4F8D-80F7-4ACF13309446}" type="sibTrans" cxnId="{A66E494C-4E58-4F27-806C-0CDAB5574870}">
      <dgm:prSet/>
      <dgm:spPr/>
      <dgm:t>
        <a:bodyPr/>
        <a:lstStyle/>
        <a:p>
          <a:endParaRPr lang="en-US"/>
        </a:p>
      </dgm:t>
    </dgm:pt>
    <dgm:pt modelId="{61AA3FB8-411A-4D82-BC51-0CE9957DA060}">
      <dgm:prSet phldrT="[文本]"/>
      <dgm:spPr/>
      <dgm:t>
        <a:bodyPr/>
        <a:lstStyle/>
        <a:p>
          <a:r>
            <a:rPr lang="zh-CN" altLang="en-US" dirty="0"/>
            <a:t>预测模型</a:t>
          </a:r>
          <a:endParaRPr lang="en-US" dirty="0"/>
        </a:p>
      </dgm:t>
    </dgm:pt>
    <dgm:pt modelId="{5872EF51-F4FF-4BAD-9896-EDD67F7B3249}" type="parTrans" cxnId="{DCF08BEB-0348-422C-8398-98DD84E8B19D}">
      <dgm:prSet/>
      <dgm:spPr/>
      <dgm:t>
        <a:bodyPr/>
        <a:lstStyle/>
        <a:p>
          <a:endParaRPr lang="en-US"/>
        </a:p>
      </dgm:t>
    </dgm:pt>
    <dgm:pt modelId="{5EECBBF2-666D-4C7E-8B5B-6333B69A77EF}" type="sibTrans" cxnId="{DCF08BEB-0348-422C-8398-98DD84E8B19D}">
      <dgm:prSet/>
      <dgm:spPr/>
      <dgm:t>
        <a:bodyPr/>
        <a:lstStyle/>
        <a:p>
          <a:endParaRPr lang="en-US"/>
        </a:p>
      </dgm:t>
    </dgm:pt>
    <dgm:pt modelId="{F09F0CC8-1CF9-42D6-9408-EE868905296C}">
      <dgm:prSet phldrT="[文本]"/>
      <dgm:spPr/>
      <dgm:t>
        <a:bodyPr/>
        <a:lstStyle/>
        <a:p>
          <a:r>
            <a:rPr lang="zh-CN" altLang="en-US" dirty="0"/>
            <a:t>灵活高效</a:t>
          </a:r>
          <a:endParaRPr lang="en-US" dirty="0"/>
        </a:p>
      </dgm:t>
    </dgm:pt>
    <dgm:pt modelId="{45588ADF-BA6C-4ECE-9C03-539184946A95}" type="parTrans" cxnId="{B6C8D13C-6E1B-41A3-908C-838260C0711B}">
      <dgm:prSet/>
      <dgm:spPr/>
      <dgm:t>
        <a:bodyPr/>
        <a:lstStyle/>
        <a:p>
          <a:endParaRPr lang="en-US"/>
        </a:p>
      </dgm:t>
    </dgm:pt>
    <dgm:pt modelId="{71D76B2C-2189-46F9-A6A0-E04F8064E68F}" type="sibTrans" cxnId="{B6C8D13C-6E1B-41A3-908C-838260C0711B}">
      <dgm:prSet/>
      <dgm:spPr/>
      <dgm:t>
        <a:bodyPr/>
        <a:lstStyle/>
        <a:p>
          <a:endParaRPr lang="en-US"/>
        </a:p>
      </dgm:t>
    </dgm:pt>
    <dgm:pt modelId="{29943CFB-B43B-44DE-ABBB-64FC587EDE02}">
      <dgm:prSet phldrT="[文本]"/>
      <dgm:spPr/>
      <dgm:t>
        <a:bodyPr/>
        <a:lstStyle/>
        <a:p>
          <a:r>
            <a:rPr lang="zh-CN" altLang="en-US" dirty="0"/>
            <a:t>回测</a:t>
          </a:r>
          <a:endParaRPr lang="en-US" dirty="0"/>
        </a:p>
      </dgm:t>
    </dgm:pt>
    <dgm:pt modelId="{FE130EEF-0E20-4437-ABA4-687DACED7D14}" type="parTrans" cxnId="{13803ED9-43FA-48FD-AA55-D2BA6807D45A}">
      <dgm:prSet/>
      <dgm:spPr/>
      <dgm:t>
        <a:bodyPr/>
        <a:lstStyle/>
        <a:p>
          <a:endParaRPr lang="en-US"/>
        </a:p>
      </dgm:t>
    </dgm:pt>
    <dgm:pt modelId="{7D3F4FD7-2F6C-4E63-9177-0C8A4358D8DB}" type="sibTrans" cxnId="{13803ED9-43FA-48FD-AA55-D2BA6807D45A}">
      <dgm:prSet/>
      <dgm:spPr/>
      <dgm:t>
        <a:bodyPr/>
        <a:lstStyle/>
        <a:p>
          <a:endParaRPr lang="en-US"/>
        </a:p>
      </dgm:t>
    </dgm:pt>
    <dgm:pt modelId="{6199F2A9-23F3-4157-94E7-F5BF722926FF}">
      <dgm:prSet phldrT="[文本]"/>
      <dgm:spPr/>
      <dgm:t>
        <a:bodyPr/>
        <a:lstStyle/>
        <a:p>
          <a:r>
            <a:rPr lang="zh-CN" altLang="en-US"/>
            <a:t>策略</a:t>
          </a:r>
          <a:r>
            <a:rPr lang="zh-CN" altLang="en-US" dirty="0"/>
            <a:t>开发</a:t>
          </a:r>
          <a:endParaRPr lang="en-US" dirty="0"/>
        </a:p>
      </dgm:t>
    </dgm:pt>
    <dgm:pt modelId="{FEF1112E-EC7A-4872-BC4C-A07DE3E4D553}" type="parTrans" cxnId="{C7E46525-5013-46E8-801D-9FCCC5A880C0}">
      <dgm:prSet/>
      <dgm:spPr/>
      <dgm:t>
        <a:bodyPr/>
        <a:lstStyle/>
        <a:p>
          <a:endParaRPr lang="en-US"/>
        </a:p>
      </dgm:t>
    </dgm:pt>
    <dgm:pt modelId="{4410DC2C-5D9B-45A1-BB99-1A517CB32D3B}" type="sibTrans" cxnId="{C7E46525-5013-46E8-801D-9FCCC5A880C0}">
      <dgm:prSet/>
      <dgm:spPr/>
      <dgm:t>
        <a:bodyPr/>
        <a:lstStyle/>
        <a:p>
          <a:endParaRPr lang="en-US"/>
        </a:p>
      </dgm:t>
    </dgm:pt>
    <dgm:pt modelId="{A3185879-9463-440A-98FA-0E6324EA1C3F}">
      <dgm:prSet phldrT="[文本]"/>
      <dgm:spPr/>
      <dgm:t>
        <a:bodyPr/>
        <a:lstStyle/>
        <a:p>
          <a:r>
            <a:rPr lang="zh-CN" altLang="en-US" dirty="0"/>
            <a:t>线性回归模型</a:t>
          </a:r>
          <a:endParaRPr lang="en-US" dirty="0"/>
        </a:p>
      </dgm:t>
    </dgm:pt>
    <dgm:pt modelId="{257A7FE4-FEB0-4CA3-B5B5-1F098A42E7F7}" type="parTrans" cxnId="{166C38B0-8C9C-4FFE-AB29-C09894F031D3}">
      <dgm:prSet/>
      <dgm:spPr/>
      <dgm:t>
        <a:bodyPr/>
        <a:lstStyle/>
        <a:p>
          <a:endParaRPr lang="en-US"/>
        </a:p>
      </dgm:t>
    </dgm:pt>
    <dgm:pt modelId="{7EDE9BF2-81D5-48C9-BF36-B402DCDAF4F2}" type="sibTrans" cxnId="{166C38B0-8C9C-4FFE-AB29-C09894F031D3}">
      <dgm:prSet/>
      <dgm:spPr/>
      <dgm:t>
        <a:bodyPr/>
        <a:lstStyle/>
        <a:p>
          <a:endParaRPr lang="en-US"/>
        </a:p>
      </dgm:t>
    </dgm:pt>
    <dgm:pt modelId="{741E7A59-B818-41E2-ABB2-B80711AFC235}">
      <dgm:prSet phldrT="[文本]"/>
      <dgm:spPr/>
      <dgm:t>
        <a:bodyPr/>
        <a:lstStyle/>
        <a:p>
          <a:r>
            <a:rPr lang="zh-CN" altLang="en-US" dirty="0"/>
            <a:t>逻辑回归模型</a:t>
          </a:r>
          <a:endParaRPr lang="en-US" dirty="0"/>
        </a:p>
      </dgm:t>
    </dgm:pt>
    <dgm:pt modelId="{0F5BCB06-6A42-480D-BC0B-898508811D77}" type="parTrans" cxnId="{60B65D5F-0E12-4454-B636-25445F756635}">
      <dgm:prSet/>
      <dgm:spPr/>
      <dgm:t>
        <a:bodyPr/>
        <a:lstStyle/>
        <a:p>
          <a:endParaRPr lang="en-US"/>
        </a:p>
      </dgm:t>
    </dgm:pt>
    <dgm:pt modelId="{EDEDE24F-FFC5-418E-8534-A95A2B4B8BA3}" type="sibTrans" cxnId="{60B65D5F-0E12-4454-B636-25445F756635}">
      <dgm:prSet/>
      <dgm:spPr/>
      <dgm:t>
        <a:bodyPr/>
        <a:lstStyle/>
        <a:p>
          <a:endParaRPr lang="en-US"/>
        </a:p>
      </dgm:t>
    </dgm:pt>
    <dgm:pt modelId="{354F4BBC-1E3D-468A-B103-94AED90BC7B9}">
      <dgm:prSet phldrT="[文本]"/>
      <dgm:spPr/>
      <dgm:t>
        <a:bodyPr/>
        <a:lstStyle/>
        <a:p>
          <a:r>
            <a:rPr lang="zh-CN" altLang="en-US" dirty="0"/>
            <a:t>决策树模型</a:t>
          </a:r>
          <a:endParaRPr lang="en-US" dirty="0"/>
        </a:p>
      </dgm:t>
    </dgm:pt>
    <dgm:pt modelId="{45611525-C5EE-4DC0-982A-B5748C10B028}" type="parTrans" cxnId="{064180AA-0002-4A48-959E-AED18B335C21}">
      <dgm:prSet/>
      <dgm:spPr/>
      <dgm:t>
        <a:bodyPr/>
        <a:lstStyle/>
        <a:p>
          <a:endParaRPr lang="en-US"/>
        </a:p>
      </dgm:t>
    </dgm:pt>
    <dgm:pt modelId="{26B3AAD7-61B2-48CB-89E9-C94E22BB3CEE}" type="sibTrans" cxnId="{064180AA-0002-4A48-959E-AED18B335C21}">
      <dgm:prSet/>
      <dgm:spPr/>
      <dgm:t>
        <a:bodyPr/>
        <a:lstStyle/>
        <a:p>
          <a:endParaRPr lang="en-US"/>
        </a:p>
      </dgm:t>
    </dgm:pt>
    <dgm:pt modelId="{6393F7AB-75C8-43FD-820F-E88274C3E411}">
      <dgm:prSet phldrT="[文本]"/>
      <dgm:spPr/>
      <dgm:t>
        <a:bodyPr/>
        <a:lstStyle/>
        <a:p>
          <a:r>
            <a:rPr lang="zh-CN" altLang="en-US" dirty="0"/>
            <a:t>随机森林模型</a:t>
          </a:r>
          <a:endParaRPr lang="en-US" dirty="0"/>
        </a:p>
      </dgm:t>
    </dgm:pt>
    <dgm:pt modelId="{C2851872-1CCA-4606-94EB-B2A3F31D1BCB}" type="parTrans" cxnId="{199A370E-01DB-4178-8EE1-4E7496D1570F}">
      <dgm:prSet/>
      <dgm:spPr/>
      <dgm:t>
        <a:bodyPr/>
        <a:lstStyle/>
        <a:p>
          <a:endParaRPr lang="en-US"/>
        </a:p>
      </dgm:t>
    </dgm:pt>
    <dgm:pt modelId="{A98D0681-600D-43DE-A7E7-6893B226FF0B}" type="sibTrans" cxnId="{199A370E-01DB-4178-8EE1-4E7496D1570F}">
      <dgm:prSet/>
      <dgm:spPr/>
      <dgm:t>
        <a:bodyPr/>
        <a:lstStyle/>
        <a:p>
          <a:endParaRPr lang="en-US"/>
        </a:p>
      </dgm:t>
    </dgm:pt>
    <dgm:pt modelId="{486AFC9B-A6CB-4083-AA51-779C01919B7D}">
      <dgm:prSet phldrT="[文本]"/>
      <dgm:spPr/>
      <dgm:t>
        <a:bodyPr/>
        <a:lstStyle/>
        <a:p>
          <a:r>
            <a:rPr lang="zh-CN" altLang="en-US" dirty="0"/>
            <a:t>向量机模型</a:t>
          </a:r>
          <a:endParaRPr lang="en-US" dirty="0"/>
        </a:p>
      </dgm:t>
    </dgm:pt>
    <dgm:pt modelId="{0B4DF0B0-F270-4835-9A96-EBD82E33AAFB}" type="parTrans" cxnId="{08A76D6B-F46B-4280-9CC0-C5DB37B3B6A4}">
      <dgm:prSet/>
      <dgm:spPr/>
      <dgm:t>
        <a:bodyPr/>
        <a:lstStyle/>
        <a:p>
          <a:endParaRPr lang="en-US"/>
        </a:p>
      </dgm:t>
    </dgm:pt>
    <dgm:pt modelId="{04C979C3-D57E-4639-9FAA-EAE66C1FFF5A}" type="sibTrans" cxnId="{08A76D6B-F46B-4280-9CC0-C5DB37B3B6A4}">
      <dgm:prSet/>
      <dgm:spPr/>
      <dgm:t>
        <a:bodyPr/>
        <a:lstStyle/>
        <a:p>
          <a:endParaRPr lang="en-US"/>
        </a:p>
      </dgm:t>
    </dgm:pt>
    <dgm:pt modelId="{E18B67B4-0A57-4237-9560-1924EA327932}">
      <dgm:prSet phldrT="[文本]"/>
      <dgm:spPr/>
      <dgm:t>
        <a:bodyPr/>
        <a:lstStyle/>
        <a:p>
          <a:r>
            <a:rPr lang="zh-CN" altLang="en-US" dirty="0"/>
            <a:t>生态系统丰富</a:t>
          </a:r>
          <a:endParaRPr lang="en-US" dirty="0"/>
        </a:p>
      </dgm:t>
    </dgm:pt>
    <dgm:pt modelId="{81E83F19-CAC1-4D43-8D99-AEB167998C0C}" type="parTrans" cxnId="{36CCD3FD-7D83-4DB7-9528-52CB0F3CB50A}">
      <dgm:prSet/>
      <dgm:spPr/>
      <dgm:t>
        <a:bodyPr/>
        <a:lstStyle/>
        <a:p>
          <a:endParaRPr lang="en-US"/>
        </a:p>
      </dgm:t>
    </dgm:pt>
    <dgm:pt modelId="{292CCB59-C9C8-499F-8768-8D0CB977F270}" type="sibTrans" cxnId="{36CCD3FD-7D83-4DB7-9528-52CB0F3CB50A}">
      <dgm:prSet/>
      <dgm:spPr/>
      <dgm:t>
        <a:bodyPr/>
        <a:lstStyle/>
        <a:p>
          <a:endParaRPr lang="en-US"/>
        </a:p>
      </dgm:t>
    </dgm:pt>
    <dgm:pt modelId="{7174539B-229E-4E14-BC0A-B006D85FA9DF}" type="pres">
      <dgm:prSet presAssocID="{47EBB243-F677-4DC3-9FA9-AFEDE505AF83}" presName="Name0" presStyleCnt="0">
        <dgm:presLayoutVars>
          <dgm:chPref val="1"/>
          <dgm:dir/>
          <dgm:animOne val="branch"/>
          <dgm:animLvl val="lvl"/>
          <dgm:resizeHandles/>
        </dgm:presLayoutVars>
      </dgm:prSet>
      <dgm:spPr/>
    </dgm:pt>
    <dgm:pt modelId="{E25283EE-B65B-4073-96C0-700B7595FA61}" type="pres">
      <dgm:prSet presAssocID="{826F010A-AC2B-476C-A470-4AEF91D0872E}" presName="vertOne" presStyleCnt="0"/>
      <dgm:spPr/>
    </dgm:pt>
    <dgm:pt modelId="{17E193E9-BEC5-4F66-A8B8-CFD79F86C0F6}" type="pres">
      <dgm:prSet presAssocID="{826F010A-AC2B-476C-A470-4AEF91D0872E}" presName="txOne" presStyleLbl="node0" presStyleIdx="0" presStyleCnt="4">
        <dgm:presLayoutVars>
          <dgm:chPref val="3"/>
        </dgm:presLayoutVars>
      </dgm:prSet>
      <dgm:spPr/>
    </dgm:pt>
    <dgm:pt modelId="{222327F9-86F2-46C5-BF6D-DF9B5F6A1BB7}" type="pres">
      <dgm:prSet presAssocID="{826F010A-AC2B-476C-A470-4AEF91D0872E}" presName="parTransOne" presStyleCnt="0"/>
      <dgm:spPr/>
    </dgm:pt>
    <dgm:pt modelId="{0CFD820C-CA56-4AFD-B8BC-FC4744929EB8}" type="pres">
      <dgm:prSet presAssocID="{826F010A-AC2B-476C-A470-4AEF91D0872E}" presName="horzOne" presStyleCnt="0"/>
      <dgm:spPr/>
    </dgm:pt>
    <dgm:pt modelId="{5C458B6C-9D44-4CB6-A6C6-EC31177B9D2D}" type="pres">
      <dgm:prSet presAssocID="{749EA12F-1618-44BC-BBF1-92920E2926C9}" presName="vertTwo" presStyleCnt="0"/>
      <dgm:spPr/>
    </dgm:pt>
    <dgm:pt modelId="{C66FDB7C-31B6-47B5-8719-1C5F2E4DB611}" type="pres">
      <dgm:prSet presAssocID="{749EA12F-1618-44BC-BBF1-92920E2926C9}" presName="txTwo" presStyleLbl="node2" presStyleIdx="0" presStyleCnt="10">
        <dgm:presLayoutVars>
          <dgm:chPref val="3"/>
        </dgm:presLayoutVars>
      </dgm:prSet>
      <dgm:spPr/>
    </dgm:pt>
    <dgm:pt modelId="{95FB0FE9-7863-45B0-8CA7-FFB2BD64AD53}" type="pres">
      <dgm:prSet presAssocID="{749EA12F-1618-44BC-BBF1-92920E2926C9}" presName="horzTwo" presStyleCnt="0"/>
      <dgm:spPr/>
    </dgm:pt>
    <dgm:pt modelId="{230B8AD4-9B8D-4DE3-8514-D44D1570ADAD}" type="pres">
      <dgm:prSet presAssocID="{F1E31EB9-0CFC-4EB8-9CC7-15A48B3CDB07}" presName="sibSpaceTwo" presStyleCnt="0"/>
      <dgm:spPr/>
    </dgm:pt>
    <dgm:pt modelId="{075593FB-B44E-4352-9586-BCB9803BD5AA}" type="pres">
      <dgm:prSet presAssocID="{E18B67B4-0A57-4237-9560-1924EA327932}" presName="vertTwo" presStyleCnt="0"/>
      <dgm:spPr/>
    </dgm:pt>
    <dgm:pt modelId="{D8660CB8-48C3-4B68-B266-22ABDB40473F}" type="pres">
      <dgm:prSet presAssocID="{E18B67B4-0A57-4237-9560-1924EA327932}" presName="txTwo" presStyleLbl="node2" presStyleIdx="1" presStyleCnt="10">
        <dgm:presLayoutVars>
          <dgm:chPref val="3"/>
        </dgm:presLayoutVars>
      </dgm:prSet>
      <dgm:spPr/>
    </dgm:pt>
    <dgm:pt modelId="{57A5A1A5-F451-4E09-8C50-ED167A959D91}" type="pres">
      <dgm:prSet presAssocID="{E18B67B4-0A57-4237-9560-1924EA327932}" presName="horzTwo" presStyleCnt="0"/>
      <dgm:spPr/>
    </dgm:pt>
    <dgm:pt modelId="{5F2E2AD8-3291-4F45-AA73-7FB09E785963}" type="pres">
      <dgm:prSet presAssocID="{6C12F0B3-933A-4D3F-9FAF-31E1D62BB5B6}" presName="sibSpaceOne" presStyleCnt="0"/>
      <dgm:spPr/>
    </dgm:pt>
    <dgm:pt modelId="{B82F1471-346B-4C8A-BD0A-E17215F914F4}" type="pres">
      <dgm:prSet presAssocID="{426D0267-A1EE-4B5C-9C92-D7B6A7D6FA4D}" presName="vertOne" presStyleCnt="0"/>
      <dgm:spPr/>
    </dgm:pt>
    <dgm:pt modelId="{3D96B53C-B9ED-4A00-8F91-C0632382BA1A}" type="pres">
      <dgm:prSet presAssocID="{426D0267-A1EE-4B5C-9C92-D7B6A7D6FA4D}" presName="txOne" presStyleLbl="node0" presStyleIdx="1" presStyleCnt="4">
        <dgm:presLayoutVars>
          <dgm:chPref val="3"/>
        </dgm:presLayoutVars>
      </dgm:prSet>
      <dgm:spPr/>
    </dgm:pt>
    <dgm:pt modelId="{B94D6645-5FCF-43AD-ABB2-37374085FA63}" type="pres">
      <dgm:prSet presAssocID="{426D0267-A1EE-4B5C-9C92-D7B6A7D6FA4D}" presName="parTransOne" presStyleCnt="0"/>
      <dgm:spPr/>
    </dgm:pt>
    <dgm:pt modelId="{0961B07D-1D6B-48D2-A076-258C2D05FD40}" type="pres">
      <dgm:prSet presAssocID="{426D0267-A1EE-4B5C-9C92-D7B6A7D6FA4D}" presName="horzOne" presStyleCnt="0"/>
      <dgm:spPr/>
    </dgm:pt>
    <dgm:pt modelId="{FA178D6F-DE64-47C3-ACFB-F1A9DEC408E5}" type="pres">
      <dgm:prSet presAssocID="{0AA36203-EA75-4E1F-A0E6-1E45BB63DA93}" presName="vertTwo" presStyleCnt="0"/>
      <dgm:spPr/>
    </dgm:pt>
    <dgm:pt modelId="{5F2793D4-EB33-4A34-AC7C-B8244F87257D}" type="pres">
      <dgm:prSet presAssocID="{0AA36203-EA75-4E1F-A0E6-1E45BB63DA93}" presName="txTwo" presStyleLbl="node2" presStyleIdx="2" presStyleCnt="10">
        <dgm:presLayoutVars>
          <dgm:chPref val="3"/>
        </dgm:presLayoutVars>
      </dgm:prSet>
      <dgm:spPr/>
    </dgm:pt>
    <dgm:pt modelId="{E6DC02AD-2E3C-4A73-B8F5-AFAE13F58D83}" type="pres">
      <dgm:prSet presAssocID="{0AA36203-EA75-4E1F-A0E6-1E45BB63DA93}" presName="horzTwo" presStyleCnt="0"/>
      <dgm:spPr/>
    </dgm:pt>
    <dgm:pt modelId="{F720E88D-ADA6-413A-B4A8-75B0BA32EAF8}" type="pres">
      <dgm:prSet presAssocID="{B79C1F36-CEDC-4FE4-BF31-F4FB0455D476}" presName="sibSpaceOne" presStyleCnt="0"/>
      <dgm:spPr/>
    </dgm:pt>
    <dgm:pt modelId="{59452C19-5343-438E-9A88-367C7D0F3827}" type="pres">
      <dgm:prSet presAssocID="{61AA3FB8-411A-4D82-BC51-0CE9957DA060}" presName="vertOne" presStyleCnt="0"/>
      <dgm:spPr/>
    </dgm:pt>
    <dgm:pt modelId="{7DA3A021-D934-40AA-8B82-066CAAC75E82}" type="pres">
      <dgm:prSet presAssocID="{61AA3FB8-411A-4D82-BC51-0CE9957DA060}" presName="txOne" presStyleLbl="node0" presStyleIdx="2" presStyleCnt="4">
        <dgm:presLayoutVars>
          <dgm:chPref val="3"/>
        </dgm:presLayoutVars>
      </dgm:prSet>
      <dgm:spPr/>
    </dgm:pt>
    <dgm:pt modelId="{E4DD1FF8-0849-4A22-BFB2-296BA301123F}" type="pres">
      <dgm:prSet presAssocID="{61AA3FB8-411A-4D82-BC51-0CE9957DA060}" presName="parTransOne" presStyleCnt="0"/>
      <dgm:spPr/>
    </dgm:pt>
    <dgm:pt modelId="{2B46FBF2-885A-4482-AC38-662DBC02ED4C}" type="pres">
      <dgm:prSet presAssocID="{61AA3FB8-411A-4D82-BC51-0CE9957DA060}" presName="horzOne" presStyleCnt="0"/>
      <dgm:spPr/>
    </dgm:pt>
    <dgm:pt modelId="{D0506F8D-14A3-46BB-8A49-AD95E3458E34}" type="pres">
      <dgm:prSet presAssocID="{A3185879-9463-440A-98FA-0E6324EA1C3F}" presName="vertTwo" presStyleCnt="0"/>
      <dgm:spPr/>
    </dgm:pt>
    <dgm:pt modelId="{8082AA76-3255-4133-9513-8966ED083C06}" type="pres">
      <dgm:prSet presAssocID="{A3185879-9463-440A-98FA-0E6324EA1C3F}" presName="txTwo" presStyleLbl="node2" presStyleIdx="3" presStyleCnt="10">
        <dgm:presLayoutVars>
          <dgm:chPref val="3"/>
        </dgm:presLayoutVars>
      </dgm:prSet>
      <dgm:spPr/>
    </dgm:pt>
    <dgm:pt modelId="{743D46DC-EBFC-41EB-AB44-F6DFDBECFB4F}" type="pres">
      <dgm:prSet presAssocID="{A3185879-9463-440A-98FA-0E6324EA1C3F}" presName="horzTwo" presStyleCnt="0"/>
      <dgm:spPr/>
    </dgm:pt>
    <dgm:pt modelId="{D96976A8-4E64-4DA8-8DD0-3F43FF073FBE}" type="pres">
      <dgm:prSet presAssocID="{7EDE9BF2-81D5-48C9-BF36-B402DCDAF4F2}" presName="sibSpaceTwo" presStyleCnt="0"/>
      <dgm:spPr/>
    </dgm:pt>
    <dgm:pt modelId="{41D357D9-B93D-474E-93EB-48F88B840FD9}" type="pres">
      <dgm:prSet presAssocID="{741E7A59-B818-41E2-ABB2-B80711AFC235}" presName="vertTwo" presStyleCnt="0"/>
      <dgm:spPr/>
    </dgm:pt>
    <dgm:pt modelId="{B2392E57-CC5E-4816-B900-73F8CBDDDF7C}" type="pres">
      <dgm:prSet presAssocID="{741E7A59-B818-41E2-ABB2-B80711AFC235}" presName="txTwo" presStyleLbl="node2" presStyleIdx="4" presStyleCnt="10">
        <dgm:presLayoutVars>
          <dgm:chPref val="3"/>
        </dgm:presLayoutVars>
      </dgm:prSet>
      <dgm:spPr/>
    </dgm:pt>
    <dgm:pt modelId="{1D47643D-A4C6-46D4-9E65-B0C97A05AADD}" type="pres">
      <dgm:prSet presAssocID="{741E7A59-B818-41E2-ABB2-B80711AFC235}" presName="horzTwo" presStyleCnt="0"/>
      <dgm:spPr/>
    </dgm:pt>
    <dgm:pt modelId="{30C7983E-339E-400D-A4C5-E1131B91EE8A}" type="pres">
      <dgm:prSet presAssocID="{EDEDE24F-FFC5-418E-8534-A95A2B4B8BA3}" presName="sibSpaceTwo" presStyleCnt="0"/>
      <dgm:spPr/>
    </dgm:pt>
    <dgm:pt modelId="{C17C0C9D-78FF-4EB3-8BCB-3CA2062270CF}" type="pres">
      <dgm:prSet presAssocID="{354F4BBC-1E3D-468A-B103-94AED90BC7B9}" presName="vertTwo" presStyleCnt="0"/>
      <dgm:spPr/>
    </dgm:pt>
    <dgm:pt modelId="{4B4B8184-E59D-4AD1-B02D-6778ED313947}" type="pres">
      <dgm:prSet presAssocID="{354F4BBC-1E3D-468A-B103-94AED90BC7B9}" presName="txTwo" presStyleLbl="node2" presStyleIdx="5" presStyleCnt="10">
        <dgm:presLayoutVars>
          <dgm:chPref val="3"/>
        </dgm:presLayoutVars>
      </dgm:prSet>
      <dgm:spPr/>
    </dgm:pt>
    <dgm:pt modelId="{2731094E-FE20-48A3-B946-B8C58C67E4A4}" type="pres">
      <dgm:prSet presAssocID="{354F4BBC-1E3D-468A-B103-94AED90BC7B9}" presName="horzTwo" presStyleCnt="0"/>
      <dgm:spPr/>
    </dgm:pt>
    <dgm:pt modelId="{81D3BA58-60B4-4F01-A182-086F92883C26}" type="pres">
      <dgm:prSet presAssocID="{26B3AAD7-61B2-48CB-89E9-C94E22BB3CEE}" presName="sibSpaceTwo" presStyleCnt="0"/>
      <dgm:spPr/>
    </dgm:pt>
    <dgm:pt modelId="{4F05399C-7951-4C33-9025-F9DA2FE15FA3}" type="pres">
      <dgm:prSet presAssocID="{6393F7AB-75C8-43FD-820F-E88274C3E411}" presName="vertTwo" presStyleCnt="0"/>
      <dgm:spPr/>
    </dgm:pt>
    <dgm:pt modelId="{C7470995-9B9A-413F-AA09-3C29D632F764}" type="pres">
      <dgm:prSet presAssocID="{6393F7AB-75C8-43FD-820F-E88274C3E411}" presName="txTwo" presStyleLbl="node2" presStyleIdx="6" presStyleCnt="10">
        <dgm:presLayoutVars>
          <dgm:chPref val="3"/>
        </dgm:presLayoutVars>
      </dgm:prSet>
      <dgm:spPr/>
    </dgm:pt>
    <dgm:pt modelId="{462EDF33-4ACE-42B5-AA9F-FAC74F3D369F}" type="pres">
      <dgm:prSet presAssocID="{6393F7AB-75C8-43FD-820F-E88274C3E411}" presName="horzTwo" presStyleCnt="0"/>
      <dgm:spPr/>
    </dgm:pt>
    <dgm:pt modelId="{0F211E76-BFD8-4965-BB21-06C3CA694DA2}" type="pres">
      <dgm:prSet presAssocID="{A98D0681-600D-43DE-A7E7-6893B226FF0B}" presName="sibSpaceTwo" presStyleCnt="0"/>
      <dgm:spPr/>
    </dgm:pt>
    <dgm:pt modelId="{3E42ADAA-3231-4809-B4F0-2CC842973E2A}" type="pres">
      <dgm:prSet presAssocID="{486AFC9B-A6CB-4083-AA51-779C01919B7D}" presName="vertTwo" presStyleCnt="0"/>
      <dgm:spPr/>
    </dgm:pt>
    <dgm:pt modelId="{DF43D5B2-2A87-4149-8C41-6F467583E6BB}" type="pres">
      <dgm:prSet presAssocID="{486AFC9B-A6CB-4083-AA51-779C01919B7D}" presName="txTwo" presStyleLbl="node2" presStyleIdx="7" presStyleCnt="10">
        <dgm:presLayoutVars>
          <dgm:chPref val="3"/>
        </dgm:presLayoutVars>
      </dgm:prSet>
      <dgm:spPr/>
    </dgm:pt>
    <dgm:pt modelId="{7FE5E219-3BD8-4621-BF6B-DFBB72BA1DC9}" type="pres">
      <dgm:prSet presAssocID="{486AFC9B-A6CB-4083-AA51-779C01919B7D}" presName="horzTwo" presStyleCnt="0"/>
      <dgm:spPr/>
    </dgm:pt>
    <dgm:pt modelId="{A279AF63-53F4-4437-8FF1-EE33295C204F}" type="pres">
      <dgm:prSet presAssocID="{5EECBBF2-666D-4C7E-8B5B-6333B69A77EF}" presName="sibSpaceOne" presStyleCnt="0"/>
      <dgm:spPr/>
    </dgm:pt>
    <dgm:pt modelId="{7F09C2FA-A01D-44EA-BD37-ADE4ADBF8A01}" type="pres">
      <dgm:prSet presAssocID="{6199F2A9-23F3-4157-94E7-F5BF722926FF}" presName="vertOne" presStyleCnt="0"/>
      <dgm:spPr/>
    </dgm:pt>
    <dgm:pt modelId="{2A360C0C-42DA-4964-B9FE-1AA35D55BE06}" type="pres">
      <dgm:prSet presAssocID="{6199F2A9-23F3-4157-94E7-F5BF722926FF}" presName="txOne" presStyleLbl="node0" presStyleIdx="3" presStyleCnt="4">
        <dgm:presLayoutVars>
          <dgm:chPref val="3"/>
        </dgm:presLayoutVars>
      </dgm:prSet>
      <dgm:spPr/>
    </dgm:pt>
    <dgm:pt modelId="{8665F877-2DDE-4498-9E10-17D0FF025735}" type="pres">
      <dgm:prSet presAssocID="{6199F2A9-23F3-4157-94E7-F5BF722926FF}" presName="parTransOne" presStyleCnt="0"/>
      <dgm:spPr/>
    </dgm:pt>
    <dgm:pt modelId="{857C2C20-1A39-4895-AF6E-5E2C40C27556}" type="pres">
      <dgm:prSet presAssocID="{6199F2A9-23F3-4157-94E7-F5BF722926FF}" presName="horzOne" presStyleCnt="0"/>
      <dgm:spPr/>
    </dgm:pt>
    <dgm:pt modelId="{3D88B9AA-8F16-43CD-98B1-423C02EF6260}" type="pres">
      <dgm:prSet presAssocID="{F09F0CC8-1CF9-42D6-9408-EE868905296C}" presName="vertTwo" presStyleCnt="0"/>
      <dgm:spPr/>
    </dgm:pt>
    <dgm:pt modelId="{A2D8D6B8-380F-4F0E-A76D-38D141B7A882}" type="pres">
      <dgm:prSet presAssocID="{F09F0CC8-1CF9-42D6-9408-EE868905296C}" presName="txTwo" presStyleLbl="node2" presStyleIdx="8" presStyleCnt="10">
        <dgm:presLayoutVars>
          <dgm:chPref val="3"/>
        </dgm:presLayoutVars>
      </dgm:prSet>
      <dgm:spPr/>
    </dgm:pt>
    <dgm:pt modelId="{F5E08BF0-D949-4155-B696-5CA1AED4DFDA}" type="pres">
      <dgm:prSet presAssocID="{F09F0CC8-1CF9-42D6-9408-EE868905296C}" presName="horzTwo" presStyleCnt="0"/>
      <dgm:spPr/>
    </dgm:pt>
    <dgm:pt modelId="{AC42FF28-6B59-4FD0-BF89-EC677A25673F}" type="pres">
      <dgm:prSet presAssocID="{71D76B2C-2189-46F9-A6A0-E04F8064E68F}" presName="sibSpaceTwo" presStyleCnt="0"/>
      <dgm:spPr/>
    </dgm:pt>
    <dgm:pt modelId="{ADDF7364-7B36-41F0-B652-125E3CC614D6}" type="pres">
      <dgm:prSet presAssocID="{29943CFB-B43B-44DE-ABBB-64FC587EDE02}" presName="vertTwo" presStyleCnt="0"/>
      <dgm:spPr/>
    </dgm:pt>
    <dgm:pt modelId="{CEEA5A40-B6DE-44C1-AE48-7BD5A7D72B71}" type="pres">
      <dgm:prSet presAssocID="{29943CFB-B43B-44DE-ABBB-64FC587EDE02}" presName="txTwo" presStyleLbl="node2" presStyleIdx="9" presStyleCnt="10">
        <dgm:presLayoutVars>
          <dgm:chPref val="3"/>
        </dgm:presLayoutVars>
      </dgm:prSet>
      <dgm:spPr/>
    </dgm:pt>
    <dgm:pt modelId="{A62363BF-65C5-4497-ADE8-4586878CB2B7}" type="pres">
      <dgm:prSet presAssocID="{29943CFB-B43B-44DE-ABBB-64FC587EDE02}" presName="horzTwo" presStyleCnt="0"/>
      <dgm:spPr/>
    </dgm:pt>
  </dgm:ptLst>
  <dgm:cxnLst>
    <dgm:cxn modelId="{A3EBF006-0896-4B8C-9BA8-C4D486E9EA5F}" srcId="{47EBB243-F677-4DC3-9FA9-AFEDE505AF83}" destId="{426D0267-A1EE-4B5C-9C92-D7B6A7D6FA4D}" srcOrd="1" destOrd="0" parTransId="{AA59055E-0F27-4A77-A06E-22983EDC68EB}" sibTransId="{B79C1F36-CEDC-4FE4-BF31-F4FB0455D476}"/>
    <dgm:cxn modelId="{199A370E-01DB-4178-8EE1-4E7496D1570F}" srcId="{61AA3FB8-411A-4D82-BC51-0CE9957DA060}" destId="{6393F7AB-75C8-43FD-820F-E88274C3E411}" srcOrd="3" destOrd="0" parTransId="{C2851872-1CCA-4606-94EB-B2A3F31D1BCB}" sibTransId="{A98D0681-600D-43DE-A7E7-6893B226FF0B}"/>
    <dgm:cxn modelId="{C340FF0E-2E41-4EC3-ADE1-36DFFDBAFA1E}" type="presOf" srcId="{826F010A-AC2B-476C-A470-4AEF91D0872E}" destId="{17E193E9-BEC5-4F66-A8B8-CFD79F86C0F6}" srcOrd="0" destOrd="0" presId="urn:microsoft.com/office/officeart/2005/8/layout/hierarchy4"/>
    <dgm:cxn modelId="{CACC2010-28CF-430B-8725-DF68ECB1F7A6}" type="presOf" srcId="{486AFC9B-A6CB-4083-AA51-779C01919B7D}" destId="{DF43D5B2-2A87-4149-8C41-6F467583E6BB}" srcOrd="0" destOrd="0" presId="urn:microsoft.com/office/officeart/2005/8/layout/hierarchy4"/>
    <dgm:cxn modelId="{C1A2CB22-C7B5-460E-8E86-D7D5E86C1F66}" type="presOf" srcId="{47EBB243-F677-4DC3-9FA9-AFEDE505AF83}" destId="{7174539B-229E-4E14-BC0A-B006D85FA9DF}" srcOrd="0" destOrd="0" presId="urn:microsoft.com/office/officeart/2005/8/layout/hierarchy4"/>
    <dgm:cxn modelId="{C7E46525-5013-46E8-801D-9FCCC5A880C0}" srcId="{47EBB243-F677-4DC3-9FA9-AFEDE505AF83}" destId="{6199F2A9-23F3-4157-94E7-F5BF722926FF}" srcOrd="3" destOrd="0" parTransId="{FEF1112E-EC7A-4872-BC4C-A07DE3E4D553}" sibTransId="{4410DC2C-5D9B-45A1-BB99-1A517CB32D3B}"/>
    <dgm:cxn modelId="{CEDD312E-14B5-4BF8-AFED-B6111F7C5DB9}" type="presOf" srcId="{A3185879-9463-440A-98FA-0E6324EA1C3F}" destId="{8082AA76-3255-4133-9513-8966ED083C06}" srcOrd="0" destOrd="0" presId="urn:microsoft.com/office/officeart/2005/8/layout/hierarchy4"/>
    <dgm:cxn modelId="{3169C73A-BC3B-4E8F-A637-9B538B26BEFC}" type="presOf" srcId="{29943CFB-B43B-44DE-ABBB-64FC587EDE02}" destId="{CEEA5A40-B6DE-44C1-AE48-7BD5A7D72B71}" srcOrd="0" destOrd="0" presId="urn:microsoft.com/office/officeart/2005/8/layout/hierarchy4"/>
    <dgm:cxn modelId="{B6C8D13C-6E1B-41A3-908C-838260C0711B}" srcId="{6199F2A9-23F3-4157-94E7-F5BF722926FF}" destId="{F09F0CC8-1CF9-42D6-9408-EE868905296C}" srcOrd="0" destOrd="0" parTransId="{45588ADF-BA6C-4ECE-9C03-539184946A95}" sibTransId="{71D76B2C-2189-46F9-A6A0-E04F8064E68F}"/>
    <dgm:cxn modelId="{60B65D5F-0E12-4454-B636-25445F756635}" srcId="{61AA3FB8-411A-4D82-BC51-0CE9957DA060}" destId="{741E7A59-B818-41E2-ABB2-B80711AFC235}" srcOrd="1" destOrd="0" parTransId="{0F5BCB06-6A42-480D-BC0B-898508811D77}" sibTransId="{EDEDE24F-FFC5-418E-8534-A95A2B4B8BA3}"/>
    <dgm:cxn modelId="{373E2F6B-4895-4388-8076-955DAB58D635}" type="presOf" srcId="{E18B67B4-0A57-4237-9560-1924EA327932}" destId="{D8660CB8-48C3-4B68-B266-22ABDB40473F}" srcOrd="0" destOrd="0" presId="urn:microsoft.com/office/officeart/2005/8/layout/hierarchy4"/>
    <dgm:cxn modelId="{08A76D6B-F46B-4280-9CC0-C5DB37B3B6A4}" srcId="{61AA3FB8-411A-4D82-BC51-0CE9957DA060}" destId="{486AFC9B-A6CB-4083-AA51-779C01919B7D}" srcOrd="4" destOrd="0" parTransId="{0B4DF0B0-F270-4835-9A96-EBD82E33AAFB}" sibTransId="{04C979C3-D57E-4639-9FAA-EAE66C1FFF5A}"/>
    <dgm:cxn modelId="{A66E494C-4E58-4F27-806C-0CDAB5574870}" srcId="{426D0267-A1EE-4B5C-9C92-D7B6A7D6FA4D}" destId="{0AA36203-EA75-4E1F-A0E6-1E45BB63DA93}" srcOrd="0" destOrd="0" parTransId="{AE14AFDF-77C9-48BE-8D0D-FBFF9502CB3C}" sibTransId="{A5C61F7B-3567-4F8D-80F7-4ACF13309446}"/>
    <dgm:cxn modelId="{EDE4214D-5A93-4898-A7C2-AD9DA2574325}" type="presOf" srcId="{426D0267-A1EE-4B5C-9C92-D7B6A7D6FA4D}" destId="{3D96B53C-B9ED-4A00-8F91-C0632382BA1A}" srcOrd="0" destOrd="0" presId="urn:microsoft.com/office/officeart/2005/8/layout/hierarchy4"/>
    <dgm:cxn modelId="{2E75F658-E372-4B98-BF4F-6B581A5E69C8}" srcId="{826F010A-AC2B-476C-A470-4AEF91D0872E}" destId="{749EA12F-1618-44BC-BBF1-92920E2926C9}" srcOrd="0" destOrd="0" parTransId="{5C165A99-3D01-4E8C-81DF-F1F5122E7F33}" sibTransId="{F1E31EB9-0CFC-4EB8-9CC7-15A48B3CDB07}"/>
    <dgm:cxn modelId="{80451B7D-4751-4668-ABFC-0D72E48A9345}" type="presOf" srcId="{741E7A59-B818-41E2-ABB2-B80711AFC235}" destId="{B2392E57-CC5E-4816-B900-73F8CBDDDF7C}" srcOrd="0" destOrd="0" presId="urn:microsoft.com/office/officeart/2005/8/layout/hierarchy4"/>
    <dgm:cxn modelId="{F8497E84-2AAA-4A17-BDA4-797B38E87B22}" type="presOf" srcId="{61AA3FB8-411A-4D82-BC51-0CE9957DA060}" destId="{7DA3A021-D934-40AA-8B82-066CAAC75E82}" srcOrd="0" destOrd="0" presId="urn:microsoft.com/office/officeart/2005/8/layout/hierarchy4"/>
    <dgm:cxn modelId="{6A0BAD94-20C6-4226-90BC-81436358A43A}" type="presOf" srcId="{F09F0CC8-1CF9-42D6-9408-EE868905296C}" destId="{A2D8D6B8-380F-4F0E-A76D-38D141B7A882}" srcOrd="0" destOrd="0" presId="urn:microsoft.com/office/officeart/2005/8/layout/hierarchy4"/>
    <dgm:cxn modelId="{591D179C-102F-499E-9F5E-221F060622A9}" srcId="{47EBB243-F677-4DC3-9FA9-AFEDE505AF83}" destId="{826F010A-AC2B-476C-A470-4AEF91D0872E}" srcOrd="0" destOrd="0" parTransId="{ECDA18F5-BE18-43DB-8B5C-49370185CDCF}" sibTransId="{6C12F0B3-933A-4D3F-9FAF-31E1D62BB5B6}"/>
    <dgm:cxn modelId="{333F4A9F-AD64-451B-B35E-17ABD4720AD3}" type="presOf" srcId="{0AA36203-EA75-4E1F-A0E6-1E45BB63DA93}" destId="{5F2793D4-EB33-4A34-AC7C-B8244F87257D}" srcOrd="0" destOrd="0" presId="urn:microsoft.com/office/officeart/2005/8/layout/hierarchy4"/>
    <dgm:cxn modelId="{5834BBA8-5588-47C2-9FDF-47FED6427E98}" type="presOf" srcId="{354F4BBC-1E3D-468A-B103-94AED90BC7B9}" destId="{4B4B8184-E59D-4AD1-B02D-6778ED313947}" srcOrd="0" destOrd="0" presId="urn:microsoft.com/office/officeart/2005/8/layout/hierarchy4"/>
    <dgm:cxn modelId="{064180AA-0002-4A48-959E-AED18B335C21}" srcId="{61AA3FB8-411A-4D82-BC51-0CE9957DA060}" destId="{354F4BBC-1E3D-468A-B103-94AED90BC7B9}" srcOrd="2" destOrd="0" parTransId="{45611525-C5EE-4DC0-982A-B5748C10B028}" sibTransId="{26B3AAD7-61B2-48CB-89E9-C94E22BB3CEE}"/>
    <dgm:cxn modelId="{166C38B0-8C9C-4FFE-AB29-C09894F031D3}" srcId="{61AA3FB8-411A-4D82-BC51-0CE9957DA060}" destId="{A3185879-9463-440A-98FA-0E6324EA1C3F}" srcOrd="0" destOrd="0" parTransId="{257A7FE4-FEB0-4CA3-B5B5-1F098A42E7F7}" sibTransId="{7EDE9BF2-81D5-48C9-BF36-B402DCDAF4F2}"/>
    <dgm:cxn modelId="{15498DD2-0E3F-4998-BB60-802C6DEB96C7}" type="presOf" srcId="{6393F7AB-75C8-43FD-820F-E88274C3E411}" destId="{C7470995-9B9A-413F-AA09-3C29D632F764}" srcOrd="0" destOrd="0" presId="urn:microsoft.com/office/officeart/2005/8/layout/hierarchy4"/>
    <dgm:cxn modelId="{13803ED9-43FA-48FD-AA55-D2BA6807D45A}" srcId="{6199F2A9-23F3-4157-94E7-F5BF722926FF}" destId="{29943CFB-B43B-44DE-ABBB-64FC587EDE02}" srcOrd="1" destOrd="0" parTransId="{FE130EEF-0E20-4437-ABA4-687DACED7D14}" sibTransId="{7D3F4FD7-2F6C-4E63-9177-0C8A4358D8DB}"/>
    <dgm:cxn modelId="{1BA628DA-BD06-4BC0-842F-AEE7783C0482}" type="presOf" srcId="{6199F2A9-23F3-4157-94E7-F5BF722926FF}" destId="{2A360C0C-42DA-4964-B9FE-1AA35D55BE06}" srcOrd="0" destOrd="0" presId="urn:microsoft.com/office/officeart/2005/8/layout/hierarchy4"/>
    <dgm:cxn modelId="{DCF08BEB-0348-422C-8398-98DD84E8B19D}" srcId="{47EBB243-F677-4DC3-9FA9-AFEDE505AF83}" destId="{61AA3FB8-411A-4D82-BC51-0CE9957DA060}" srcOrd="2" destOrd="0" parTransId="{5872EF51-F4FF-4BAD-9896-EDD67F7B3249}" sibTransId="{5EECBBF2-666D-4C7E-8B5B-6333B69A77EF}"/>
    <dgm:cxn modelId="{E8026CEE-36B5-4148-99BB-B9A98B8FA019}" type="presOf" srcId="{749EA12F-1618-44BC-BBF1-92920E2926C9}" destId="{C66FDB7C-31B6-47B5-8719-1C5F2E4DB611}" srcOrd="0" destOrd="0" presId="urn:microsoft.com/office/officeart/2005/8/layout/hierarchy4"/>
    <dgm:cxn modelId="{36CCD3FD-7D83-4DB7-9528-52CB0F3CB50A}" srcId="{826F010A-AC2B-476C-A470-4AEF91D0872E}" destId="{E18B67B4-0A57-4237-9560-1924EA327932}" srcOrd="1" destOrd="0" parTransId="{81E83F19-CAC1-4D43-8D99-AEB167998C0C}" sibTransId="{292CCB59-C9C8-499F-8768-8D0CB977F270}"/>
    <dgm:cxn modelId="{2DFB2B74-8D77-45A6-BB43-B6BFD6244082}" type="presParOf" srcId="{7174539B-229E-4E14-BC0A-B006D85FA9DF}" destId="{E25283EE-B65B-4073-96C0-700B7595FA61}" srcOrd="0" destOrd="0" presId="urn:microsoft.com/office/officeart/2005/8/layout/hierarchy4"/>
    <dgm:cxn modelId="{B60914C1-8EB5-4D03-A557-86CCD1562220}" type="presParOf" srcId="{E25283EE-B65B-4073-96C0-700B7595FA61}" destId="{17E193E9-BEC5-4F66-A8B8-CFD79F86C0F6}" srcOrd="0" destOrd="0" presId="urn:microsoft.com/office/officeart/2005/8/layout/hierarchy4"/>
    <dgm:cxn modelId="{7D5412E4-11BF-452F-B233-6933F2C7251C}" type="presParOf" srcId="{E25283EE-B65B-4073-96C0-700B7595FA61}" destId="{222327F9-86F2-46C5-BF6D-DF9B5F6A1BB7}" srcOrd="1" destOrd="0" presId="urn:microsoft.com/office/officeart/2005/8/layout/hierarchy4"/>
    <dgm:cxn modelId="{056FD212-41CA-408F-B6EC-EE614F8A5530}" type="presParOf" srcId="{E25283EE-B65B-4073-96C0-700B7595FA61}" destId="{0CFD820C-CA56-4AFD-B8BC-FC4744929EB8}" srcOrd="2" destOrd="0" presId="urn:microsoft.com/office/officeart/2005/8/layout/hierarchy4"/>
    <dgm:cxn modelId="{45FAC604-5305-432A-AE2B-3F917215CBC4}" type="presParOf" srcId="{0CFD820C-CA56-4AFD-B8BC-FC4744929EB8}" destId="{5C458B6C-9D44-4CB6-A6C6-EC31177B9D2D}" srcOrd="0" destOrd="0" presId="urn:microsoft.com/office/officeart/2005/8/layout/hierarchy4"/>
    <dgm:cxn modelId="{EE399A79-F1E8-46A6-BFA9-48C261F99A10}" type="presParOf" srcId="{5C458B6C-9D44-4CB6-A6C6-EC31177B9D2D}" destId="{C66FDB7C-31B6-47B5-8719-1C5F2E4DB611}" srcOrd="0" destOrd="0" presId="urn:microsoft.com/office/officeart/2005/8/layout/hierarchy4"/>
    <dgm:cxn modelId="{A84617FE-A5A1-4F09-A5FA-D3A7545B09F4}" type="presParOf" srcId="{5C458B6C-9D44-4CB6-A6C6-EC31177B9D2D}" destId="{95FB0FE9-7863-45B0-8CA7-FFB2BD64AD53}" srcOrd="1" destOrd="0" presId="urn:microsoft.com/office/officeart/2005/8/layout/hierarchy4"/>
    <dgm:cxn modelId="{8053040B-031D-414C-8153-C2E5A5B7920D}" type="presParOf" srcId="{0CFD820C-CA56-4AFD-B8BC-FC4744929EB8}" destId="{230B8AD4-9B8D-4DE3-8514-D44D1570ADAD}" srcOrd="1" destOrd="0" presId="urn:microsoft.com/office/officeart/2005/8/layout/hierarchy4"/>
    <dgm:cxn modelId="{1E1EACF9-9A17-48A2-90A4-E588306A4330}" type="presParOf" srcId="{0CFD820C-CA56-4AFD-B8BC-FC4744929EB8}" destId="{075593FB-B44E-4352-9586-BCB9803BD5AA}" srcOrd="2" destOrd="0" presId="urn:microsoft.com/office/officeart/2005/8/layout/hierarchy4"/>
    <dgm:cxn modelId="{02292875-6935-4293-B5F0-E1CCEBA48119}" type="presParOf" srcId="{075593FB-B44E-4352-9586-BCB9803BD5AA}" destId="{D8660CB8-48C3-4B68-B266-22ABDB40473F}" srcOrd="0" destOrd="0" presId="urn:microsoft.com/office/officeart/2005/8/layout/hierarchy4"/>
    <dgm:cxn modelId="{7CE3D4B5-1903-44A7-B958-3F4E02AFADD9}" type="presParOf" srcId="{075593FB-B44E-4352-9586-BCB9803BD5AA}" destId="{57A5A1A5-F451-4E09-8C50-ED167A959D91}" srcOrd="1" destOrd="0" presId="urn:microsoft.com/office/officeart/2005/8/layout/hierarchy4"/>
    <dgm:cxn modelId="{B73EA44F-CBAD-4E5C-B132-7697DB26775A}" type="presParOf" srcId="{7174539B-229E-4E14-BC0A-B006D85FA9DF}" destId="{5F2E2AD8-3291-4F45-AA73-7FB09E785963}" srcOrd="1" destOrd="0" presId="urn:microsoft.com/office/officeart/2005/8/layout/hierarchy4"/>
    <dgm:cxn modelId="{58CEA25F-E3F2-4EBD-B828-03BEF59BED6D}" type="presParOf" srcId="{7174539B-229E-4E14-BC0A-B006D85FA9DF}" destId="{B82F1471-346B-4C8A-BD0A-E17215F914F4}" srcOrd="2" destOrd="0" presId="urn:microsoft.com/office/officeart/2005/8/layout/hierarchy4"/>
    <dgm:cxn modelId="{A88F3D8E-77BA-400E-AD0A-2CECA12BDFA7}" type="presParOf" srcId="{B82F1471-346B-4C8A-BD0A-E17215F914F4}" destId="{3D96B53C-B9ED-4A00-8F91-C0632382BA1A}" srcOrd="0" destOrd="0" presId="urn:microsoft.com/office/officeart/2005/8/layout/hierarchy4"/>
    <dgm:cxn modelId="{251425FB-F26B-44F0-8709-F30A5B3A3442}" type="presParOf" srcId="{B82F1471-346B-4C8A-BD0A-E17215F914F4}" destId="{B94D6645-5FCF-43AD-ABB2-37374085FA63}" srcOrd="1" destOrd="0" presId="urn:microsoft.com/office/officeart/2005/8/layout/hierarchy4"/>
    <dgm:cxn modelId="{FF354F31-7D4F-409D-AA0F-960CB1139426}" type="presParOf" srcId="{B82F1471-346B-4C8A-BD0A-E17215F914F4}" destId="{0961B07D-1D6B-48D2-A076-258C2D05FD40}" srcOrd="2" destOrd="0" presId="urn:microsoft.com/office/officeart/2005/8/layout/hierarchy4"/>
    <dgm:cxn modelId="{CE93172E-B734-438B-8408-D45A56E36D3F}" type="presParOf" srcId="{0961B07D-1D6B-48D2-A076-258C2D05FD40}" destId="{FA178D6F-DE64-47C3-ACFB-F1A9DEC408E5}" srcOrd="0" destOrd="0" presId="urn:microsoft.com/office/officeart/2005/8/layout/hierarchy4"/>
    <dgm:cxn modelId="{383EB18E-ABBE-4DB2-8209-3A37D33F4723}" type="presParOf" srcId="{FA178D6F-DE64-47C3-ACFB-F1A9DEC408E5}" destId="{5F2793D4-EB33-4A34-AC7C-B8244F87257D}" srcOrd="0" destOrd="0" presId="urn:microsoft.com/office/officeart/2005/8/layout/hierarchy4"/>
    <dgm:cxn modelId="{76BB0F9E-784C-418C-ADB0-E50BD01C2E51}" type="presParOf" srcId="{FA178D6F-DE64-47C3-ACFB-F1A9DEC408E5}" destId="{E6DC02AD-2E3C-4A73-B8F5-AFAE13F58D83}" srcOrd="1" destOrd="0" presId="urn:microsoft.com/office/officeart/2005/8/layout/hierarchy4"/>
    <dgm:cxn modelId="{C6FFCEAD-4470-437C-BB71-EE0D8699A154}" type="presParOf" srcId="{7174539B-229E-4E14-BC0A-B006D85FA9DF}" destId="{F720E88D-ADA6-413A-B4A8-75B0BA32EAF8}" srcOrd="3" destOrd="0" presId="urn:microsoft.com/office/officeart/2005/8/layout/hierarchy4"/>
    <dgm:cxn modelId="{6E94818D-E1AB-4C2E-9E63-3AE7403F491A}" type="presParOf" srcId="{7174539B-229E-4E14-BC0A-B006D85FA9DF}" destId="{59452C19-5343-438E-9A88-367C7D0F3827}" srcOrd="4" destOrd="0" presId="urn:microsoft.com/office/officeart/2005/8/layout/hierarchy4"/>
    <dgm:cxn modelId="{B2C22B51-4A6E-4318-A817-7F82A3A2F277}" type="presParOf" srcId="{59452C19-5343-438E-9A88-367C7D0F3827}" destId="{7DA3A021-D934-40AA-8B82-066CAAC75E82}" srcOrd="0" destOrd="0" presId="urn:microsoft.com/office/officeart/2005/8/layout/hierarchy4"/>
    <dgm:cxn modelId="{CAC02829-68C2-4BD8-825A-22A9815E3EDC}" type="presParOf" srcId="{59452C19-5343-438E-9A88-367C7D0F3827}" destId="{E4DD1FF8-0849-4A22-BFB2-296BA301123F}" srcOrd="1" destOrd="0" presId="urn:microsoft.com/office/officeart/2005/8/layout/hierarchy4"/>
    <dgm:cxn modelId="{1E750471-620A-4AB3-A350-0C0EA2CB95DD}" type="presParOf" srcId="{59452C19-5343-438E-9A88-367C7D0F3827}" destId="{2B46FBF2-885A-4482-AC38-662DBC02ED4C}" srcOrd="2" destOrd="0" presId="urn:microsoft.com/office/officeart/2005/8/layout/hierarchy4"/>
    <dgm:cxn modelId="{FAC55A2B-5510-4499-93F7-7FCC12FF2DAF}" type="presParOf" srcId="{2B46FBF2-885A-4482-AC38-662DBC02ED4C}" destId="{D0506F8D-14A3-46BB-8A49-AD95E3458E34}" srcOrd="0" destOrd="0" presId="urn:microsoft.com/office/officeart/2005/8/layout/hierarchy4"/>
    <dgm:cxn modelId="{F382D4F6-FC64-44BE-9A2F-282837BBC2A7}" type="presParOf" srcId="{D0506F8D-14A3-46BB-8A49-AD95E3458E34}" destId="{8082AA76-3255-4133-9513-8966ED083C06}" srcOrd="0" destOrd="0" presId="urn:microsoft.com/office/officeart/2005/8/layout/hierarchy4"/>
    <dgm:cxn modelId="{9305F845-12C0-4AD3-A4B1-D3149985D704}" type="presParOf" srcId="{D0506F8D-14A3-46BB-8A49-AD95E3458E34}" destId="{743D46DC-EBFC-41EB-AB44-F6DFDBECFB4F}" srcOrd="1" destOrd="0" presId="urn:microsoft.com/office/officeart/2005/8/layout/hierarchy4"/>
    <dgm:cxn modelId="{EF886C1D-9E18-467E-A41B-B44584F57B46}" type="presParOf" srcId="{2B46FBF2-885A-4482-AC38-662DBC02ED4C}" destId="{D96976A8-4E64-4DA8-8DD0-3F43FF073FBE}" srcOrd="1" destOrd="0" presId="urn:microsoft.com/office/officeart/2005/8/layout/hierarchy4"/>
    <dgm:cxn modelId="{AC98092F-8818-4C7C-B190-14C9AA9B8D9E}" type="presParOf" srcId="{2B46FBF2-885A-4482-AC38-662DBC02ED4C}" destId="{41D357D9-B93D-474E-93EB-48F88B840FD9}" srcOrd="2" destOrd="0" presId="urn:microsoft.com/office/officeart/2005/8/layout/hierarchy4"/>
    <dgm:cxn modelId="{27C078C3-6468-4EAF-9B0E-25AA3246C998}" type="presParOf" srcId="{41D357D9-B93D-474E-93EB-48F88B840FD9}" destId="{B2392E57-CC5E-4816-B900-73F8CBDDDF7C}" srcOrd="0" destOrd="0" presId="urn:microsoft.com/office/officeart/2005/8/layout/hierarchy4"/>
    <dgm:cxn modelId="{B75ABA12-EE07-4268-BED3-B54DACCF4869}" type="presParOf" srcId="{41D357D9-B93D-474E-93EB-48F88B840FD9}" destId="{1D47643D-A4C6-46D4-9E65-B0C97A05AADD}" srcOrd="1" destOrd="0" presId="urn:microsoft.com/office/officeart/2005/8/layout/hierarchy4"/>
    <dgm:cxn modelId="{DE385204-EB75-421A-8F67-97BAFC016DA3}" type="presParOf" srcId="{2B46FBF2-885A-4482-AC38-662DBC02ED4C}" destId="{30C7983E-339E-400D-A4C5-E1131B91EE8A}" srcOrd="3" destOrd="0" presId="urn:microsoft.com/office/officeart/2005/8/layout/hierarchy4"/>
    <dgm:cxn modelId="{031E8CAC-2DC2-42EE-9AB6-8C1EFE99BF73}" type="presParOf" srcId="{2B46FBF2-885A-4482-AC38-662DBC02ED4C}" destId="{C17C0C9D-78FF-4EB3-8BCB-3CA2062270CF}" srcOrd="4" destOrd="0" presId="urn:microsoft.com/office/officeart/2005/8/layout/hierarchy4"/>
    <dgm:cxn modelId="{79D02E29-DBD3-43F6-ADB4-CA9A334E8A96}" type="presParOf" srcId="{C17C0C9D-78FF-4EB3-8BCB-3CA2062270CF}" destId="{4B4B8184-E59D-4AD1-B02D-6778ED313947}" srcOrd="0" destOrd="0" presId="urn:microsoft.com/office/officeart/2005/8/layout/hierarchy4"/>
    <dgm:cxn modelId="{F15FF4CE-F77B-4CF6-A794-128EA6EDF7DB}" type="presParOf" srcId="{C17C0C9D-78FF-4EB3-8BCB-3CA2062270CF}" destId="{2731094E-FE20-48A3-B946-B8C58C67E4A4}" srcOrd="1" destOrd="0" presId="urn:microsoft.com/office/officeart/2005/8/layout/hierarchy4"/>
    <dgm:cxn modelId="{57EAEBEB-B240-4EF4-B17B-58B068354493}" type="presParOf" srcId="{2B46FBF2-885A-4482-AC38-662DBC02ED4C}" destId="{81D3BA58-60B4-4F01-A182-086F92883C26}" srcOrd="5" destOrd="0" presId="urn:microsoft.com/office/officeart/2005/8/layout/hierarchy4"/>
    <dgm:cxn modelId="{EFC74BA7-FEE5-4A95-9274-A23827389CB0}" type="presParOf" srcId="{2B46FBF2-885A-4482-AC38-662DBC02ED4C}" destId="{4F05399C-7951-4C33-9025-F9DA2FE15FA3}" srcOrd="6" destOrd="0" presId="urn:microsoft.com/office/officeart/2005/8/layout/hierarchy4"/>
    <dgm:cxn modelId="{CC26BB9C-D362-40F6-A503-B3C055ED318C}" type="presParOf" srcId="{4F05399C-7951-4C33-9025-F9DA2FE15FA3}" destId="{C7470995-9B9A-413F-AA09-3C29D632F764}" srcOrd="0" destOrd="0" presId="urn:microsoft.com/office/officeart/2005/8/layout/hierarchy4"/>
    <dgm:cxn modelId="{4AF58C03-EC8B-4B0B-8B84-C9DA7A215468}" type="presParOf" srcId="{4F05399C-7951-4C33-9025-F9DA2FE15FA3}" destId="{462EDF33-4ACE-42B5-AA9F-FAC74F3D369F}" srcOrd="1" destOrd="0" presId="urn:microsoft.com/office/officeart/2005/8/layout/hierarchy4"/>
    <dgm:cxn modelId="{EE0E7AAE-E6B7-4F90-ADFA-996B86BE9040}" type="presParOf" srcId="{2B46FBF2-885A-4482-AC38-662DBC02ED4C}" destId="{0F211E76-BFD8-4965-BB21-06C3CA694DA2}" srcOrd="7" destOrd="0" presId="urn:microsoft.com/office/officeart/2005/8/layout/hierarchy4"/>
    <dgm:cxn modelId="{5809F6F6-A7BE-4FE0-A741-E9A0B3A19FDC}" type="presParOf" srcId="{2B46FBF2-885A-4482-AC38-662DBC02ED4C}" destId="{3E42ADAA-3231-4809-B4F0-2CC842973E2A}" srcOrd="8" destOrd="0" presId="urn:microsoft.com/office/officeart/2005/8/layout/hierarchy4"/>
    <dgm:cxn modelId="{E3B248E8-E431-4583-9D2C-3488A785656E}" type="presParOf" srcId="{3E42ADAA-3231-4809-B4F0-2CC842973E2A}" destId="{DF43D5B2-2A87-4149-8C41-6F467583E6BB}" srcOrd="0" destOrd="0" presId="urn:microsoft.com/office/officeart/2005/8/layout/hierarchy4"/>
    <dgm:cxn modelId="{45917D0D-88A9-413B-927A-848F03687CB0}" type="presParOf" srcId="{3E42ADAA-3231-4809-B4F0-2CC842973E2A}" destId="{7FE5E219-3BD8-4621-BF6B-DFBB72BA1DC9}" srcOrd="1" destOrd="0" presId="urn:microsoft.com/office/officeart/2005/8/layout/hierarchy4"/>
    <dgm:cxn modelId="{1C21C773-3659-4863-A2C0-36CFA50205BE}" type="presParOf" srcId="{7174539B-229E-4E14-BC0A-B006D85FA9DF}" destId="{A279AF63-53F4-4437-8FF1-EE33295C204F}" srcOrd="5" destOrd="0" presId="urn:microsoft.com/office/officeart/2005/8/layout/hierarchy4"/>
    <dgm:cxn modelId="{ABAEF275-A56F-4117-A643-77494D1EB97E}" type="presParOf" srcId="{7174539B-229E-4E14-BC0A-B006D85FA9DF}" destId="{7F09C2FA-A01D-44EA-BD37-ADE4ADBF8A01}" srcOrd="6" destOrd="0" presId="urn:microsoft.com/office/officeart/2005/8/layout/hierarchy4"/>
    <dgm:cxn modelId="{0E4E3902-7486-4844-A638-9F7544B6A4E1}" type="presParOf" srcId="{7F09C2FA-A01D-44EA-BD37-ADE4ADBF8A01}" destId="{2A360C0C-42DA-4964-B9FE-1AA35D55BE06}" srcOrd="0" destOrd="0" presId="urn:microsoft.com/office/officeart/2005/8/layout/hierarchy4"/>
    <dgm:cxn modelId="{4ACA0EE4-6943-4EA2-BC77-033D7F9F4D9F}" type="presParOf" srcId="{7F09C2FA-A01D-44EA-BD37-ADE4ADBF8A01}" destId="{8665F877-2DDE-4498-9E10-17D0FF025735}" srcOrd="1" destOrd="0" presId="urn:microsoft.com/office/officeart/2005/8/layout/hierarchy4"/>
    <dgm:cxn modelId="{BC094E68-0714-4B1A-8658-7D1538C29662}" type="presParOf" srcId="{7F09C2FA-A01D-44EA-BD37-ADE4ADBF8A01}" destId="{857C2C20-1A39-4895-AF6E-5E2C40C27556}" srcOrd="2" destOrd="0" presId="urn:microsoft.com/office/officeart/2005/8/layout/hierarchy4"/>
    <dgm:cxn modelId="{F01205EA-2693-4D86-AC4C-CE74517C3DA0}" type="presParOf" srcId="{857C2C20-1A39-4895-AF6E-5E2C40C27556}" destId="{3D88B9AA-8F16-43CD-98B1-423C02EF6260}" srcOrd="0" destOrd="0" presId="urn:microsoft.com/office/officeart/2005/8/layout/hierarchy4"/>
    <dgm:cxn modelId="{FC7F7EB3-932F-40D7-8BC5-1FDB3C86AC5E}" type="presParOf" srcId="{3D88B9AA-8F16-43CD-98B1-423C02EF6260}" destId="{A2D8D6B8-380F-4F0E-A76D-38D141B7A882}" srcOrd="0" destOrd="0" presId="urn:microsoft.com/office/officeart/2005/8/layout/hierarchy4"/>
    <dgm:cxn modelId="{27C3EA5A-B504-4186-A834-E4A6C0147A5E}" type="presParOf" srcId="{3D88B9AA-8F16-43CD-98B1-423C02EF6260}" destId="{F5E08BF0-D949-4155-B696-5CA1AED4DFDA}" srcOrd="1" destOrd="0" presId="urn:microsoft.com/office/officeart/2005/8/layout/hierarchy4"/>
    <dgm:cxn modelId="{BA418499-ABEA-438B-8A20-1D7AA81638CB}" type="presParOf" srcId="{857C2C20-1A39-4895-AF6E-5E2C40C27556}" destId="{AC42FF28-6B59-4FD0-BF89-EC677A25673F}" srcOrd="1" destOrd="0" presId="urn:microsoft.com/office/officeart/2005/8/layout/hierarchy4"/>
    <dgm:cxn modelId="{7C5810F8-549D-4056-AEF1-A4261C8B9B26}" type="presParOf" srcId="{857C2C20-1A39-4895-AF6E-5E2C40C27556}" destId="{ADDF7364-7B36-41F0-B652-125E3CC614D6}" srcOrd="2" destOrd="0" presId="urn:microsoft.com/office/officeart/2005/8/layout/hierarchy4"/>
    <dgm:cxn modelId="{4D7CB356-C188-4568-8385-C2F4DE9D73BC}" type="presParOf" srcId="{ADDF7364-7B36-41F0-B652-125E3CC614D6}" destId="{CEEA5A40-B6DE-44C1-AE48-7BD5A7D72B71}" srcOrd="0" destOrd="0" presId="urn:microsoft.com/office/officeart/2005/8/layout/hierarchy4"/>
    <dgm:cxn modelId="{2A235527-02C8-45AE-A4F2-85DF0E54D1C3}" type="presParOf" srcId="{ADDF7364-7B36-41F0-B652-125E3CC614D6}" destId="{A62363BF-65C5-4497-ADE8-4586878CB2B7}" srcOrd="1" destOrd="0" presId="urn:microsoft.com/office/officeart/2005/8/layout/hierarchy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8.xml><?xml version="1.0" encoding="utf-8"?>
<dgm:dataModel xmlns:dgm="http://schemas.openxmlformats.org/drawingml/2006/diagram" xmlns:a="http://schemas.openxmlformats.org/drawingml/2006/main">
  <dgm:ptLst>
    <dgm:pt modelId="{2C0D1723-D2F5-4147-88BC-E26CFD21D47D}"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B60B0ED3-4A5D-4DCA-A6C9-4F81834114E9}">
      <dgm:prSet phldrT="[文本]"/>
      <dgm:spPr/>
      <dgm:t>
        <a:bodyPr/>
        <a:lstStyle/>
        <a:p>
          <a:r>
            <a:rPr lang="zh-CN" altLang="en-US" dirty="0"/>
            <a:t>决策仪表</a:t>
          </a:r>
          <a:endParaRPr lang="en-US" dirty="0"/>
        </a:p>
      </dgm:t>
    </dgm:pt>
    <dgm:pt modelId="{45096300-4C9E-428C-9C26-24AA1872BF96}" type="parTrans" cxnId="{7675F7DA-048C-4544-A963-C989E987B5BE}">
      <dgm:prSet/>
      <dgm:spPr/>
      <dgm:t>
        <a:bodyPr/>
        <a:lstStyle/>
        <a:p>
          <a:endParaRPr lang="en-US"/>
        </a:p>
      </dgm:t>
    </dgm:pt>
    <dgm:pt modelId="{7E313B12-0596-47C0-AEFC-8ED7F0B81D97}" type="sibTrans" cxnId="{7675F7DA-048C-4544-A963-C989E987B5BE}">
      <dgm:prSet/>
      <dgm:spPr/>
      <dgm:t>
        <a:bodyPr/>
        <a:lstStyle/>
        <a:p>
          <a:endParaRPr lang="en-US"/>
        </a:p>
      </dgm:t>
    </dgm:pt>
    <dgm:pt modelId="{6CE9D4D1-4137-421B-9C02-1445F4B532D1}">
      <dgm:prSet phldrT="[文本]"/>
      <dgm:spPr/>
      <dgm:t>
        <a:bodyPr/>
        <a:lstStyle/>
        <a:p>
          <a:r>
            <a:rPr lang="zh-CN" altLang="en-US" dirty="0"/>
            <a:t>产业链传导</a:t>
          </a:r>
          <a:endParaRPr lang="en-US" dirty="0"/>
        </a:p>
      </dgm:t>
    </dgm:pt>
    <dgm:pt modelId="{B7A8660A-9210-4E95-8115-3DF1AAD302C6}" type="parTrans" cxnId="{57636EB3-3FE7-4C6C-8545-CC23AF103E6B}">
      <dgm:prSet/>
      <dgm:spPr/>
      <dgm:t>
        <a:bodyPr/>
        <a:lstStyle/>
        <a:p>
          <a:endParaRPr lang="en-US"/>
        </a:p>
      </dgm:t>
    </dgm:pt>
    <dgm:pt modelId="{973087C7-643A-4BB2-85BC-756CADF46D50}" type="sibTrans" cxnId="{57636EB3-3FE7-4C6C-8545-CC23AF103E6B}">
      <dgm:prSet/>
      <dgm:spPr/>
      <dgm:t>
        <a:bodyPr/>
        <a:lstStyle/>
        <a:p>
          <a:endParaRPr lang="en-US"/>
        </a:p>
      </dgm:t>
    </dgm:pt>
    <dgm:pt modelId="{50BF9B9F-5F2B-4798-98E7-3016F350CA37}">
      <dgm:prSet phldrT="[文本]"/>
      <dgm:spPr/>
      <dgm:t>
        <a:bodyPr/>
        <a:lstStyle/>
        <a:p>
          <a:r>
            <a:rPr lang="zh-CN" altLang="en-US" dirty="0"/>
            <a:t>主要工具</a:t>
          </a:r>
          <a:endParaRPr lang="en-US" dirty="0"/>
        </a:p>
      </dgm:t>
    </dgm:pt>
    <dgm:pt modelId="{EC602E5B-1603-4EA3-9C94-99B33E8F246F}" type="parTrans" cxnId="{CE985787-CEA1-41BC-B024-CC25D38325AE}">
      <dgm:prSet/>
      <dgm:spPr/>
      <dgm:t>
        <a:bodyPr/>
        <a:lstStyle/>
        <a:p>
          <a:endParaRPr lang="en-US"/>
        </a:p>
      </dgm:t>
    </dgm:pt>
    <dgm:pt modelId="{6C8F4F43-F947-49D6-9713-A3A26BFF9893}" type="sibTrans" cxnId="{CE985787-CEA1-41BC-B024-CC25D38325AE}">
      <dgm:prSet/>
      <dgm:spPr/>
      <dgm:t>
        <a:bodyPr/>
        <a:lstStyle/>
        <a:p>
          <a:endParaRPr lang="en-US"/>
        </a:p>
      </dgm:t>
    </dgm:pt>
    <dgm:pt modelId="{48D8F290-D2CC-4F35-B4A8-667D96EFEB7D}">
      <dgm:prSet phldrT="[文本]"/>
      <dgm:spPr/>
      <dgm:t>
        <a:bodyPr/>
        <a:lstStyle/>
        <a:p>
          <a:r>
            <a:rPr lang="en-US" altLang="zh-CN" dirty="0" err="1"/>
            <a:t>PowerBI</a:t>
          </a:r>
          <a:endParaRPr lang="en-US" dirty="0"/>
        </a:p>
      </dgm:t>
    </dgm:pt>
    <dgm:pt modelId="{889A34ED-B961-4EDE-9FDF-9AF546BA1505}" type="parTrans" cxnId="{796C73D8-802F-4841-96AC-0CE0F48D2709}">
      <dgm:prSet/>
      <dgm:spPr/>
      <dgm:t>
        <a:bodyPr/>
        <a:lstStyle/>
        <a:p>
          <a:endParaRPr lang="en-US"/>
        </a:p>
      </dgm:t>
    </dgm:pt>
    <dgm:pt modelId="{B9B7D901-13AC-4C25-B5F7-2EFD9970772B}" type="sibTrans" cxnId="{796C73D8-802F-4841-96AC-0CE0F48D2709}">
      <dgm:prSet/>
      <dgm:spPr/>
      <dgm:t>
        <a:bodyPr/>
        <a:lstStyle/>
        <a:p>
          <a:endParaRPr lang="en-US"/>
        </a:p>
      </dgm:t>
    </dgm:pt>
    <dgm:pt modelId="{0D8C1B84-A20D-42FA-977F-AD2327329C7C}">
      <dgm:prSet phldrT="[文本]"/>
      <dgm:spPr/>
      <dgm:t>
        <a:bodyPr/>
        <a:lstStyle/>
        <a:p>
          <a:r>
            <a:rPr lang="en-US" altLang="zh-CN" dirty="0" err="1"/>
            <a:t>TableAU</a:t>
          </a:r>
          <a:endParaRPr lang="en-US" dirty="0"/>
        </a:p>
      </dgm:t>
    </dgm:pt>
    <dgm:pt modelId="{54248540-1B53-4448-81F6-A54F51982778}" type="parTrans" cxnId="{2BA14706-F94F-4102-A980-EB29635F090C}">
      <dgm:prSet/>
      <dgm:spPr/>
      <dgm:t>
        <a:bodyPr/>
        <a:lstStyle/>
        <a:p>
          <a:endParaRPr lang="en-US"/>
        </a:p>
      </dgm:t>
    </dgm:pt>
    <dgm:pt modelId="{8A5F5B53-E0E9-4BA9-928F-645A9CDA6942}" type="sibTrans" cxnId="{2BA14706-F94F-4102-A980-EB29635F090C}">
      <dgm:prSet/>
      <dgm:spPr/>
      <dgm:t>
        <a:bodyPr/>
        <a:lstStyle/>
        <a:p>
          <a:endParaRPr lang="en-US"/>
        </a:p>
      </dgm:t>
    </dgm:pt>
    <dgm:pt modelId="{F3C797D1-B20E-4FA9-AD3F-3EED332922FB}">
      <dgm:prSet phldrT="[文本]"/>
      <dgm:spPr/>
      <dgm:t>
        <a:bodyPr/>
        <a:lstStyle/>
        <a:p>
          <a:r>
            <a:rPr lang="zh-CN" altLang="en-US" dirty="0"/>
            <a:t>主要功能</a:t>
          </a:r>
          <a:endParaRPr lang="en-US" dirty="0"/>
        </a:p>
      </dgm:t>
    </dgm:pt>
    <dgm:pt modelId="{C2A8CD49-9C8E-4988-9AC2-A7A6611D7042}" type="parTrans" cxnId="{F4E4B71F-D08F-45BF-A914-5CB54FE2173A}">
      <dgm:prSet/>
      <dgm:spPr/>
      <dgm:t>
        <a:bodyPr/>
        <a:lstStyle/>
        <a:p>
          <a:endParaRPr lang="en-US"/>
        </a:p>
      </dgm:t>
    </dgm:pt>
    <dgm:pt modelId="{F7AE0FC8-749C-4E1F-811E-742056C05338}" type="sibTrans" cxnId="{F4E4B71F-D08F-45BF-A914-5CB54FE2173A}">
      <dgm:prSet/>
      <dgm:spPr/>
      <dgm:t>
        <a:bodyPr/>
        <a:lstStyle/>
        <a:p>
          <a:endParaRPr lang="en-US"/>
        </a:p>
      </dgm:t>
    </dgm:pt>
    <dgm:pt modelId="{0C582B75-BB7B-4C78-8033-E8595B7083A5}">
      <dgm:prSet phldrT="[文本]"/>
      <dgm:spPr/>
      <dgm:t>
        <a:bodyPr/>
        <a:lstStyle/>
        <a:p>
          <a:r>
            <a:rPr lang="zh-CN" altLang="en-US" dirty="0"/>
            <a:t>数据整合</a:t>
          </a:r>
          <a:endParaRPr lang="en-US" dirty="0"/>
        </a:p>
      </dgm:t>
    </dgm:pt>
    <dgm:pt modelId="{8D741547-96B7-4E73-9720-06CFA8942F10}" type="parTrans" cxnId="{8440AC59-53A7-48C3-8C54-6C4564B8072E}">
      <dgm:prSet/>
      <dgm:spPr/>
      <dgm:t>
        <a:bodyPr/>
        <a:lstStyle/>
        <a:p>
          <a:endParaRPr lang="en-US"/>
        </a:p>
      </dgm:t>
    </dgm:pt>
    <dgm:pt modelId="{FED3B213-093B-4150-9B76-D3E6A76F75EE}" type="sibTrans" cxnId="{8440AC59-53A7-48C3-8C54-6C4564B8072E}">
      <dgm:prSet/>
      <dgm:spPr/>
      <dgm:t>
        <a:bodyPr/>
        <a:lstStyle/>
        <a:p>
          <a:endParaRPr lang="en-US"/>
        </a:p>
      </dgm:t>
    </dgm:pt>
    <dgm:pt modelId="{52872254-D690-4BCF-B317-C5DB8504BC73}">
      <dgm:prSet phldrT="[文本]"/>
      <dgm:spPr/>
      <dgm:t>
        <a:bodyPr/>
        <a:lstStyle/>
        <a:p>
          <a:r>
            <a:rPr lang="zh-CN" altLang="en-US" dirty="0"/>
            <a:t>分析挖掘</a:t>
          </a:r>
          <a:endParaRPr lang="en-US" dirty="0"/>
        </a:p>
      </dgm:t>
    </dgm:pt>
    <dgm:pt modelId="{FAEB7C09-7B7C-4490-B3C8-10C8108AAE03}" type="parTrans" cxnId="{B70C2D45-0C50-4AF8-9F43-85F581AAFA5F}">
      <dgm:prSet/>
      <dgm:spPr/>
      <dgm:t>
        <a:bodyPr/>
        <a:lstStyle/>
        <a:p>
          <a:endParaRPr lang="en-US"/>
        </a:p>
      </dgm:t>
    </dgm:pt>
    <dgm:pt modelId="{62B72DCE-C68A-4F15-B4B0-BDAF50D14F3B}" type="sibTrans" cxnId="{B70C2D45-0C50-4AF8-9F43-85F581AAFA5F}">
      <dgm:prSet/>
      <dgm:spPr/>
      <dgm:t>
        <a:bodyPr/>
        <a:lstStyle/>
        <a:p>
          <a:endParaRPr lang="en-US"/>
        </a:p>
      </dgm:t>
    </dgm:pt>
    <dgm:pt modelId="{1CC680D1-CB4B-4486-AD1C-212D451A1110}">
      <dgm:prSet phldrT="[文本]"/>
      <dgm:spPr/>
      <dgm:t>
        <a:bodyPr/>
        <a:lstStyle/>
        <a:p>
          <a:r>
            <a:rPr lang="zh-CN" altLang="en-US" dirty="0"/>
            <a:t>决策支持</a:t>
          </a:r>
          <a:endParaRPr lang="en-US" dirty="0"/>
        </a:p>
      </dgm:t>
    </dgm:pt>
    <dgm:pt modelId="{893868D3-562A-4471-9A6D-26AF23565860}" type="parTrans" cxnId="{A7716B53-BE1F-4085-96EC-30F9503C1BFD}">
      <dgm:prSet/>
      <dgm:spPr/>
      <dgm:t>
        <a:bodyPr/>
        <a:lstStyle/>
        <a:p>
          <a:endParaRPr lang="en-US"/>
        </a:p>
      </dgm:t>
    </dgm:pt>
    <dgm:pt modelId="{B49FC672-460D-4708-A333-FBB3E785BEAC}" type="sibTrans" cxnId="{A7716B53-BE1F-4085-96EC-30F9503C1BFD}">
      <dgm:prSet/>
      <dgm:spPr/>
      <dgm:t>
        <a:bodyPr/>
        <a:lstStyle/>
        <a:p>
          <a:endParaRPr lang="en-US"/>
        </a:p>
      </dgm:t>
    </dgm:pt>
    <dgm:pt modelId="{396A4AF9-3964-4F30-BBBF-51102EF9CBB1}">
      <dgm:prSet phldrT="[文本]"/>
      <dgm:spPr/>
      <dgm:t>
        <a:bodyPr/>
        <a:lstStyle/>
        <a:p>
          <a:r>
            <a:rPr lang="en-US" altLang="zh-CN" dirty="0" err="1"/>
            <a:t>Metabase</a:t>
          </a:r>
          <a:endParaRPr lang="en-US" dirty="0"/>
        </a:p>
      </dgm:t>
    </dgm:pt>
    <dgm:pt modelId="{E588C4D7-D08E-48CA-8604-A2C7CB209FDA}" type="parTrans" cxnId="{AB5ECF6C-7D02-4BEA-9F34-00935408209C}">
      <dgm:prSet/>
      <dgm:spPr/>
      <dgm:t>
        <a:bodyPr/>
        <a:lstStyle/>
        <a:p>
          <a:endParaRPr lang="en-US"/>
        </a:p>
      </dgm:t>
    </dgm:pt>
    <dgm:pt modelId="{B55061BD-5062-4713-B187-328CC95398BD}" type="sibTrans" cxnId="{AB5ECF6C-7D02-4BEA-9F34-00935408209C}">
      <dgm:prSet/>
      <dgm:spPr/>
      <dgm:t>
        <a:bodyPr/>
        <a:lstStyle/>
        <a:p>
          <a:endParaRPr lang="en-US"/>
        </a:p>
      </dgm:t>
    </dgm:pt>
    <dgm:pt modelId="{F391A916-597C-4370-93E8-DE8913E9355B}" type="pres">
      <dgm:prSet presAssocID="{2C0D1723-D2F5-4147-88BC-E26CFD21D47D}" presName="Name0" presStyleCnt="0">
        <dgm:presLayoutVars>
          <dgm:dir/>
          <dgm:animLvl val="lvl"/>
          <dgm:resizeHandles val="exact"/>
        </dgm:presLayoutVars>
      </dgm:prSet>
      <dgm:spPr/>
    </dgm:pt>
    <dgm:pt modelId="{FEB8702C-3B29-468B-A1E9-DAB6F6BDFFB4}" type="pres">
      <dgm:prSet presAssocID="{B60B0ED3-4A5D-4DCA-A6C9-4F81834114E9}" presName="composite" presStyleCnt="0"/>
      <dgm:spPr/>
    </dgm:pt>
    <dgm:pt modelId="{8AC5C99E-C93A-483E-94F8-D7E0E72E775F}" type="pres">
      <dgm:prSet presAssocID="{B60B0ED3-4A5D-4DCA-A6C9-4F81834114E9}" presName="parTx" presStyleLbl="alignNode1" presStyleIdx="0" presStyleCnt="3">
        <dgm:presLayoutVars>
          <dgm:chMax val="0"/>
          <dgm:chPref val="0"/>
          <dgm:bulletEnabled val="1"/>
        </dgm:presLayoutVars>
      </dgm:prSet>
      <dgm:spPr/>
    </dgm:pt>
    <dgm:pt modelId="{714F97C2-66DE-47ED-BAB6-6E0A7E80F533}" type="pres">
      <dgm:prSet presAssocID="{B60B0ED3-4A5D-4DCA-A6C9-4F81834114E9}" presName="desTx" presStyleLbl="alignAccFollowNode1" presStyleIdx="0" presStyleCnt="3">
        <dgm:presLayoutVars>
          <dgm:bulletEnabled val="1"/>
        </dgm:presLayoutVars>
      </dgm:prSet>
      <dgm:spPr/>
    </dgm:pt>
    <dgm:pt modelId="{DF671057-DBF9-4A33-A4CB-23D72BE5621E}" type="pres">
      <dgm:prSet presAssocID="{7E313B12-0596-47C0-AEFC-8ED7F0B81D97}" presName="space" presStyleCnt="0"/>
      <dgm:spPr/>
    </dgm:pt>
    <dgm:pt modelId="{888A81FF-BAE6-43AA-B53C-E36BE39CF7E2}" type="pres">
      <dgm:prSet presAssocID="{50BF9B9F-5F2B-4798-98E7-3016F350CA37}" presName="composite" presStyleCnt="0"/>
      <dgm:spPr/>
    </dgm:pt>
    <dgm:pt modelId="{1D2CA59E-2460-4F84-B0D8-1D0A1427C0C4}" type="pres">
      <dgm:prSet presAssocID="{50BF9B9F-5F2B-4798-98E7-3016F350CA37}" presName="parTx" presStyleLbl="alignNode1" presStyleIdx="1" presStyleCnt="3">
        <dgm:presLayoutVars>
          <dgm:chMax val="0"/>
          <dgm:chPref val="0"/>
          <dgm:bulletEnabled val="1"/>
        </dgm:presLayoutVars>
      </dgm:prSet>
      <dgm:spPr/>
    </dgm:pt>
    <dgm:pt modelId="{BF3F8E54-CD96-45AD-B4DF-1E9922F603CC}" type="pres">
      <dgm:prSet presAssocID="{50BF9B9F-5F2B-4798-98E7-3016F350CA37}" presName="desTx" presStyleLbl="alignAccFollowNode1" presStyleIdx="1" presStyleCnt="3">
        <dgm:presLayoutVars>
          <dgm:bulletEnabled val="1"/>
        </dgm:presLayoutVars>
      </dgm:prSet>
      <dgm:spPr/>
    </dgm:pt>
    <dgm:pt modelId="{437596B7-636E-4A1C-977B-51765179A6A3}" type="pres">
      <dgm:prSet presAssocID="{6C8F4F43-F947-49D6-9713-A3A26BFF9893}" presName="space" presStyleCnt="0"/>
      <dgm:spPr/>
    </dgm:pt>
    <dgm:pt modelId="{58F5A8B4-219D-4766-976B-45089523E311}" type="pres">
      <dgm:prSet presAssocID="{F3C797D1-B20E-4FA9-AD3F-3EED332922FB}" presName="composite" presStyleCnt="0"/>
      <dgm:spPr/>
    </dgm:pt>
    <dgm:pt modelId="{D704FC98-384C-4B92-8B98-E9228A0CFC92}" type="pres">
      <dgm:prSet presAssocID="{F3C797D1-B20E-4FA9-AD3F-3EED332922FB}" presName="parTx" presStyleLbl="alignNode1" presStyleIdx="2" presStyleCnt="3">
        <dgm:presLayoutVars>
          <dgm:chMax val="0"/>
          <dgm:chPref val="0"/>
          <dgm:bulletEnabled val="1"/>
        </dgm:presLayoutVars>
      </dgm:prSet>
      <dgm:spPr/>
    </dgm:pt>
    <dgm:pt modelId="{76D25F3C-9313-47FB-978B-9B80F0C1A633}" type="pres">
      <dgm:prSet presAssocID="{F3C797D1-B20E-4FA9-AD3F-3EED332922FB}" presName="desTx" presStyleLbl="alignAccFollowNode1" presStyleIdx="2" presStyleCnt="3">
        <dgm:presLayoutVars>
          <dgm:bulletEnabled val="1"/>
        </dgm:presLayoutVars>
      </dgm:prSet>
      <dgm:spPr/>
    </dgm:pt>
  </dgm:ptLst>
  <dgm:cxnLst>
    <dgm:cxn modelId="{2BA14706-F94F-4102-A980-EB29635F090C}" srcId="{50BF9B9F-5F2B-4798-98E7-3016F350CA37}" destId="{0D8C1B84-A20D-42FA-977F-AD2327329C7C}" srcOrd="1" destOrd="0" parTransId="{54248540-1B53-4448-81F6-A54F51982778}" sibTransId="{8A5F5B53-E0E9-4BA9-928F-645A9CDA6942}"/>
    <dgm:cxn modelId="{413F5712-2E1C-40B5-844C-F075FB7B0F4A}" type="presOf" srcId="{1CC680D1-CB4B-4486-AD1C-212D451A1110}" destId="{76D25F3C-9313-47FB-978B-9B80F0C1A633}" srcOrd="0" destOrd="2" presId="urn:microsoft.com/office/officeart/2005/8/layout/hList1"/>
    <dgm:cxn modelId="{F4E4B71F-D08F-45BF-A914-5CB54FE2173A}" srcId="{2C0D1723-D2F5-4147-88BC-E26CFD21D47D}" destId="{F3C797D1-B20E-4FA9-AD3F-3EED332922FB}" srcOrd="2" destOrd="0" parTransId="{C2A8CD49-9C8E-4988-9AC2-A7A6611D7042}" sibTransId="{F7AE0FC8-749C-4E1F-811E-742056C05338}"/>
    <dgm:cxn modelId="{1E2EFF1F-50D0-4C88-B3F8-826E4C0E807C}" type="presOf" srcId="{6CE9D4D1-4137-421B-9C02-1445F4B532D1}" destId="{714F97C2-66DE-47ED-BAB6-6E0A7E80F533}" srcOrd="0" destOrd="0" presId="urn:microsoft.com/office/officeart/2005/8/layout/hList1"/>
    <dgm:cxn modelId="{1C567834-CF0D-4C19-A788-D16353B693E1}" type="presOf" srcId="{F3C797D1-B20E-4FA9-AD3F-3EED332922FB}" destId="{D704FC98-384C-4B92-8B98-E9228A0CFC92}" srcOrd="0" destOrd="0" presId="urn:microsoft.com/office/officeart/2005/8/layout/hList1"/>
    <dgm:cxn modelId="{97773D60-E476-468D-9261-38A507F70D50}" type="presOf" srcId="{396A4AF9-3964-4F30-BBBF-51102EF9CBB1}" destId="{BF3F8E54-CD96-45AD-B4DF-1E9922F603CC}" srcOrd="0" destOrd="2" presId="urn:microsoft.com/office/officeart/2005/8/layout/hList1"/>
    <dgm:cxn modelId="{B70C2D45-0C50-4AF8-9F43-85F581AAFA5F}" srcId="{F3C797D1-B20E-4FA9-AD3F-3EED332922FB}" destId="{52872254-D690-4BCF-B317-C5DB8504BC73}" srcOrd="1" destOrd="0" parTransId="{FAEB7C09-7B7C-4490-B3C8-10C8108AAE03}" sibTransId="{62B72DCE-C68A-4F15-B4B0-BDAF50D14F3B}"/>
    <dgm:cxn modelId="{FB6A8B4B-31EA-44BD-96C1-42327A7D1875}" type="presOf" srcId="{48D8F290-D2CC-4F35-B4A8-667D96EFEB7D}" destId="{BF3F8E54-CD96-45AD-B4DF-1E9922F603CC}" srcOrd="0" destOrd="0" presId="urn:microsoft.com/office/officeart/2005/8/layout/hList1"/>
    <dgm:cxn modelId="{AB5ECF6C-7D02-4BEA-9F34-00935408209C}" srcId="{50BF9B9F-5F2B-4798-98E7-3016F350CA37}" destId="{396A4AF9-3964-4F30-BBBF-51102EF9CBB1}" srcOrd="2" destOrd="0" parTransId="{E588C4D7-D08E-48CA-8604-A2C7CB209FDA}" sibTransId="{B55061BD-5062-4713-B187-328CC95398BD}"/>
    <dgm:cxn modelId="{2EAA244E-D1BB-4496-9C91-5C7F7D40D419}" type="presOf" srcId="{0D8C1B84-A20D-42FA-977F-AD2327329C7C}" destId="{BF3F8E54-CD96-45AD-B4DF-1E9922F603CC}" srcOrd="0" destOrd="1" presId="urn:microsoft.com/office/officeart/2005/8/layout/hList1"/>
    <dgm:cxn modelId="{A7716B53-BE1F-4085-96EC-30F9503C1BFD}" srcId="{F3C797D1-B20E-4FA9-AD3F-3EED332922FB}" destId="{1CC680D1-CB4B-4486-AD1C-212D451A1110}" srcOrd="2" destOrd="0" parTransId="{893868D3-562A-4471-9A6D-26AF23565860}" sibTransId="{B49FC672-460D-4708-A333-FBB3E785BEAC}"/>
    <dgm:cxn modelId="{44093F76-AD4D-4093-9A31-0562EC59EB8B}" type="presOf" srcId="{52872254-D690-4BCF-B317-C5DB8504BC73}" destId="{76D25F3C-9313-47FB-978B-9B80F0C1A633}" srcOrd="0" destOrd="1" presId="urn:microsoft.com/office/officeart/2005/8/layout/hList1"/>
    <dgm:cxn modelId="{8440AC59-53A7-48C3-8C54-6C4564B8072E}" srcId="{F3C797D1-B20E-4FA9-AD3F-3EED332922FB}" destId="{0C582B75-BB7B-4C78-8033-E8595B7083A5}" srcOrd="0" destOrd="0" parTransId="{8D741547-96B7-4E73-9720-06CFA8942F10}" sibTransId="{FED3B213-093B-4150-9B76-D3E6A76F75EE}"/>
    <dgm:cxn modelId="{CE985787-CEA1-41BC-B024-CC25D38325AE}" srcId="{2C0D1723-D2F5-4147-88BC-E26CFD21D47D}" destId="{50BF9B9F-5F2B-4798-98E7-3016F350CA37}" srcOrd="1" destOrd="0" parTransId="{EC602E5B-1603-4EA3-9C94-99B33E8F246F}" sibTransId="{6C8F4F43-F947-49D6-9713-A3A26BFF9893}"/>
    <dgm:cxn modelId="{C412608A-8B8C-470B-851A-C28EF592107C}" type="presOf" srcId="{50BF9B9F-5F2B-4798-98E7-3016F350CA37}" destId="{1D2CA59E-2460-4F84-B0D8-1D0A1427C0C4}" srcOrd="0" destOrd="0" presId="urn:microsoft.com/office/officeart/2005/8/layout/hList1"/>
    <dgm:cxn modelId="{8948599D-06B4-4090-BFFA-91142E6E58A1}" type="presOf" srcId="{B60B0ED3-4A5D-4DCA-A6C9-4F81834114E9}" destId="{8AC5C99E-C93A-483E-94F8-D7E0E72E775F}" srcOrd="0" destOrd="0" presId="urn:microsoft.com/office/officeart/2005/8/layout/hList1"/>
    <dgm:cxn modelId="{57636EB3-3FE7-4C6C-8545-CC23AF103E6B}" srcId="{B60B0ED3-4A5D-4DCA-A6C9-4F81834114E9}" destId="{6CE9D4D1-4137-421B-9C02-1445F4B532D1}" srcOrd="0" destOrd="0" parTransId="{B7A8660A-9210-4E95-8115-3DF1AAD302C6}" sibTransId="{973087C7-643A-4BB2-85BC-756CADF46D50}"/>
    <dgm:cxn modelId="{F9F020BF-1970-497A-9DFE-A387977332A4}" type="presOf" srcId="{0C582B75-BB7B-4C78-8033-E8595B7083A5}" destId="{76D25F3C-9313-47FB-978B-9B80F0C1A633}" srcOrd="0" destOrd="0" presId="urn:microsoft.com/office/officeart/2005/8/layout/hList1"/>
    <dgm:cxn modelId="{796C73D8-802F-4841-96AC-0CE0F48D2709}" srcId="{50BF9B9F-5F2B-4798-98E7-3016F350CA37}" destId="{48D8F290-D2CC-4F35-B4A8-667D96EFEB7D}" srcOrd="0" destOrd="0" parTransId="{889A34ED-B961-4EDE-9FDF-9AF546BA1505}" sibTransId="{B9B7D901-13AC-4C25-B5F7-2EFD9970772B}"/>
    <dgm:cxn modelId="{7675F7DA-048C-4544-A963-C989E987B5BE}" srcId="{2C0D1723-D2F5-4147-88BC-E26CFD21D47D}" destId="{B60B0ED3-4A5D-4DCA-A6C9-4F81834114E9}" srcOrd="0" destOrd="0" parTransId="{45096300-4C9E-428C-9C26-24AA1872BF96}" sibTransId="{7E313B12-0596-47C0-AEFC-8ED7F0B81D97}"/>
    <dgm:cxn modelId="{BEFB6DF4-E87F-4CF9-A57F-4AD1CA8F69E7}" type="presOf" srcId="{2C0D1723-D2F5-4147-88BC-E26CFD21D47D}" destId="{F391A916-597C-4370-93E8-DE8913E9355B}" srcOrd="0" destOrd="0" presId="urn:microsoft.com/office/officeart/2005/8/layout/hList1"/>
    <dgm:cxn modelId="{4FEF7C92-6AA3-4BC9-B161-CC3753FC0545}" type="presParOf" srcId="{F391A916-597C-4370-93E8-DE8913E9355B}" destId="{FEB8702C-3B29-468B-A1E9-DAB6F6BDFFB4}" srcOrd="0" destOrd="0" presId="urn:microsoft.com/office/officeart/2005/8/layout/hList1"/>
    <dgm:cxn modelId="{34BEDEDE-B3C1-4C1D-8DE9-2A81ABC27BB8}" type="presParOf" srcId="{FEB8702C-3B29-468B-A1E9-DAB6F6BDFFB4}" destId="{8AC5C99E-C93A-483E-94F8-D7E0E72E775F}" srcOrd="0" destOrd="0" presId="urn:microsoft.com/office/officeart/2005/8/layout/hList1"/>
    <dgm:cxn modelId="{E4C5F5D7-441F-48A0-8968-9769954D50F4}" type="presParOf" srcId="{FEB8702C-3B29-468B-A1E9-DAB6F6BDFFB4}" destId="{714F97C2-66DE-47ED-BAB6-6E0A7E80F533}" srcOrd="1" destOrd="0" presId="urn:microsoft.com/office/officeart/2005/8/layout/hList1"/>
    <dgm:cxn modelId="{796A4A76-C10E-4B6F-BFDC-286A86F821A8}" type="presParOf" srcId="{F391A916-597C-4370-93E8-DE8913E9355B}" destId="{DF671057-DBF9-4A33-A4CB-23D72BE5621E}" srcOrd="1" destOrd="0" presId="urn:microsoft.com/office/officeart/2005/8/layout/hList1"/>
    <dgm:cxn modelId="{76DD3365-30BC-40E6-9A22-5BDD954708BE}" type="presParOf" srcId="{F391A916-597C-4370-93E8-DE8913E9355B}" destId="{888A81FF-BAE6-43AA-B53C-E36BE39CF7E2}" srcOrd="2" destOrd="0" presId="urn:microsoft.com/office/officeart/2005/8/layout/hList1"/>
    <dgm:cxn modelId="{102ED904-E9F9-44FC-9D06-0C0F83BA45DB}" type="presParOf" srcId="{888A81FF-BAE6-43AA-B53C-E36BE39CF7E2}" destId="{1D2CA59E-2460-4F84-B0D8-1D0A1427C0C4}" srcOrd="0" destOrd="0" presId="urn:microsoft.com/office/officeart/2005/8/layout/hList1"/>
    <dgm:cxn modelId="{6BB40EBC-ACCB-45C8-9E8A-D6FEB40E2D3D}" type="presParOf" srcId="{888A81FF-BAE6-43AA-B53C-E36BE39CF7E2}" destId="{BF3F8E54-CD96-45AD-B4DF-1E9922F603CC}" srcOrd="1" destOrd="0" presId="urn:microsoft.com/office/officeart/2005/8/layout/hList1"/>
    <dgm:cxn modelId="{FF7114BD-A51D-4939-9C04-819605BC3BF7}" type="presParOf" srcId="{F391A916-597C-4370-93E8-DE8913E9355B}" destId="{437596B7-636E-4A1C-977B-51765179A6A3}" srcOrd="3" destOrd="0" presId="urn:microsoft.com/office/officeart/2005/8/layout/hList1"/>
    <dgm:cxn modelId="{E238F035-67FC-4C7D-A05A-6A4937553F71}" type="presParOf" srcId="{F391A916-597C-4370-93E8-DE8913E9355B}" destId="{58F5A8B4-219D-4766-976B-45089523E311}" srcOrd="4" destOrd="0" presId="urn:microsoft.com/office/officeart/2005/8/layout/hList1"/>
    <dgm:cxn modelId="{632B3CC7-6076-4EB4-9286-83E4EC3D0ED5}" type="presParOf" srcId="{58F5A8B4-219D-4766-976B-45089523E311}" destId="{D704FC98-384C-4B92-8B98-E9228A0CFC92}" srcOrd="0" destOrd="0" presId="urn:microsoft.com/office/officeart/2005/8/layout/hList1"/>
    <dgm:cxn modelId="{6093BD3E-7FA0-48C5-90DF-8B53FC29F6AB}" type="presParOf" srcId="{58F5A8B4-219D-4766-976B-45089523E311}" destId="{76D25F3C-9313-47FB-978B-9B80F0C1A633}"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9.xml><?xml version="1.0" encoding="utf-8"?>
<dgm:dataModel xmlns:dgm="http://schemas.openxmlformats.org/drawingml/2006/diagram" xmlns:a="http://schemas.openxmlformats.org/drawingml/2006/main">
  <dgm:ptLst>
    <dgm:pt modelId="{E14820DE-16C5-47CA-9ACA-48A7375C632B}"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43CC7AF3-DD6E-474B-ADA9-2BD9DECD0047}">
      <dgm:prSet phldrT="[文本]"/>
      <dgm:spPr/>
      <dgm:t>
        <a:bodyPr/>
        <a:lstStyle/>
        <a:p>
          <a:r>
            <a:rPr lang="zh-CN" altLang="en-US" dirty="0"/>
            <a:t>基本功能</a:t>
          </a:r>
          <a:endParaRPr lang="en-US" dirty="0"/>
        </a:p>
      </dgm:t>
    </dgm:pt>
    <dgm:pt modelId="{9B02DDD4-46EF-4F41-84E4-969E86F161A2}" type="parTrans" cxnId="{C1ADC5FB-FD51-4FFF-85C6-E3093AD88E2D}">
      <dgm:prSet/>
      <dgm:spPr/>
      <dgm:t>
        <a:bodyPr/>
        <a:lstStyle/>
        <a:p>
          <a:endParaRPr lang="en-US"/>
        </a:p>
      </dgm:t>
    </dgm:pt>
    <dgm:pt modelId="{95E1347C-0C1B-4A58-BB83-66C89C63ED14}" type="sibTrans" cxnId="{C1ADC5FB-FD51-4FFF-85C6-E3093AD88E2D}">
      <dgm:prSet/>
      <dgm:spPr/>
      <dgm:t>
        <a:bodyPr/>
        <a:lstStyle/>
        <a:p>
          <a:endParaRPr lang="en-US"/>
        </a:p>
      </dgm:t>
    </dgm:pt>
    <dgm:pt modelId="{6929C0D0-1C36-4C4C-A407-655D65B8268C}">
      <dgm:prSet phldrT="[文本]"/>
      <dgm:spPr/>
      <dgm:t>
        <a:bodyPr/>
        <a:lstStyle/>
        <a:p>
          <a:r>
            <a:rPr lang="zh-CN" altLang="en-US" dirty="0"/>
            <a:t>数据连接</a:t>
          </a:r>
          <a:endParaRPr lang="en-US" dirty="0"/>
        </a:p>
      </dgm:t>
    </dgm:pt>
    <dgm:pt modelId="{95EEED36-B09E-4AB8-BB62-BAA32CFF8CF2}" type="parTrans" cxnId="{719A8990-5D7D-48EC-87F9-C2F45C78CB5D}">
      <dgm:prSet/>
      <dgm:spPr/>
      <dgm:t>
        <a:bodyPr/>
        <a:lstStyle/>
        <a:p>
          <a:endParaRPr lang="en-US"/>
        </a:p>
      </dgm:t>
    </dgm:pt>
    <dgm:pt modelId="{9DBE417E-9EE4-403E-BC2E-B184F76724C4}" type="sibTrans" cxnId="{719A8990-5D7D-48EC-87F9-C2F45C78CB5D}">
      <dgm:prSet/>
      <dgm:spPr/>
      <dgm:t>
        <a:bodyPr/>
        <a:lstStyle/>
        <a:p>
          <a:endParaRPr lang="en-US"/>
        </a:p>
      </dgm:t>
    </dgm:pt>
    <dgm:pt modelId="{32BD479B-8466-4737-ADA3-3B7008CB670C}">
      <dgm:prSet phldrT="[文本]"/>
      <dgm:spPr/>
      <dgm:t>
        <a:bodyPr/>
        <a:lstStyle/>
        <a:p>
          <a:r>
            <a:rPr lang="zh-CN" altLang="en-US" dirty="0"/>
            <a:t>数据清洗</a:t>
          </a:r>
          <a:endParaRPr lang="en-US" dirty="0"/>
        </a:p>
      </dgm:t>
    </dgm:pt>
    <dgm:pt modelId="{3DBB8255-A401-4535-A692-42578005C7CB}" type="parTrans" cxnId="{AA82517E-9403-4CE2-91BE-48C92B63EC47}">
      <dgm:prSet/>
      <dgm:spPr/>
      <dgm:t>
        <a:bodyPr/>
        <a:lstStyle/>
        <a:p>
          <a:endParaRPr lang="en-US"/>
        </a:p>
      </dgm:t>
    </dgm:pt>
    <dgm:pt modelId="{EDB9D215-EBFE-496C-8C81-E566784E580D}" type="sibTrans" cxnId="{AA82517E-9403-4CE2-91BE-48C92B63EC47}">
      <dgm:prSet/>
      <dgm:spPr/>
      <dgm:t>
        <a:bodyPr/>
        <a:lstStyle/>
        <a:p>
          <a:endParaRPr lang="en-US"/>
        </a:p>
      </dgm:t>
    </dgm:pt>
    <dgm:pt modelId="{D01613A4-E1EF-4C4E-BA28-5E5DF9B8C207}">
      <dgm:prSet phldrT="[文本]"/>
      <dgm:spPr/>
      <dgm:t>
        <a:bodyPr/>
        <a:lstStyle/>
        <a:p>
          <a:r>
            <a:rPr lang="en-US" altLang="zh-CN" dirty="0"/>
            <a:t>M</a:t>
          </a:r>
          <a:r>
            <a:rPr lang="zh-CN" altLang="en-US" dirty="0"/>
            <a:t>和</a:t>
          </a:r>
          <a:r>
            <a:rPr lang="en-US" altLang="zh-CN" dirty="0"/>
            <a:t>DAX</a:t>
          </a:r>
          <a:endParaRPr lang="en-US" dirty="0"/>
        </a:p>
      </dgm:t>
    </dgm:pt>
    <dgm:pt modelId="{092EFCAD-090C-45EE-8C50-29E4764E4137}" type="parTrans" cxnId="{23E72D1C-A9C9-43DA-ABEA-2CED714B4CD2}">
      <dgm:prSet/>
      <dgm:spPr/>
      <dgm:t>
        <a:bodyPr/>
        <a:lstStyle/>
        <a:p>
          <a:endParaRPr lang="en-US"/>
        </a:p>
      </dgm:t>
    </dgm:pt>
    <dgm:pt modelId="{1EAA29C2-0540-408D-AB39-70B820EE9AC3}" type="sibTrans" cxnId="{23E72D1C-A9C9-43DA-ABEA-2CED714B4CD2}">
      <dgm:prSet/>
      <dgm:spPr/>
      <dgm:t>
        <a:bodyPr/>
        <a:lstStyle/>
        <a:p>
          <a:endParaRPr lang="en-US"/>
        </a:p>
      </dgm:t>
    </dgm:pt>
    <dgm:pt modelId="{6498782E-F7B3-4F72-BBF0-B9207C10371A}">
      <dgm:prSet phldrT="[文本]"/>
      <dgm:spPr/>
      <dgm:t>
        <a:bodyPr/>
        <a:lstStyle/>
        <a:p>
          <a:r>
            <a:rPr lang="en-US" dirty="0"/>
            <a:t>M:</a:t>
          </a:r>
        </a:p>
      </dgm:t>
    </dgm:pt>
    <dgm:pt modelId="{F139BFDA-1DB4-4E8C-B725-74AC0939952C}" type="parTrans" cxnId="{03A8DAD8-6498-4583-948A-75AD627CF3F5}">
      <dgm:prSet/>
      <dgm:spPr/>
      <dgm:t>
        <a:bodyPr/>
        <a:lstStyle/>
        <a:p>
          <a:endParaRPr lang="en-US"/>
        </a:p>
      </dgm:t>
    </dgm:pt>
    <dgm:pt modelId="{7B6F05A1-C85D-4EE0-8064-87C8541BA2E2}" type="sibTrans" cxnId="{03A8DAD8-6498-4583-948A-75AD627CF3F5}">
      <dgm:prSet/>
      <dgm:spPr/>
      <dgm:t>
        <a:bodyPr/>
        <a:lstStyle/>
        <a:p>
          <a:endParaRPr lang="en-US"/>
        </a:p>
      </dgm:t>
    </dgm:pt>
    <dgm:pt modelId="{12ACFEF5-24DC-4DCE-B07F-907807A61A92}">
      <dgm:prSet phldrT="[文本]"/>
      <dgm:spPr/>
      <dgm:t>
        <a:bodyPr/>
        <a:lstStyle/>
        <a:p>
          <a:r>
            <a:rPr lang="en-US" dirty="0"/>
            <a:t>DAX:</a:t>
          </a:r>
        </a:p>
      </dgm:t>
    </dgm:pt>
    <dgm:pt modelId="{F811D943-E9C2-4C3D-9808-FDBD9E9543F6}" type="parTrans" cxnId="{5A8F224C-37DF-4974-A3B3-FC916874B27C}">
      <dgm:prSet/>
      <dgm:spPr/>
      <dgm:t>
        <a:bodyPr/>
        <a:lstStyle/>
        <a:p>
          <a:endParaRPr lang="en-US"/>
        </a:p>
      </dgm:t>
    </dgm:pt>
    <dgm:pt modelId="{BA958F23-585A-4351-BE37-DB855BA10929}" type="sibTrans" cxnId="{5A8F224C-37DF-4974-A3B3-FC916874B27C}">
      <dgm:prSet/>
      <dgm:spPr/>
      <dgm:t>
        <a:bodyPr/>
        <a:lstStyle/>
        <a:p>
          <a:endParaRPr lang="en-US"/>
        </a:p>
      </dgm:t>
    </dgm:pt>
    <dgm:pt modelId="{78DD2CED-310E-48D0-8F79-42E562DE8CA3}">
      <dgm:prSet phldrT="[文本]"/>
      <dgm:spPr/>
      <dgm:t>
        <a:bodyPr/>
        <a:lstStyle/>
        <a:p>
          <a:r>
            <a:rPr lang="zh-CN" altLang="en-US" dirty="0"/>
            <a:t>发布</a:t>
          </a:r>
          <a:endParaRPr lang="en-US" dirty="0"/>
        </a:p>
      </dgm:t>
    </dgm:pt>
    <dgm:pt modelId="{4418A2E5-2FE1-443F-B3FF-BA0255D647D6}" type="parTrans" cxnId="{99F7DF36-389D-4597-B3B5-695AE320FFD6}">
      <dgm:prSet/>
      <dgm:spPr/>
      <dgm:t>
        <a:bodyPr/>
        <a:lstStyle/>
        <a:p>
          <a:endParaRPr lang="en-US"/>
        </a:p>
      </dgm:t>
    </dgm:pt>
    <dgm:pt modelId="{7A24677A-9B72-434F-8FBC-0F6A9B262FBC}" type="sibTrans" cxnId="{99F7DF36-389D-4597-B3B5-695AE320FFD6}">
      <dgm:prSet/>
      <dgm:spPr/>
      <dgm:t>
        <a:bodyPr/>
        <a:lstStyle/>
        <a:p>
          <a:endParaRPr lang="en-US"/>
        </a:p>
      </dgm:t>
    </dgm:pt>
    <dgm:pt modelId="{1DCE46EC-B7EE-4D1E-912A-399DC6B7A45E}">
      <dgm:prSet phldrT="[文本]"/>
      <dgm:spPr/>
      <dgm:t>
        <a:bodyPr/>
        <a:lstStyle/>
        <a:p>
          <a:r>
            <a:rPr lang="zh-CN" altLang="en-US" dirty="0"/>
            <a:t>动态图表：</a:t>
          </a:r>
          <a:endParaRPr lang="en-US" dirty="0"/>
        </a:p>
      </dgm:t>
    </dgm:pt>
    <dgm:pt modelId="{0BBBE551-566A-4840-829F-2302931611E7}" type="parTrans" cxnId="{DEDD99BB-20C8-44CD-93E3-E071D46FDD03}">
      <dgm:prSet/>
      <dgm:spPr/>
      <dgm:t>
        <a:bodyPr/>
        <a:lstStyle/>
        <a:p>
          <a:endParaRPr lang="en-US"/>
        </a:p>
      </dgm:t>
    </dgm:pt>
    <dgm:pt modelId="{F5A8B01E-8974-41BD-926A-7DF1D9363973}" type="sibTrans" cxnId="{DEDD99BB-20C8-44CD-93E3-E071D46FDD03}">
      <dgm:prSet/>
      <dgm:spPr/>
      <dgm:t>
        <a:bodyPr/>
        <a:lstStyle/>
        <a:p>
          <a:endParaRPr lang="en-US"/>
        </a:p>
      </dgm:t>
    </dgm:pt>
    <dgm:pt modelId="{D7775491-AF9A-4760-9804-4A6D2AC6341E}">
      <dgm:prSet phldrT="[文本]"/>
      <dgm:spPr/>
      <dgm:t>
        <a:bodyPr/>
        <a:lstStyle/>
        <a:p>
          <a:r>
            <a:rPr lang="zh-CN" altLang="en-US" dirty="0"/>
            <a:t>建模</a:t>
          </a:r>
          <a:endParaRPr lang="en-US" dirty="0"/>
        </a:p>
      </dgm:t>
    </dgm:pt>
    <dgm:pt modelId="{ADD69812-819F-45F7-B5CF-A10E36745F8E}" type="parTrans" cxnId="{34E75980-4581-43FF-8FB8-E65DDBD244FD}">
      <dgm:prSet/>
      <dgm:spPr/>
      <dgm:t>
        <a:bodyPr/>
        <a:lstStyle/>
        <a:p>
          <a:endParaRPr lang="en-US"/>
        </a:p>
      </dgm:t>
    </dgm:pt>
    <dgm:pt modelId="{AE039504-CDE8-4DCF-8D01-91EA36BCF251}" type="sibTrans" cxnId="{34E75980-4581-43FF-8FB8-E65DDBD244FD}">
      <dgm:prSet/>
      <dgm:spPr/>
      <dgm:t>
        <a:bodyPr/>
        <a:lstStyle/>
        <a:p>
          <a:endParaRPr lang="en-US"/>
        </a:p>
      </dgm:t>
    </dgm:pt>
    <dgm:pt modelId="{2D5CA946-7EE1-491E-A1A8-72250BC80DFC}">
      <dgm:prSet phldrT="[文本]"/>
      <dgm:spPr/>
      <dgm:t>
        <a:bodyPr/>
        <a:lstStyle/>
        <a:p>
          <a:r>
            <a:rPr lang="zh-CN" altLang="en-US" dirty="0"/>
            <a:t>可视化</a:t>
          </a:r>
          <a:endParaRPr lang="en-US" dirty="0"/>
        </a:p>
      </dgm:t>
    </dgm:pt>
    <dgm:pt modelId="{DC8BBC91-106B-4E82-933B-7B0D859051DE}" type="parTrans" cxnId="{F83A7788-2DBD-4A8E-BD65-EDDDAA3DF6BA}">
      <dgm:prSet/>
      <dgm:spPr/>
      <dgm:t>
        <a:bodyPr/>
        <a:lstStyle/>
        <a:p>
          <a:endParaRPr lang="en-US"/>
        </a:p>
      </dgm:t>
    </dgm:pt>
    <dgm:pt modelId="{F1E2D79E-BF8E-46EE-BD8B-FDAFB43336F0}" type="sibTrans" cxnId="{F83A7788-2DBD-4A8E-BD65-EDDDAA3DF6BA}">
      <dgm:prSet/>
      <dgm:spPr/>
      <dgm:t>
        <a:bodyPr/>
        <a:lstStyle/>
        <a:p>
          <a:endParaRPr lang="en-US"/>
        </a:p>
      </dgm:t>
    </dgm:pt>
    <dgm:pt modelId="{A2804FC6-00C6-4A65-8A7D-300184062884}">
      <dgm:prSet phldrT="[文本]"/>
      <dgm:spPr/>
      <dgm:t>
        <a:bodyPr/>
        <a:lstStyle/>
        <a:p>
          <a:r>
            <a:rPr lang="zh-CN" altLang="en-US" dirty="0"/>
            <a:t>数据提取转换加载</a:t>
          </a:r>
          <a:endParaRPr lang="en-US" dirty="0"/>
        </a:p>
      </dgm:t>
    </dgm:pt>
    <dgm:pt modelId="{56D12BB9-B1A8-4164-919C-1DFCB6149284}" type="parTrans" cxnId="{39EB4EAB-223B-4600-AEAD-B375BB7382AC}">
      <dgm:prSet/>
      <dgm:spPr/>
      <dgm:t>
        <a:bodyPr/>
        <a:lstStyle/>
        <a:p>
          <a:endParaRPr lang="en-US"/>
        </a:p>
      </dgm:t>
    </dgm:pt>
    <dgm:pt modelId="{67ABE344-84D9-42DF-BDDA-153C8575144C}" type="sibTrans" cxnId="{39EB4EAB-223B-4600-AEAD-B375BB7382AC}">
      <dgm:prSet/>
      <dgm:spPr/>
      <dgm:t>
        <a:bodyPr/>
        <a:lstStyle/>
        <a:p>
          <a:endParaRPr lang="en-US"/>
        </a:p>
      </dgm:t>
    </dgm:pt>
    <dgm:pt modelId="{E88B4385-85A9-499B-AC69-3514DDFEEBFC}">
      <dgm:prSet phldrT="[文本]"/>
      <dgm:spPr/>
      <dgm:t>
        <a:bodyPr/>
        <a:lstStyle/>
        <a:p>
          <a:r>
            <a:rPr lang="zh-CN" altLang="en-US" dirty="0"/>
            <a:t>数据分析和建模易</a:t>
          </a:r>
          <a:endParaRPr lang="en-US" dirty="0"/>
        </a:p>
      </dgm:t>
    </dgm:pt>
    <dgm:pt modelId="{8E52782A-A0A1-4483-90C3-BE24041D9158}" type="parTrans" cxnId="{C554DF59-869F-4EF9-A5CC-A8C576AE384D}">
      <dgm:prSet/>
      <dgm:spPr/>
      <dgm:t>
        <a:bodyPr/>
        <a:lstStyle/>
        <a:p>
          <a:endParaRPr lang="en-US"/>
        </a:p>
      </dgm:t>
    </dgm:pt>
    <dgm:pt modelId="{8246DE9D-BE53-473C-888B-B4295770F827}" type="sibTrans" cxnId="{C554DF59-869F-4EF9-A5CC-A8C576AE384D}">
      <dgm:prSet/>
      <dgm:spPr/>
      <dgm:t>
        <a:bodyPr/>
        <a:lstStyle/>
        <a:p>
          <a:endParaRPr lang="en-US"/>
        </a:p>
      </dgm:t>
    </dgm:pt>
    <dgm:pt modelId="{1E014732-18AB-4989-B13B-1D413F94EA57}">
      <dgm:prSet phldrT="[文本]"/>
      <dgm:spPr/>
      <dgm:t>
        <a:bodyPr/>
        <a:lstStyle/>
        <a:p>
          <a:r>
            <a:rPr lang="zh-CN" altLang="en-US" dirty="0"/>
            <a:t>易于分享</a:t>
          </a:r>
          <a:endParaRPr lang="en-US" dirty="0"/>
        </a:p>
      </dgm:t>
    </dgm:pt>
    <dgm:pt modelId="{7A008034-6513-4D1E-8D93-1C775A1D0B52}" type="parTrans" cxnId="{4BCEAA01-7A9E-47EA-BCCB-1A6EBEE597C0}">
      <dgm:prSet/>
      <dgm:spPr/>
      <dgm:t>
        <a:bodyPr/>
        <a:lstStyle/>
        <a:p>
          <a:endParaRPr lang="en-US"/>
        </a:p>
      </dgm:t>
    </dgm:pt>
    <dgm:pt modelId="{1E02B9BB-46F5-482D-A734-9762CD823930}" type="sibTrans" cxnId="{4BCEAA01-7A9E-47EA-BCCB-1A6EBEE597C0}">
      <dgm:prSet/>
      <dgm:spPr/>
      <dgm:t>
        <a:bodyPr/>
        <a:lstStyle/>
        <a:p>
          <a:endParaRPr lang="en-US"/>
        </a:p>
      </dgm:t>
    </dgm:pt>
    <dgm:pt modelId="{867FF2F2-F424-43AA-B261-A51247F0EC33}">
      <dgm:prSet phldrT="[文本]"/>
      <dgm:spPr/>
      <dgm:t>
        <a:bodyPr/>
        <a:lstStyle/>
        <a:p>
          <a:r>
            <a:rPr lang="zh-CN" altLang="en-US" dirty="0"/>
            <a:t>互动性</a:t>
          </a:r>
          <a:endParaRPr lang="en-US" dirty="0"/>
        </a:p>
      </dgm:t>
    </dgm:pt>
    <dgm:pt modelId="{CA99B123-75A3-48F4-AE81-BD96B5265E22}" type="parTrans" cxnId="{B9E61392-074B-4518-8587-2EE6105096BB}">
      <dgm:prSet/>
      <dgm:spPr/>
      <dgm:t>
        <a:bodyPr/>
        <a:lstStyle/>
        <a:p>
          <a:endParaRPr lang="en-US"/>
        </a:p>
      </dgm:t>
    </dgm:pt>
    <dgm:pt modelId="{C58C4C4A-F739-432A-BDD3-D3053DD92909}" type="sibTrans" cxnId="{B9E61392-074B-4518-8587-2EE6105096BB}">
      <dgm:prSet/>
      <dgm:spPr/>
      <dgm:t>
        <a:bodyPr/>
        <a:lstStyle/>
        <a:p>
          <a:endParaRPr lang="en-US"/>
        </a:p>
      </dgm:t>
    </dgm:pt>
    <dgm:pt modelId="{59729BBF-5FF2-412F-8837-A3414403CE7D}" type="pres">
      <dgm:prSet presAssocID="{E14820DE-16C5-47CA-9ACA-48A7375C632B}" presName="Name0" presStyleCnt="0">
        <dgm:presLayoutVars>
          <dgm:dir/>
          <dgm:animLvl val="lvl"/>
          <dgm:resizeHandles val="exact"/>
        </dgm:presLayoutVars>
      </dgm:prSet>
      <dgm:spPr/>
    </dgm:pt>
    <dgm:pt modelId="{BF3F1490-C309-4FCF-AB7F-64B239CE5A1D}" type="pres">
      <dgm:prSet presAssocID="{43CC7AF3-DD6E-474B-ADA9-2BD9DECD0047}" presName="composite" presStyleCnt="0"/>
      <dgm:spPr/>
    </dgm:pt>
    <dgm:pt modelId="{133D6FB6-7EAE-4975-8A0D-A726ACF09FEB}" type="pres">
      <dgm:prSet presAssocID="{43CC7AF3-DD6E-474B-ADA9-2BD9DECD0047}" presName="parTx" presStyleLbl="alignNode1" presStyleIdx="0" presStyleCnt="3">
        <dgm:presLayoutVars>
          <dgm:chMax val="0"/>
          <dgm:chPref val="0"/>
          <dgm:bulletEnabled val="1"/>
        </dgm:presLayoutVars>
      </dgm:prSet>
      <dgm:spPr/>
    </dgm:pt>
    <dgm:pt modelId="{1615088C-BB97-4B6B-9620-F1BE8E0F22B3}" type="pres">
      <dgm:prSet presAssocID="{43CC7AF3-DD6E-474B-ADA9-2BD9DECD0047}" presName="desTx" presStyleLbl="alignAccFollowNode1" presStyleIdx="0" presStyleCnt="3">
        <dgm:presLayoutVars>
          <dgm:bulletEnabled val="1"/>
        </dgm:presLayoutVars>
      </dgm:prSet>
      <dgm:spPr/>
    </dgm:pt>
    <dgm:pt modelId="{A56844FF-B176-46B8-B2CF-FD8049045D6E}" type="pres">
      <dgm:prSet presAssocID="{95E1347C-0C1B-4A58-BB83-66C89C63ED14}" presName="space" presStyleCnt="0"/>
      <dgm:spPr/>
    </dgm:pt>
    <dgm:pt modelId="{847F4169-0C4D-4097-9A9D-828FDBF27F31}" type="pres">
      <dgm:prSet presAssocID="{D01613A4-E1EF-4C4E-BA28-5E5DF9B8C207}" presName="composite" presStyleCnt="0"/>
      <dgm:spPr/>
    </dgm:pt>
    <dgm:pt modelId="{3ED82CDB-8413-4BC5-97D9-4C7DB5C46EAB}" type="pres">
      <dgm:prSet presAssocID="{D01613A4-E1EF-4C4E-BA28-5E5DF9B8C207}" presName="parTx" presStyleLbl="alignNode1" presStyleIdx="1" presStyleCnt="3">
        <dgm:presLayoutVars>
          <dgm:chMax val="0"/>
          <dgm:chPref val="0"/>
          <dgm:bulletEnabled val="1"/>
        </dgm:presLayoutVars>
      </dgm:prSet>
      <dgm:spPr/>
    </dgm:pt>
    <dgm:pt modelId="{C752D7E6-B277-445F-A914-71E310E5334A}" type="pres">
      <dgm:prSet presAssocID="{D01613A4-E1EF-4C4E-BA28-5E5DF9B8C207}" presName="desTx" presStyleLbl="alignAccFollowNode1" presStyleIdx="1" presStyleCnt="3">
        <dgm:presLayoutVars>
          <dgm:bulletEnabled val="1"/>
        </dgm:presLayoutVars>
      </dgm:prSet>
      <dgm:spPr/>
    </dgm:pt>
    <dgm:pt modelId="{BE00BEF0-3CC7-4448-BFCF-960411148341}" type="pres">
      <dgm:prSet presAssocID="{1EAA29C2-0540-408D-AB39-70B820EE9AC3}" presName="space" presStyleCnt="0"/>
      <dgm:spPr/>
    </dgm:pt>
    <dgm:pt modelId="{FA8E8AA7-F9A1-432F-9A22-EBBCACE28755}" type="pres">
      <dgm:prSet presAssocID="{1E014732-18AB-4989-B13B-1D413F94EA57}" presName="composite" presStyleCnt="0"/>
      <dgm:spPr/>
    </dgm:pt>
    <dgm:pt modelId="{503A7137-377C-483C-B073-6F681E9F8924}" type="pres">
      <dgm:prSet presAssocID="{1E014732-18AB-4989-B13B-1D413F94EA57}" presName="parTx" presStyleLbl="alignNode1" presStyleIdx="2" presStyleCnt="3">
        <dgm:presLayoutVars>
          <dgm:chMax val="0"/>
          <dgm:chPref val="0"/>
          <dgm:bulletEnabled val="1"/>
        </dgm:presLayoutVars>
      </dgm:prSet>
      <dgm:spPr/>
    </dgm:pt>
    <dgm:pt modelId="{C9A59A8F-1840-4DA7-B82F-83748E5579F2}" type="pres">
      <dgm:prSet presAssocID="{1E014732-18AB-4989-B13B-1D413F94EA57}" presName="desTx" presStyleLbl="alignAccFollowNode1" presStyleIdx="2" presStyleCnt="3">
        <dgm:presLayoutVars>
          <dgm:bulletEnabled val="1"/>
        </dgm:presLayoutVars>
      </dgm:prSet>
      <dgm:spPr/>
    </dgm:pt>
  </dgm:ptLst>
  <dgm:cxnLst>
    <dgm:cxn modelId="{4BCEAA01-7A9E-47EA-BCCB-1A6EBEE597C0}" srcId="{E14820DE-16C5-47CA-9ACA-48A7375C632B}" destId="{1E014732-18AB-4989-B13B-1D413F94EA57}" srcOrd="2" destOrd="0" parTransId="{7A008034-6513-4D1E-8D93-1C775A1D0B52}" sibTransId="{1E02B9BB-46F5-482D-A734-9762CD823930}"/>
    <dgm:cxn modelId="{9E6FC003-65E7-4731-8DCD-536E40B80AB6}" type="presOf" srcId="{6498782E-F7B3-4F72-BBF0-B9207C10371A}" destId="{C752D7E6-B277-445F-A914-71E310E5334A}" srcOrd="0" destOrd="0" presId="urn:microsoft.com/office/officeart/2005/8/layout/hList1"/>
    <dgm:cxn modelId="{3479EA09-7C68-4339-8269-4729A005107A}" type="presOf" srcId="{D01613A4-E1EF-4C4E-BA28-5E5DF9B8C207}" destId="{3ED82CDB-8413-4BC5-97D9-4C7DB5C46EAB}" srcOrd="0" destOrd="0" presId="urn:microsoft.com/office/officeart/2005/8/layout/hList1"/>
    <dgm:cxn modelId="{204A751A-46DD-4AC9-85A8-C2164E30A76A}" type="presOf" srcId="{867FF2F2-F424-43AA-B261-A51247F0EC33}" destId="{C9A59A8F-1840-4DA7-B82F-83748E5579F2}" srcOrd="0" destOrd="2" presId="urn:microsoft.com/office/officeart/2005/8/layout/hList1"/>
    <dgm:cxn modelId="{23E72D1C-A9C9-43DA-ABEA-2CED714B4CD2}" srcId="{E14820DE-16C5-47CA-9ACA-48A7375C632B}" destId="{D01613A4-E1EF-4C4E-BA28-5E5DF9B8C207}" srcOrd="1" destOrd="0" parTransId="{092EFCAD-090C-45EE-8C50-29E4764E4137}" sibTransId="{1EAA29C2-0540-408D-AB39-70B820EE9AC3}"/>
    <dgm:cxn modelId="{4755ED1C-9699-4A52-904F-B9087B297609}" type="presOf" srcId="{1E014732-18AB-4989-B13B-1D413F94EA57}" destId="{503A7137-377C-483C-B073-6F681E9F8924}" srcOrd="0" destOrd="0" presId="urn:microsoft.com/office/officeart/2005/8/layout/hList1"/>
    <dgm:cxn modelId="{4E2B3821-FE97-4AB4-942E-D3D1A3C251CD}" type="presOf" srcId="{1DCE46EC-B7EE-4D1E-912A-399DC6B7A45E}" destId="{C9A59A8F-1840-4DA7-B82F-83748E5579F2}" srcOrd="0" destOrd="1" presId="urn:microsoft.com/office/officeart/2005/8/layout/hList1"/>
    <dgm:cxn modelId="{610FF423-3D3E-46EA-A971-8BE48BAA60E4}" type="presOf" srcId="{78DD2CED-310E-48D0-8F79-42E562DE8CA3}" destId="{C9A59A8F-1840-4DA7-B82F-83748E5579F2}" srcOrd="0" destOrd="0" presId="urn:microsoft.com/office/officeart/2005/8/layout/hList1"/>
    <dgm:cxn modelId="{EE7AA62B-2783-472F-97CF-6D665DDF6101}" type="presOf" srcId="{E88B4385-85A9-499B-AC69-3514DDFEEBFC}" destId="{C752D7E6-B277-445F-A914-71E310E5334A}" srcOrd="0" destOrd="3" presId="urn:microsoft.com/office/officeart/2005/8/layout/hList1"/>
    <dgm:cxn modelId="{C83CC235-9994-49E0-B282-E1CC13F92B5A}" type="presOf" srcId="{E14820DE-16C5-47CA-9ACA-48A7375C632B}" destId="{59729BBF-5FF2-412F-8837-A3414403CE7D}" srcOrd="0" destOrd="0" presId="urn:microsoft.com/office/officeart/2005/8/layout/hList1"/>
    <dgm:cxn modelId="{99F7DF36-389D-4597-B3B5-695AE320FFD6}" srcId="{1E014732-18AB-4989-B13B-1D413F94EA57}" destId="{78DD2CED-310E-48D0-8F79-42E562DE8CA3}" srcOrd="0" destOrd="0" parTransId="{4418A2E5-2FE1-443F-B3FF-BA0255D647D6}" sibTransId="{7A24677A-9B72-434F-8FBC-0F6A9B262FBC}"/>
    <dgm:cxn modelId="{06D8C26B-B0E7-4F64-836D-03F0A1909063}" type="presOf" srcId="{2D5CA946-7EE1-491E-A1A8-72250BC80DFC}" destId="{1615088C-BB97-4B6B-9620-F1BE8E0F22B3}" srcOrd="0" destOrd="3" presId="urn:microsoft.com/office/officeart/2005/8/layout/hList1"/>
    <dgm:cxn modelId="{5A8F224C-37DF-4974-A3B3-FC916874B27C}" srcId="{D01613A4-E1EF-4C4E-BA28-5E5DF9B8C207}" destId="{12ACFEF5-24DC-4DCE-B07F-907807A61A92}" srcOrd="1" destOrd="0" parTransId="{F811D943-E9C2-4C3D-9808-FDBD9E9543F6}" sibTransId="{BA958F23-585A-4351-BE37-DB855BA10929}"/>
    <dgm:cxn modelId="{D119DF6C-4E96-4DCB-963B-982AFCE58732}" type="presOf" srcId="{12ACFEF5-24DC-4DCE-B07F-907807A61A92}" destId="{C752D7E6-B277-445F-A914-71E310E5334A}" srcOrd="0" destOrd="2" presId="urn:microsoft.com/office/officeart/2005/8/layout/hList1"/>
    <dgm:cxn modelId="{47E26B4F-6032-4E10-8BC1-52621AAF059F}" type="presOf" srcId="{43CC7AF3-DD6E-474B-ADA9-2BD9DECD0047}" destId="{133D6FB6-7EAE-4975-8A0D-A726ACF09FEB}" srcOrd="0" destOrd="0" presId="urn:microsoft.com/office/officeart/2005/8/layout/hList1"/>
    <dgm:cxn modelId="{C554DF59-869F-4EF9-A5CC-A8C576AE384D}" srcId="{12ACFEF5-24DC-4DCE-B07F-907807A61A92}" destId="{E88B4385-85A9-499B-AC69-3514DDFEEBFC}" srcOrd="0" destOrd="0" parTransId="{8E52782A-A0A1-4483-90C3-BE24041D9158}" sibTransId="{8246DE9D-BE53-473C-888B-B4295770F827}"/>
    <dgm:cxn modelId="{AA82517E-9403-4CE2-91BE-48C92B63EC47}" srcId="{43CC7AF3-DD6E-474B-ADA9-2BD9DECD0047}" destId="{32BD479B-8466-4737-ADA3-3B7008CB670C}" srcOrd="1" destOrd="0" parTransId="{3DBB8255-A401-4535-A692-42578005C7CB}" sibTransId="{EDB9D215-EBFE-496C-8C81-E566784E580D}"/>
    <dgm:cxn modelId="{34E75980-4581-43FF-8FB8-E65DDBD244FD}" srcId="{43CC7AF3-DD6E-474B-ADA9-2BD9DECD0047}" destId="{D7775491-AF9A-4760-9804-4A6D2AC6341E}" srcOrd="2" destOrd="0" parTransId="{ADD69812-819F-45F7-B5CF-A10E36745F8E}" sibTransId="{AE039504-CDE8-4DCF-8D01-91EA36BCF251}"/>
    <dgm:cxn modelId="{F83A7788-2DBD-4A8E-BD65-EDDDAA3DF6BA}" srcId="{43CC7AF3-DD6E-474B-ADA9-2BD9DECD0047}" destId="{2D5CA946-7EE1-491E-A1A8-72250BC80DFC}" srcOrd="3" destOrd="0" parTransId="{DC8BBC91-106B-4E82-933B-7B0D859051DE}" sibTransId="{F1E2D79E-BF8E-46EE-BD8B-FDAFB43336F0}"/>
    <dgm:cxn modelId="{719A8990-5D7D-48EC-87F9-C2F45C78CB5D}" srcId="{43CC7AF3-DD6E-474B-ADA9-2BD9DECD0047}" destId="{6929C0D0-1C36-4C4C-A407-655D65B8268C}" srcOrd="0" destOrd="0" parTransId="{95EEED36-B09E-4AB8-BB62-BAA32CFF8CF2}" sibTransId="{9DBE417E-9EE4-403E-BC2E-B184F76724C4}"/>
    <dgm:cxn modelId="{B9E61392-074B-4518-8587-2EE6105096BB}" srcId="{1DCE46EC-B7EE-4D1E-912A-399DC6B7A45E}" destId="{867FF2F2-F424-43AA-B261-A51247F0EC33}" srcOrd="0" destOrd="0" parTransId="{CA99B123-75A3-48F4-AE81-BD96B5265E22}" sibTransId="{C58C4C4A-F739-432A-BDD3-D3053DD92909}"/>
    <dgm:cxn modelId="{AA4BC89B-4EB0-437B-BB10-62CC4179F601}" type="presOf" srcId="{D7775491-AF9A-4760-9804-4A6D2AC6341E}" destId="{1615088C-BB97-4B6B-9620-F1BE8E0F22B3}" srcOrd="0" destOrd="2" presId="urn:microsoft.com/office/officeart/2005/8/layout/hList1"/>
    <dgm:cxn modelId="{39EB4EAB-223B-4600-AEAD-B375BB7382AC}" srcId="{6498782E-F7B3-4F72-BBF0-B9207C10371A}" destId="{A2804FC6-00C6-4A65-8A7D-300184062884}" srcOrd="0" destOrd="0" parTransId="{56D12BB9-B1A8-4164-919C-1DFCB6149284}" sibTransId="{67ABE344-84D9-42DF-BDDA-153C8575144C}"/>
    <dgm:cxn modelId="{DEDD99BB-20C8-44CD-93E3-E071D46FDD03}" srcId="{1E014732-18AB-4989-B13B-1D413F94EA57}" destId="{1DCE46EC-B7EE-4D1E-912A-399DC6B7A45E}" srcOrd="1" destOrd="0" parTransId="{0BBBE551-566A-4840-829F-2302931611E7}" sibTransId="{F5A8B01E-8974-41BD-926A-7DF1D9363973}"/>
    <dgm:cxn modelId="{2A0270CC-3E7F-45E5-B2CD-8861263FD6B7}" type="presOf" srcId="{6929C0D0-1C36-4C4C-A407-655D65B8268C}" destId="{1615088C-BB97-4B6B-9620-F1BE8E0F22B3}" srcOrd="0" destOrd="0" presId="urn:microsoft.com/office/officeart/2005/8/layout/hList1"/>
    <dgm:cxn modelId="{03A8DAD8-6498-4583-948A-75AD627CF3F5}" srcId="{D01613A4-E1EF-4C4E-BA28-5E5DF9B8C207}" destId="{6498782E-F7B3-4F72-BBF0-B9207C10371A}" srcOrd="0" destOrd="0" parTransId="{F139BFDA-1DB4-4E8C-B725-74AC0939952C}" sibTransId="{7B6F05A1-C85D-4EE0-8064-87C8541BA2E2}"/>
    <dgm:cxn modelId="{229DB8DC-519B-49D4-A4AB-B595327BEC3F}" type="presOf" srcId="{A2804FC6-00C6-4A65-8A7D-300184062884}" destId="{C752D7E6-B277-445F-A914-71E310E5334A}" srcOrd="0" destOrd="1" presId="urn:microsoft.com/office/officeart/2005/8/layout/hList1"/>
    <dgm:cxn modelId="{DC44BFF1-3F10-47DE-901C-6546D1894EE6}" type="presOf" srcId="{32BD479B-8466-4737-ADA3-3B7008CB670C}" destId="{1615088C-BB97-4B6B-9620-F1BE8E0F22B3}" srcOrd="0" destOrd="1" presId="urn:microsoft.com/office/officeart/2005/8/layout/hList1"/>
    <dgm:cxn modelId="{C1ADC5FB-FD51-4FFF-85C6-E3093AD88E2D}" srcId="{E14820DE-16C5-47CA-9ACA-48A7375C632B}" destId="{43CC7AF3-DD6E-474B-ADA9-2BD9DECD0047}" srcOrd="0" destOrd="0" parTransId="{9B02DDD4-46EF-4F41-84E4-969E86F161A2}" sibTransId="{95E1347C-0C1B-4A58-BB83-66C89C63ED14}"/>
    <dgm:cxn modelId="{EF4ED3C5-2825-475B-AF15-C05157C231A4}" type="presParOf" srcId="{59729BBF-5FF2-412F-8837-A3414403CE7D}" destId="{BF3F1490-C309-4FCF-AB7F-64B239CE5A1D}" srcOrd="0" destOrd="0" presId="urn:microsoft.com/office/officeart/2005/8/layout/hList1"/>
    <dgm:cxn modelId="{9B99B35A-0621-4CF5-ABFE-775F22ADF912}" type="presParOf" srcId="{BF3F1490-C309-4FCF-AB7F-64B239CE5A1D}" destId="{133D6FB6-7EAE-4975-8A0D-A726ACF09FEB}" srcOrd="0" destOrd="0" presId="urn:microsoft.com/office/officeart/2005/8/layout/hList1"/>
    <dgm:cxn modelId="{ECA21169-BDB9-4150-A6B7-134A9BB682C2}" type="presParOf" srcId="{BF3F1490-C309-4FCF-AB7F-64B239CE5A1D}" destId="{1615088C-BB97-4B6B-9620-F1BE8E0F22B3}" srcOrd="1" destOrd="0" presId="urn:microsoft.com/office/officeart/2005/8/layout/hList1"/>
    <dgm:cxn modelId="{7FE7E4A1-2276-48D1-8ED1-4C07EE05BCDE}" type="presParOf" srcId="{59729BBF-5FF2-412F-8837-A3414403CE7D}" destId="{A56844FF-B176-46B8-B2CF-FD8049045D6E}" srcOrd="1" destOrd="0" presId="urn:microsoft.com/office/officeart/2005/8/layout/hList1"/>
    <dgm:cxn modelId="{0335D2DC-F434-45B4-B48D-3474F7998B98}" type="presParOf" srcId="{59729BBF-5FF2-412F-8837-A3414403CE7D}" destId="{847F4169-0C4D-4097-9A9D-828FDBF27F31}" srcOrd="2" destOrd="0" presId="urn:microsoft.com/office/officeart/2005/8/layout/hList1"/>
    <dgm:cxn modelId="{81BF8ADD-5558-42B4-8A60-6B504CB086EB}" type="presParOf" srcId="{847F4169-0C4D-4097-9A9D-828FDBF27F31}" destId="{3ED82CDB-8413-4BC5-97D9-4C7DB5C46EAB}" srcOrd="0" destOrd="0" presId="urn:microsoft.com/office/officeart/2005/8/layout/hList1"/>
    <dgm:cxn modelId="{C294721E-BE15-4E5C-8D03-F10EC2C37E33}" type="presParOf" srcId="{847F4169-0C4D-4097-9A9D-828FDBF27F31}" destId="{C752D7E6-B277-445F-A914-71E310E5334A}" srcOrd="1" destOrd="0" presId="urn:microsoft.com/office/officeart/2005/8/layout/hList1"/>
    <dgm:cxn modelId="{A8941DE1-AD92-46D7-BC5F-93868A598FB8}" type="presParOf" srcId="{59729BBF-5FF2-412F-8837-A3414403CE7D}" destId="{BE00BEF0-3CC7-4448-BFCF-960411148341}" srcOrd="3" destOrd="0" presId="urn:microsoft.com/office/officeart/2005/8/layout/hList1"/>
    <dgm:cxn modelId="{4F83CF60-91E7-4C38-8225-3D7A1FA2C66C}" type="presParOf" srcId="{59729BBF-5FF2-412F-8837-A3414403CE7D}" destId="{FA8E8AA7-F9A1-432F-9A22-EBBCACE28755}" srcOrd="4" destOrd="0" presId="urn:microsoft.com/office/officeart/2005/8/layout/hList1"/>
    <dgm:cxn modelId="{93594AF4-D0B4-4BC9-838C-EC692951710E}" type="presParOf" srcId="{FA8E8AA7-F9A1-432F-9A22-EBBCACE28755}" destId="{503A7137-377C-483C-B073-6F681E9F8924}" srcOrd="0" destOrd="0" presId="urn:microsoft.com/office/officeart/2005/8/layout/hList1"/>
    <dgm:cxn modelId="{39F9B75C-E928-494D-85CC-8570593F2AB6}" type="presParOf" srcId="{FA8E8AA7-F9A1-432F-9A22-EBBCACE28755}" destId="{C9A59A8F-1840-4DA7-B82F-83748E5579F2}"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F3BAD70-BA48-4281-B736-FE5C29513F0D}" type="doc">
      <dgm:prSet loTypeId="urn:microsoft.com/office/officeart/2005/8/layout/hChevron3" loCatId="process" qsTypeId="urn:microsoft.com/office/officeart/2005/8/quickstyle/simple1" qsCatId="simple" csTypeId="urn:microsoft.com/office/officeart/2005/8/colors/accent1_2" csCatId="accent1" phldr="1"/>
      <dgm:spPr/>
      <dgm:t>
        <a:bodyPr/>
        <a:lstStyle/>
        <a:p>
          <a:endParaRPr lang="en-US"/>
        </a:p>
      </dgm:t>
    </dgm:pt>
    <dgm:pt modelId="{B8C4D963-4786-4AAF-A39B-E7E27ED2285D}">
      <dgm:prSet custT="1"/>
      <dgm:spPr/>
      <dgm:t>
        <a:bodyPr/>
        <a:lstStyle/>
        <a:p>
          <a:r>
            <a:rPr lang="zh-CN" sz="2800" baseline="0" dirty="0"/>
            <a:t>提供</a:t>
          </a:r>
          <a:r>
            <a:rPr lang="zh-CN" altLang="en-US" sz="2800" baseline="0" dirty="0"/>
            <a:t>数据、图表</a:t>
          </a:r>
          <a:endParaRPr lang="en-US" altLang="zh-CN" sz="2800" baseline="0" dirty="0"/>
        </a:p>
        <a:p>
          <a:r>
            <a:rPr lang="zh-CN" sz="2800" baseline="0" dirty="0"/>
            <a:t>（</a:t>
          </a:r>
          <a:r>
            <a:rPr lang="zh-CN" altLang="en-US" sz="2800" baseline="0" dirty="0"/>
            <a:t>初级</a:t>
          </a:r>
          <a:r>
            <a:rPr lang="zh-CN" sz="2800" baseline="0" dirty="0"/>
            <a:t>目的）</a:t>
          </a:r>
          <a:endParaRPr lang="en-US" sz="2800" dirty="0"/>
        </a:p>
      </dgm:t>
    </dgm:pt>
    <dgm:pt modelId="{646792F4-C806-4362-BEB8-1774DC267697}" type="parTrans" cxnId="{6D3D25DC-6A37-42F5-B4E0-51CBFC33FEBC}">
      <dgm:prSet/>
      <dgm:spPr/>
      <dgm:t>
        <a:bodyPr/>
        <a:lstStyle/>
        <a:p>
          <a:endParaRPr lang="en-US" sz="1400"/>
        </a:p>
      </dgm:t>
    </dgm:pt>
    <dgm:pt modelId="{0B67DAA4-ACB1-4F0A-A61E-6F7F0622B445}" type="sibTrans" cxnId="{6D3D25DC-6A37-42F5-B4E0-51CBFC33FEBC}">
      <dgm:prSet/>
      <dgm:spPr/>
      <dgm:t>
        <a:bodyPr/>
        <a:lstStyle/>
        <a:p>
          <a:endParaRPr lang="en-US" sz="1400"/>
        </a:p>
      </dgm:t>
    </dgm:pt>
    <dgm:pt modelId="{99C0191C-3926-4876-B970-CDA6A4B2523B}">
      <dgm:prSet custT="1"/>
      <dgm:spPr/>
      <dgm:t>
        <a:bodyPr/>
        <a:lstStyle/>
        <a:p>
          <a:r>
            <a:rPr lang="zh-CN" sz="2400" baseline="0" dirty="0"/>
            <a:t>发现价格的规律，提出价格的发展方向</a:t>
          </a:r>
          <a:endParaRPr lang="en-US" altLang="zh-CN" sz="2400" baseline="0" dirty="0"/>
        </a:p>
        <a:p>
          <a:r>
            <a:rPr lang="zh-CN" sz="2400" baseline="0" dirty="0"/>
            <a:t>（中级目的）</a:t>
          </a:r>
          <a:endParaRPr lang="en-US" sz="2400" dirty="0"/>
        </a:p>
      </dgm:t>
    </dgm:pt>
    <dgm:pt modelId="{B4EC60A5-220F-48EC-9A2D-B3D5B3966CC5}" type="parTrans" cxnId="{0907278A-E2AB-4D88-A316-A0A800722647}">
      <dgm:prSet/>
      <dgm:spPr/>
      <dgm:t>
        <a:bodyPr/>
        <a:lstStyle/>
        <a:p>
          <a:endParaRPr lang="en-US" sz="1400"/>
        </a:p>
      </dgm:t>
    </dgm:pt>
    <dgm:pt modelId="{B3D72094-7A8F-4F09-9DB9-E09772803E4D}" type="sibTrans" cxnId="{0907278A-E2AB-4D88-A316-A0A800722647}">
      <dgm:prSet/>
      <dgm:spPr/>
      <dgm:t>
        <a:bodyPr/>
        <a:lstStyle/>
        <a:p>
          <a:endParaRPr lang="en-US" sz="1400"/>
        </a:p>
      </dgm:t>
    </dgm:pt>
    <dgm:pt modelId="{36662662-13E2-4D44-B7AD-D79147CEB207}">
      <dgm:prSet custT="1"/>
      <dgm:spPr/>
      <dgm:t>
        <a:bodyPr/>
        <a:lstStyle/>
        <a:p>
          <a:pPr algn="ctr"/>
          <a:r>
            <a:rPr lang="zh-CN" sz="2400" baseline="0" dirty="0"/>
            <a:t>根据未来形</a:t>
          </a:r>
          <a:r>
            <a:rPr lang="zh-CN" altLang="en-US" sz="2400" baseline="0" dirty="0"/>
            <a:t>势</a:t>
          </a:r>
          <a:r>
            <a:rPr lang="zh-CN" sz="2400" baseline="0" dirty="0"/>
            <a:t>发展的概率大小，配置不同的策略（高级）</a:t>
          </a:r>
          <a:endParaRPr lang="en-US" sz="2400" dirty="0"/>
        </a:p>
      </dgm:t>
    </dgm:pt>
    <dgm:pt modelId="{BD95D91A-57B5-43A1-A7D8-4C16048EF5FD}" type="parTrans" cxnId="{EF331606-BFD8-412B-A6C5-75601991DD02}">
      <dgm:prSet/>
      <dgm:spPr/>
      <dgm:t>
        <a:bodyPr/>
        <a:lstStyle/>
        <a:p>
          <a:endParaRPr lang="en-US" sz="1400"/>
        </a:p>
      </dgm:t>
    </dgm:pt>
    <dgm:pt modelId="{A1DEEBF7-4D5E-40D7-816A-AB38D9A4951A}" type="sibTrans" cxnId="{EF331606-BFD8-412B-A6C5-75601991DD02}">
      <dgm:prSet/>
      <dgm:spPr/>
      <dgm:t>
        <a:bodyPr/>
        <a:lstStyle/>
        <a:p>
          <a:endParaRPr lang="en-US" sz="1400"/>
        </a:p>
      </dgm:t>
    </dgm:pt>
    <dgm:pt modelId="{9314ED6E-6F37-444D-B378-26DE547120AF}">
      <dgm:prSet custT="1"/>
      <dgm:spPr/>
      <dgm:t>
        <a:bodyPr/>
        <a:lstStyle/>
        <a:p>
          <a:pPr algn="ctr"/>
          <a:r>
            <a:rPr lang="zh-CN" altLang="en-US" sz="2400" dirty="0"/>
            <a:t>操作的细节</a:t>
          </a:r>
          <a:endParaRPr lang="en-US" sz="2400" dirty="0"/>
        </a:p>
      </dgm:t>
    </dgm:pt>
    <dgm:pt modelId="{37DD6304-6838-4D11-8F3F-FC70881F39CD}" type="parTrans" cxnId="{3F0D5E1D-B493-4AAB-B932-11277378A8A6}">
      <dgm:prSet/>
      <dgm:spPr/>
      <dgm:t>
        <a:bodyPr/>
        <a:lstStyle/>
        <a:p>
          <a:endParaRPr lang="en-US"/>
        </a:p>
      </dgm:t>
    </dgm:pt>
    <dgm:pt modelId="{B1325817-F629-48AF-8D8F-329347AA39DC}" type="sibTrans" cxnId="{3F0D5E1D-B493-4AAB-B932-11277378A8A6}">
      <dgm:prSet/>
      <dgm:spPr/>
      <dgm:t>
        <a:bodyPr/>
        <a:lstStyle/>
        <a:p>
          <a:endParaRPr lang="en-US"/>
        </a:p>
      </dgm:t>
    </dgm:pt>
    <dgm:pt modelId="{F74786CD-F775-43EF-A38D-F06DD3CBC479}" type="pres">
      <dgm:prSet presAssocID="{FF3BAD70-BA48-4281-B736-FE5C29513F0D}" presName="Name0" presStyleCnt="0">
        <dgm:presLayoutVars>
          <dgm:dir/>
          <dgm:resizeHandles val="exact"/>
        </dgm:presLayoutVars>
      </dgm:prSet>
      <dgm:spPr/>
    </dgm:pt>
    <dgm:pt modelId="{FC71216F-FF44-4538-A6B9-671227DF911E}" type="pres">
      <dgm:prSet presAssocID="{B8C4D963-4786-4AAF-A39B-E7E27ED2285D}" presName="parAndChTx" presStyleLbl="node1" presStyleIdx="0" presStyleCnt="3" custScaleX="64926">
        <dgm:presLayoutVars>
          <dgm:bulletEnabled val="1"/>
        </dgm:presLayoutVars>
      </dgm:prSet>
      <dgm:spPr/>
    </dgm:pt>
    <dgm:pt modelId="{AF08ADCD-532A-4BA5-9DE4-ECA94AD16C5E}" type="pres">
      <dgm:prSet presAssocID="{0B67DAA4-ACB1-4F0A-A61E-6F7F0622B445}" presName="parAndChSpace" presStyleCnt="0"/>
      <dgm:spPr/>
    </dgm:pt>
    <dgm:pt modelId="{33AEAA17-5730-41EF-B1D0-9FFED04A2439}" type="pres">
      <dgm:prSet presAssocID="{99C0191C-3926-4876-B970-CDA6A4B2523B}" presName="parAndChTx" presStyleLbl="node1" presStyleIdx="1" presStyleCnt="3">
        <dgm:presLayoutVars>
          <dgm:bulletEnabled val="1"/>
        </dgm:presLayoutVars>
      </dgm:prSet>
      <dgm:spPr/>
    </dgm:pt>
    <dgm:pt modelId="{A20F8692-D8A5-4794-A9D2-3ACD7281B1E3}" type="pres">
      <dgm:prSet presAssocID="{B3D72094-7A8F-4F09-9DB9-E09772803E4D}" presName="parAndChSpace" presStyleCnt="0"/>
      <dgm:spPr/>
    </dgm:pt>
    <dgm:pt modelId="{77C7302D-6B09-4F73-A8FD-1FF4681F957E}" type="pres">
      <dgm:prSet presAssocID="{36662662-13E2-4D44-B7AD-D79147CEB207}" presName="parAndChTx" presStyleLbl="node1" presStyleIdx="2" presStyleCnt="3">
        <dgm:presLayoutVars>
          <dgm:bulletEnabled val="1"/>
        </dgm:presLayoutVars>
      </dgm:prSet>
      <dgm:spPr/>
    </dgm:pt>
  </dgm:ptLst>
  <dgm:cxnLst>
    <dgm:cxn modelId="{EF331606-BFD8-412B-A6C5-75601991DD02}" srcId="{FF3BAD70-BA48-4281-B736-FE5C29513F0D}" destId="{36662662-13E2-4D44-B7AD-D79147CEB207}" srcOrd="2" destOrd="0" parTransId="{BD95D91A-57B5-43A1-A7D8-4C16048EF5FD}" sibTransId="{A1DEEBF7-4D5E-40D7-816A-AB38D9A4951A}"/>
    <dgm:cxn modelId="{3F0D5E1D-B493-4AAB-B932-11277378A8A6}" srcId="{36662662-13E2-4D44-B7AD-D79147CEB207}" destId="{9314ED6E-6F37-444D-B378-26DE547120AF}" srcOrd="0" destOrd="0" parTransId="{37DD6304-6838-4D11-8F3F-FC70881F39CD}" sibTransId="{B1325817-F629-48AF-8D8F-329347AA39DC}"/>
    <dgm:cxn modelId="{A340431F-F9E4-462F-A069-878663FADAE8}" type="presOf" srcId="{B8C4D963-4786-4AAF-A39B-E7E27ED2285D}" destId="{FC71216F-FF44-4538-A6B9-671227DF911E}" srcOrd="0" destOrd="0" presId="urn:microsoft.com/office/officeart/2005/8/layout/hChevron3"/>
    <dgm:cxn modelId="{DF881F2D-A861-48F6-9E55-57D287646FD8}" type="presOf" srcId="{FF3BAD70-BA48-4281-B736-FE5C29513F0D}" destId="{F74786CD-F775-43EF-A38D-F06DD3CBC479}" srcOrd="0" destOrd="0" presId="urn:microsoft.com/office/officeart/2005/8/layout/hChevron3"/>
    <dgm:cxn modelId="{9259B654-6FD1-450C-8D1B-09FACB2273E0}" type="presOf" srcId="{36662662-13E2-4D44-B7AD-D79147CEB207}" destId="{77C7302D-6B09-4F73-A8FD-1FF4681F957E}" srcOrd="0" destOrd="0" presId="urn:microsoft.com/office/officeart/2005/8/layout/hChevron3"/>
    <dgm:cxn modelId="{0907278A-E2AB-4D88-A316-A0A800722647}" srcId="{FF3BAD70-BA48-4281-B736-FE5C29513F0D}" destId="{99C0191C-3926-4876-B970-CDA6A4B2523B}" srcOrd="1" destOrd="0" parTransId="{B4EC60A5-220F-48EC-9A2D-B3D5B3966CC5}" sibTransId="{B3D72094-7A8F-4F09-9DB9-E09772803E4D}"/>
    <dgm:cxn modelId="{6D3D25DC-6A37-42F5-B4E0-51CBFC33FEBC}" srcId="{FF3BAD70-BA48-4281-B736-FE5C29513F0D}" destId="{B8C4D963-4786-4AAF-A39B-E7E27ED2285D}" srcOrd="0" destOrd="0" parTransId="{646792F4-C806-4362-BEB8-1774DC267697}" sibTransId="{0B67DAA4-ACB1-4F0A-A61E-6F7F0622B445}"/>
    <dgm:cxn modelId="{A3518FE3-4190-4C66-8B52-BC507B4786A2}" type="presOf" srcId="{9314ED6E-6F37-444D-B378-26DE547120AF}" destId="{77C7302D-6B09-4F73-A8FD-1FF4681F957E}" srcOrd="0" destOrd="1" presId="urn:microsoft.com/office/officeart/2005/8/layout/hChevron3"/>
    <dgm:cxn modelId="{E9361EEF-D07B-4989-B6F3-FD96FA8D75AF}" type="presOf" srcId="{99C0191C-3926-4876-B970-CDA6A4B2523B}" destId="{33AEAA17-5730-41EF-B1D0-9FFED04A2439}" srcOrd="0" destOrd="0" presId="urn:microsoft.com/office/officeart/2005/8/layout/hChevron3"/>
    <dgm:cxn modelId="{78306C5B-C76A-4F3B-A76A-695F07CCB3DA}" type="presParOf" srcId="{F74786CD-F775-43EF-A38D-F06DD3CBC479}" destId="{FC71216F-FF44-4538-A6B9-671227DF911E}" srcOrd="0" destOrd="0" presId="urn:microsoft.com/office/officeart/2005/8/layout/hChevron3"/>
    <dgm:cxn modelId="{3FDC6BC1-ACA6-48D3-9D02-90371763F558}" type="presParOf" srcId="{F74786CD-F775-43EF-A38D-F06DD3CBC479}" destId="{AF08ADCD-532A-4BA5-9DE4-ECA94AD16C5E}" srcOrd="1" destOrd="0" presId="urn:microsoft.com/office/officeart/2005/8/layout/hChevron3"/>
    <dgm:cxn modelId="{5D2BDD06-06C2-4909-BB31-FE6BDCC2FEAD}" type="presParOf" srcId="{F74786CD-F775-43EF-A38D-F06DD3CBC479}" destId="{33AEAA17-5730-41EF-B1D0-9FFED04A2439}" srcOrd="2" destOrd="0" presId="urn:microsoft.com/office/officeart/2005/8/layout/hChevron3"/>
    <dgm:cxn modelId="{60B7B2BE-F5F2-4ADE-A5B4-11292191D4B7}" type="presParOf" srcId="{F74786CD-F775-43EF-A38D-F06DD3CBC479}" destId="{A20F8692-D8A5-4794-A9D2-3ACD7281B1E3}" srcOrd="3" destOrd="0" presId="urn:microsoft.com/office/officeart/2005/8/layout/hChevron3"/>
    <dgm:cxn modelId="{A926177F-74DF-46BE-AE64-1357C5F7C398}" type="presParOf" srcId="{F74786CD-F775-43EF-A38D-F06DD3CBC479}" destId="{77C7302D-6B09-4F73-A8FD-1FF4681F957E}" srcOrd="4"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0.xml><?xml version="1.0" encoding="utf-8"?>
<dgm:dataModel xmlns:dgm="http://schemas.openxmlformats.org/drawingml/2006/diagram" xmlns:a="http://schemas.openxmlformats.org/drawingml/2006/main">
  <dgm:ptLst>
    <dgm:pt modelId="{7372F095-A868-4CEB-AA74-1CCF8FDD31BA}" type="doc">
      <dgm:prSet loTypeId="urn:microsoft.com/office/officeart/2005/8/layout/pList2" loCatId="list" qsTypeId="urn:microsoft.com/office/officeart/2005/8/quickstyle/simple1" qsCatId="simple" csTypeId="urn:microsoft.com/office/officeart/2005/8/colors/accent1_2" csCatId="accent1" phldr="1"/>
      <dgm:spPr/>
      <dgm:t>
        <a:bodyPr/>
        <a:lstStyle/>
        <a:p>
          <a:endParaRPr lang="en-US"/>
        </a:p>
      </dgm:t>
    </dgm:pt>
    <dgm:pt modelId="{7FB0430A-F9FA-4686-83B1-51B4E065DC04}">
      <dgm:prSet/>
      <dgm:spPr/>
      <dgm:t>
        <a:bodyPr/>
        <a:lstStyle/>
        <a:p>
          <a:r>
            <a:rPr lang="zh-CN" altLang="en-US" dirty="0"/>
            <a:t>真实</a:t>
          </a:r>
          <a:endParaRPr lang="en-US" dirty="0"/>
        </a:p>
      </dgm:t>
    </dgm:pt>
    <dgm:pt modelId="{A0C4AE02-86B1-4C04-BA01-2A70FD42BA0E}" type="parTrans" cxnId="{B29D3874-BC26-4BF2-A36B-DAD3E133F3D5}">
      <dgm:prSet/>
      <dgm:spPr/>
      <dgm:t>
        <a:bodyPr/>
        <a:lstStyle/>
        <a:p>
          <a:endParaRPr lang="en-US"/>
        </a:p>
      </dgm:t>
    </dgm:pt>
    <dgm:pt modelId="{8B057D59-AE9A-43DB-9AEE-17A83A2DCE9E}" type="sibTrans" cxnId="{B29D3874-BC26-4BF2-A36B-DAD3E133F3D5}">
      <dgm:prSet/>
      <dgm:spPr/>
      <dgm:t>
        <a:bodyPr/>
        <a:lstStyle/>
        <a:p>
          <a:endParaRPr lang="en-US"/>
        </a:p>
      </dgm:t>
    </dgm:pt>
    <dgm:pt modelId="{D0C04FCD-92EC-40DD-8BE9-4357BA3FEAE4}">
      <dgm:prSet/>
      <dgm:spPr/>
      <dgm:t>
        <a:bodyPr/>
        <a:lstStyle/>
        <a:p>
          <a:r>
            <a:rPr lang="zh-CN" altLang="en-US" dirty="0"/>
            <a:t>反推</a:t>
          </a:r>
          <a:endParaRPr lang="en-US" dirty="0"/>
        </a:p>
      </dgm:t>
    </dgm:pt>
    <dgm:pt modelId="{842A8693-B49B-44D3-9470-E6D0B6149962}" type="parTrans" cxnId="{E4B752A8-7353-4EB4-A0F9-94368FAF21AF}">
      <dgm:prSet/>
      <dgm:spPr/>
      <dgm:t>
        <a:bodyPr/>
        <a:lstStyle/>
        <a:p>
          <a:endParaRPr lang="en-US"/>
        </a:p>
      </dgm:t>
    </dgm:pt>
    <dgm:pt modelId="{AEFFC674-32CD-4F75-B69E-74B6229756DD}" type="sibTrans" cxnId="{E4B752A8-7353-4EB4-A0F9-94368FAF21AF}">
      <dgm:prSet/>
      <dgm:spPr/>
      <dgm:t>
        <a:bodyPr/>
        <a:lstStyle/>
        <a:p>
          <a:endParaRPr lang="en-US"/>
        </a:p>
      </dgm:t>
    </dgm:pt>
    <dgm:pt modelId="{D30F80AB-25A7-4EA2-ADF9-3DC00E144356}">
      <dgm:prSet/>
      <dgm:spPr/>
      <dgm:t>
        <a:bodyPr/>
        <a:lstStyle/>
        <a:p>
          <a:r>
            <a:rPr lang="zh-CN" altLang="en-US" dirty="0"/>
            <a:t>预判</a:t>
          </a:r>
          <a:endParaRPr lang="en-US" dirty="0"/>
        </a:p>
      </dgm:t>
    </dgm:pt>
    <dgm:pt modelId="{41710E5C-62D3-46F9-B095-730BA133CF05}" type="parTrans" cxnId="{1363F23F-99CC-48B5-AF38-4D93E12B07CD}">
      <dgm:prSet/>
      <dgm:spPr/>
      <dgm:t>
        <a:bodyPr/>
        <a:lstStyle/>
        <a:p>
          <a:endParaRPr lang="en-US"/>
        </a:p>
      </dgm:t>
    </dgm:pt>
    <dgm:pt modelId="{07E1AC57-5628-486D-836C-4367D26A76CB}" type="sibTrans" cxnId="{1363F23F-99CC-48B5-AF38-4D93E12B07CD}">
      <dgm:prSet/>
      <dgm:spPr/>
      <dgm:t>
        <a:bodyPr/>
        <a:lstStyle/>
        <a:p>
          <a:endParaRPr lang="en-US"/>
        </a:p>
      </dgm:t>
    </dgm:pt>
    <dgm:pt modelId="{25C1C0BA-055E-4091-A8BD-64B0A370023E}">
      <dgm:prSet/>
      <dgm:spPr/>
      <dgm:t>
        <a:bodyPr/>
        <a:lstStyle/>
        <a:p>
          <a:r>
            <a:rPr lang="zh-CN" altLang="en-US" dirty="0"/>
            <a:t>表观</a:t>
          </a:r>
          <a:endParaRPr lang="en-US" dirty="0"/>
        </a:p>
      </dgm:t>
    </dgm:pt>
    <dgm:pt modelId="{E16217D1-1EBB-4AF0-A836-6CDDC8D49054}" type="parTrans" cxnId="{DB6370AC-CD02-46B3-A3B8-8D767A11C4DA}">
      <dgm:prSet/>
      <dgm:spPr/>
      <dgm:t>
        <a:bodyPr/>
        <a:lstStyle/>
        <a:p>
          <a:endParaRPr lang="en-US"/>
        </a:p>
      </dgm:t>
    </dgm:pt>
    <dgm:pt modelId="{CC030F9F-D087-4C0E-81C5-8E2C58C639F6}" type="sibTrans" cxnId="{DB6370AC-CD02-46B3-A3B8-8D767A11C4DA}">
      <dgm:prSet/>
      <dgm:spPr/>
      <dgm:t>
        <a:bodyPr/>
        <a:lstStyle/>
        <a:p>
          <a:endParaRPr lang="en-US"/>
        </a:p>
      </dgm:t>
    </dgm:pt>
    <dgm:pt modelId="{CB821B68-597E-480A-B28D-197E9770E721}" type="pres">
      <dgm:prSet presAssocID="{7372F095-A868-4CEB-AA74-1CCF8FDD31BA}" presName="Name0" presStyleCnt="0">
        <dgm:presLayoutVars>
          <dgm:dir/>
          <dgm:resizeHandles val="exact"/>
        </dgm:presLayoutVars>
      </dgm:prSet>
      <dgm:spPr/>
    </dgm:pt>
    <dgm:pt modelId="{0D43626E-BD45-4938-9F48-4986788F045B}" type="pres">
      <dgm:prSet presAssocID="{7372F095-A868-4CEB-AA74-1CCF8FDD31BA}" presName="bkgdShp" presStyleLbl="alignAccFollowNode1" presStyleIdx="0" presStyleCnt="1"/>
      <dgm:spPr/>
    </dgm:pt>
    <dgm:pt modelId="{ACF75A9C-96D8-475B-9459-5BA81039933C}" type="pres">
      <dgm:prSet presAssocID="{7372F095-A868-4CEB-AA74-1CCF8FDD31BA}" presName="linComp" presStyleCnt="0"/>
      <dgm:spPr/>
    </dgm:pt>
    <dgm:pt modelId="{6B82DF20-A8A9-417F-AC48-1E8AD97E6639}" type="pres">
      <dgm:prSet presAssocID="{7FB0430A-F9FA-4686-83B1-51B4E065DC04}" presName="compNode" presStyleCnt="0"/>
      <dgm:spPr/>
    </dgm:pt>
    <dgm:pt modelId="{FB38DF96-5E82-4D4D-AB5D-22036C51AAF6}" type="pres">
      <dgm:prSet presAssocID="{7FB0430A-F9FA-4686-83B1-51B4E065DC04}" presName="node" presStyleLbl="node1" presStyleIdx="0" presStyleCnt="4">
        <dgm:presLayoutVars>
          <dgm:bulletEnabled val="1"/>
        </dgm:presLayoutVars>
      </dgm:prSet>
      <dgm:spPr/>
    </dgm:pt>
    <dgm:pt modelId="{6AD291BC-10A5-4B72-87C7-C06BA7522171}" type="pres">
      <dgm:prSet presAssocID="{7FB0430A-F9FA-4686-83B1-51B4E065DC04}" presName="invisiNode" presStyleLbl="node1" presStyleIdx="0" presStyleCnt="4"/>
      <dgm:spPr/>
    </dgm:pt>
    <dgm:pt modelId="{ADB30622-F4F0-454A-9448-719BBAF928A9}" type="pres">
      <dgm:prSet presAssocID="{7FB0430A-F9FA-4686-83B1-51B4E065DC04}" presName="imagNode" presStyleLbl="fgImgPlace1" presStyleIdx="0" presStyleCnt="4"/>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20000" b="-20000"/>
          </a:stretch>
        </a:blipFill>
      </dgm:spPr>
    </dgm:pt>
    <dgm:pt modelId="{9E3AB45D-67A9-4FF5-91B8-A1989BE1E943}" type="pres">
      <dgm:prSet presAssocID="{8B057D59-AE9A-43DB-9AEE-17A83A2DCE9E}" presName="sibTrans" presStyleLbl="sibTrans2D1" presStyleIdx="0" presStyleCnt="0"/>
      <dgm:spPr/>
    </dgm:pt>
    <dgm:pt modelId="{3B02AFEE-AC04-4F00-9689-85F5E6397ED6}" type="pres">
      <dgm:prSet presAssocID="{D0C04FCD-92EC-40DD-8BE9-4357BA3FEAE4}" presName="compNode" presStyleCnt="0"/>
      <dgm:spPr/>
    </dgm:pt>
    <dgm:pt modelId="{9B9B3A3E-4904-4809-BE89-2E556FB46AAD}" type="pres">
      <dgm:prSet presAssocID="{D0C04FCD-92EC-40DD-8BE9-4357BA3FEAE4}" presName="node" presStyleLbl="node1" presStyleIdx="1" presStyleCnt="4">
        <dgm:presLayoutVars>
          <dgm:bulletEnabled val="1"/>
        </dgm:presLayoutVars>
      </dgm:prSet>
      <dgm:spPr/>
    </dgm:pt>
    <dgm:pt modelId="{1B171B42-FAA5-40B0-8FB3-8678E38075F7}" type="pres">
      <dgm:prSet presAssocID="{D0C04FCD-92EC-40DD-8BE9-4357BA3FEAE4}" presName="invisiNode" presStyleLbl="node1" presStyleIdx="1" presStyleCnt="4"/>
      <dgm:spPr/>
    </dgm:pt>
    <dgm:pt modelId="{8E09DB7F-6DEA-4240-9FB6-E8A471ED391B}" type="pres">
      <dgm:prSet presAssocID="{D0C04FCD-92EC-40DD-8BE9-4357BA3FEAE4}" presName="imagNode" presStyleLbl="fgImgPlace1" presStyleIdx="1" presStyleCnt="4"/>
      <dgm:spPr>
        <a:blipFill>
          <a:blip xmlns:r="http://schemas.openxmlformats.org/officeDocument/2006/relationships" r:embed="rId2" cstate="print">
            <a:extLst>
              <a:ext uri="{28A0092B-C50C-407E-A947-70E740481C1C}">
                <a14:useLocalDpi xmlns:a14="http://schemas.microsoft.com/office/drawing/2010/main" val="0"/>
              </a:ext>
            </a:extLst>
          </a:blip>
          <a:srcRect/>
          <a:stretch>
            <a:fillRect t="-20000" b="-20000"/>
          </a:stretch>
        </a:blipFill>
      </dgm:spPr>
    </dgm:pt>
    <dgm:pt modelId="{4727D1A5-91E4-4406-9A33-A40A6FFE06E2}" type="pres">
      <dgm:prSet presAssocID="{AEFFC674-32CD-4F75-B69E-74B6229756DD}" presName="sibTrans" presStyleLbl="sibTrans2D1" presStyleIdx="0" presStyleCnt="0"/>
      <dgm:spPr/>
    </dgm:pt>
    <dgm:pt modelId="{0B3204EB-4531-4B9D-9792-1066B12AB15C}" type="pres">
      <dgm:prSet presAssocID="{D30F80AB-25A7-4EA2-ADF9-3DC00E144356}" presName="compNode" presStyleCnt="0"/>
      <dgm:spPr/>
    </dgm:pt>
    <dgm:pt modelId="{DA9BEB6F-7719-4589-BF2B-A8B99C628503}" type="pres">
      <dgm:prSet presAssocID="{D30F80AB-25A7-4EA2-ADF9-3DC00E144356}" presName="node" presStyleLbl="node1" presStyleIdx="2" presStyleCnt="4">
        <dgm:presLayoutVars>
          <dgm:bulletEnabled val="1"/>
        </dgm:presLayoutVars>
      </dgm:prSet>
      <dgm:spPr/>
    </dgm:pt>
    <dgm:pt modelId="{58FCC1B0-8E45-4AF1-9EE5-D5419AE6F485}" type="pres">
      <dgm:prSet presAssocID="{D30F80AB-25A7-4EA2-ADF9-3DC00E144356}" presName="invisiNode" presStyleLbl="node1" presStyleIdx="2" presStyleCnt="4"/>
      <dgm:spPr/>
    </dgm:pt>
    <dgm:pt modelId="{E27DF8C8-FE0A-4B1D-A69C-4CA54AFAAFF1}" type="pres">
      <dgm:prSet presAssocID="{D30F80AB-25A7-4EA2-ADF9-3DC00E144356}" presName="imagNode" presStyleLbl="fgImgPlace1" presStyleIdx="2" presStyleCnt="4"/>
      <dgm:spPr>
        <a:blipFill>
          <a:blip xmlns:r="http://schemas.openxmlformats.org/officeDocument/2006/relationships" r:embed="rId3" cstate="print">
            <a:extLst>
              <a:ext uri="{28A0092B-C50C-407E-A947-70E740481C1C}">
                <a14:useLocalDpi xmlns:a14="http://schemas.microsoft.com/office/drawing/2010/main" val="0"/>
              </a:ext>
            </a:extLst>
          </a:blip>
          <a:srcRect/>
          <a:stretch>
            <a:fillRect t="-20000" b="-20000"/>
          </a:stretch>
        </a:blipFill>
      </dgm:spPr>
    </dgm:pt>
    <dgm:pt modelId="{19D91107-A4ED-4434-A98E-6BA41D11B46A}" type="pres">
      <dgm:prSet presAssocID="{07E1AC57-5628-486D-836C-4367D26A76CB}" presName="sibTrans" presStyleLbl="sibTrans2D1" presStyleIdx="0" presStyleCnt="0"/>
      <dgm:spPr/>
    </dgm:pt>
    <dgm:pt modelId="{1CF68AA1-0C2D-45DC-AB49-5C252CAC682D}" type="pres">
      <dgm:prSet presAssocID="{25C1C0BA-055E-4091-A8BD-64B0A370023E}" presName="compNode" presStyleCnt="0"/>
      <dgm:spPr/>
    </dgm:pt>
    <dgm:pt modelId="{E25F4699-9B30-4BDF-87FA-2DD16DBB6B3D}" type="pres">
      <dgm:prSet presAssocID="{25C1C0BA-055E-4091-A8BD-64B0A370023E}" presName="node" presStyleLbl="node1" presStyleIdx="3" presStyleCnt="4">
        <dgm:presLayoutVars>
          <dgm:bulletEnabled val="1"/>
        </dgm:presLayoutVars>
      </dgm:prSet>
      <dgm:spPr/>
    </dgm:pt>
    <dgm:pt modelId="{0FB6F6F4-55C0-469E-AB04-5F611718BF40}" type="pres">
      <dgm:prSet presAssocID="{25C1C0BA-055E-4091-A8BD-64B0A370023E}" presName="invisiNode" presStyleLbl="node1" presStyleIdx="3" presStyleCnt="4"/>
      <dgm:spPr/>
    </dgm:pt>
    <dgm:pt modelId="{D29BECB5-E569-405E-9849-889A06E6D246}" type="pres">
      <dgm:prSet presAssocID="{25C1C0BA-055E-4091-A8BD-64B0A370023E}" presName="imagNode" presStyleLbl="fgImgPlace1" presStyleIdx="3" presStyleCnt="4"/>
      <dgm:spPr>
        <a:blipFill>
          <a:blip xmlns:r="http://schemas.openxmlformats.org/officeDocument/2006/relationships" r:embed="rId4" cstate="print">
            <a:extLst>
              <a:ext uri="{28A0092B-C50C-407E-A947-70E740481C1C}">
                <a14:useLocalDpi xmlns:a14="http://schemas.microsoft.com/office/drawing/2010/main" val="0"/>
              </a:ext>
            </a:extLst>
          </a:blip>
          <a:srcRect/>
          <a:stretch>
            <a:fillRect t="-20000" b="-20000"/>
          </a:stretch>
        </a:blipFill>
      </dgm:spPr>
    </dgm:pt>
  </dgm:ptLst>
  <dgm:cxnLst>
    <dgm:cxn modelId="{38CD1D38-E7C5-4FF0-9EC6-D83AB0BF0DA6}" type="presOf" srcId="{D30F80AB-25A7-4EA2-ADF9-3DC00E144356}" destId="{DA9BEB6F-7719-4589-BF2B-A8B99C628503}" srcOrd="0" destOrd="0" presId="urn:microsoft.com/office/officeart/2005/8/layout/pList2"/>
    <dgm:cxn modelId="{255B9039-F19D-4568-9EE5-19FEB8F15B75}" type="presOf" srcId="{7FB0430A-F9FA-4686-83B1-51B4E065DC04}" destId="{FB38DF96-5E82-4D4D-AB5D-22036C51AAF6}" srcOrd="0" destOrd="0" presId="urn:microsoft.com/office/officeart/2005/8/layout/pList2"/>
    <dgm:cxn modelId="{1363F23F-99CC-48B5-AF38-4D93E12B07CD}" srcId="{7372F095-A868-4CEB-AA74-1CCF8FDD31BA}" destId="{D30F80AB-25A7-4EA2-ADF9-3DC00E144356}" srcOrd="2" destOrd="0" parTransId="{41710E5C-62D3-46F9-B095-730BA133CF05}" sibTransId="{07E1AC57-5628-486D-836C-4367D26A76CB}"/>
    <dgm:cxn modelId="{B43EB05F-3CC5-43D7-85DD-A11496904665}" type="presOf" srcId="{8B057D59-AE9A-43DB-9AEE-17A83A2DCE9E}" destId="{9E3AB45D-67A9-4FF5-91B8-A1989BE1E943}" srcOrd="0" destOrd="0" presId="urn:microsoft.com/office/officeart/2005/8/layout/pList2"/>
    <dgm:cxn modelId="{E5B0DB6A-1EC3-4F62-B928-B102354019E0}" type="presOf" srcId="{07E1AC57-5628-486D-836C-4367D26A76CB}" destId="{19D91107-A4ED-4434-A98E-6BA41D11B46A}" srcOrd="0" destOrd="0" presId="urn:microsoft.com/office/officeart/2005/8/layout/pList2"/>
    <dgm:cxn modelId="{B29D3874-BC26-4BF2-A36B-DAD3E133F3D5}" srcId="{7372F095-A868-4CEB-AA74-1CCF8FDD31BA}" destId="{7FB0430A-F9FA-4686-83B1-51B4E065DC04}" srcOrd="0" destOrd="0" parTransId="{A0C4AE02-86B1-4C04-BA01-2A70FD42BA0E}" sibTransId="{8B057D59-AE9A-43DB-9AEE-17A83A2DCE9E}"/>
    <dgm:cxn modelId="{70754798-2BF1-4531-9757-8F52B5A742F0}" type="presOf" srcId="{AEFFC674-32CD-4F75-B69E-74B6229756DD}" destId="{4727D1A5-91E4-4406-9A33-A40A6FFE06E2}" srcOrd="0" destOrd="0" presId="urn:microsoft.com/office/officeart/2005/8/layout/pList2"/>
    <dgm:cxn modelId="{E4B752A8-7353-4EB4-A0F9-94368FAF21AF}" srcId="{7372F095-A868-4CEB-AA74-1CCF8FDD31BA}" destId="{D0C04FCD-92EC-40DD-8BE9-4357BA3FEAE4}" srcOrd="1" destOrd="0" parTransId="{842A8693-B49B-44D3-9470-E6D0B6149962}" sibTransId="{AEFFC674-32CD-4F75-B69E-74B6229756DD}"/>
    <dgm:cxn modelId="{DB6370AC-CD02-46B3-A3B8-8D767A11C4DA}" srcId="{7372F095-A868-4CEB-AA74-1CCF8FDD31BA}" destId="{25C1C0BA-055E-4091-A8BD-64B0A370023E}" srcOrd="3" destOrd="0" parTransId="{E16217D1-1EBB-4AF0-A836-6CDDC8D49054}" sibTransId="{CC030F9F-D087-4C0E-81C5-8E2C58C639F6}"/>
    <dgm:cxn modelId="{84B3B9BD-A5A6-43E8-B31C-8B6EA6F3B09A}" type="presOf" srcId="{7372F095-A868-4CEB-AA74-1CCF8FDD31BA}" destId="{CB821B68-597E-480A-B28D-197E9770E721}" srcOrd="0" destOrd="0" presId="urn:microsoft.com/office/officeart/2005/8/layout/pList2"/>
    <dgm:cxn modelId="{E0C913DD-2C44-4EF1-AEE0-97B1CFEDD604}" type="presOf" srcId="{25C1C0BA-055E-4091-A8BD-64B0A370023E}" destId="{E25F4699-9B30-4BDF-87FA-2DD16DBB6B3D}" srcOrd="0" destOrd="0" presId="urn:microsoft.com/office/officeart/2005/8/layout/pList2"/>
    <dgm:cxn modelId="{FDC234F2-2E7B-47D9-82B5-532503B3CF9B}" type="presOf" srcId="{D0C04FCD-92EC-40DD-8BE9-4357BA3FEAE4}" destId="{9B9B3A3E-4904-4809-BE89-2E556FB46AAD}" srcOrd="0" destOrd="0" presId="urn:microsoft.com/office/officeart/2005/8/layout/pList2"/>
    <dgm:cxn modelId="{37E2D3AE-829B-480B-81B3-FD341C13F7E1}" type="presParOf" srcId="{CB821B68-597E-480A-B28D-197E9770E721}" destId="{0D43626E-BD45-4938-9F48-4986788F045B}" srcOrd="0" destOrd="0" presId="urn:microsoft.com/office/officeart/2005/8/layout/pList2"/>
    <dgm:cxn modelId="{22C13C2F-5514-4C53-9071-18C86A2136FC}" type="presParOf" srcId="{CB821B68-597E-480A-B28D-197E9770E721}" destId="{ACF75A9C-96D8-475B-9459-5BA81039933C}" srcOrd="1" destOrd="0" presId="urn:microsoft.com/office/officeart/2005/8/layout/pList2"/>
    <dgm:cxn modelId="{DA30C314-2B90-430F-A01E-E88F1525403C}" type="presParOf" srcId="{ACF75A9C-96D8-475B-9459-5BA81039933C}" destId="{6B82DF20-A8A9-417F-AC48-1E8AD97E6639}" srcOrd="0" destOrd="0" presId="urn:microsoft.com/office/officeart/2005/8/layout/pList2"/>
    <dgm:cxn modelId="{60699565-C780-4FEE-BFF0-5AD226A643CC}" type="presParOf" srcId="{6B82DF20-A8A9-417F-AC48-1E8AD97E6639}" destId="{FB38DF96-5E82-4D4D-AB5D-22036C51AAF6}" srcOrd="0" destOrd="0" presId="urn:microsoft.com/office/officeart/2005/8/layout/pList2"/>
    <dgm:cxn modelId="{56A8D6F0-796E-4817-8AA9-81586179089C}" type="presParOf" srcId="{6B82DF20-A8A9-417F-AC48-1E8AD97E6639}" destId="{6AD291BC-10A5-4B72-87C7-C06BA7522171}" srcOrd="1" destOrd="0" presId="urn:microsoft.com/office/officeart/2005/8/layout/pList2"/>
    <dgm:cxn modelId="{237D8B06-8AB7-4C79-9E5D-12C25EDD3534}" type="presParOf" srcId="{6B82DF20-A8A9-417F-AC48-1E8AD97E6639}" destId="{ADB30622-F4F0-454A-9448-719BBAF928A9}" srcOrd="2" destOrd="0" presId="urn:microsoft.com/office/officeart/2005/8/layout/pList2"/>
    <dgm:cxn modelId="{5020FEC8-BE0A-49E6-9681-8794716A62C3}" type="presParOf" srcId="{ACF75A9C-96D8-475B-9459-5BA81039933C}" destId="{9E3AB45D-67A9-4FF5-91B8-A1989BE1E943}" srcOrd="1" destOrd="0" presId="urn:microsoft.com/office/officeart/2005/8/layout/pList2"/>
    <dgm:cxn modelId="{D6BFF930-97A4-4DE7-A0E2-129BEDF0E222}" type="presParOf" srcId="{ACF75A9C-96D8-475B-9459-5BA81039933C}" destId="{3B02AFEE-AC04-4F00-9689-85F5E6397ED6}" srcOrd="2" destOrd="0" presId="urn:microsoft.com/office/officeart/2005/8/layout/pList2"/>
    <dgm:cxn modelId="{06CB892A-D560-4A9C-84EB-564D843D7B29}" type="presParOf" srcId="{3B02AFEE-AC04-4F00-9689-85F5E6397ED6}" destId="{9B9B3A3E-4904-4809-BE89-2E556FB46AAD}" srcOrd="0" destOrd="0" presId="urn:microsoft.com/office/officeart/2005/8/layout/pList2"/>
    <dgm:cxn modelId="{AF370687-3612-458E-AB47-7C68650CB918}" type="presParOf" srcId="{3B02AFEE-AC04-4F00-9689-85F5E6397ED6}" destId="{1B171B42-FAA5-40B0-8FB3-8678E38075F7}" srcOrd="1" destOrd="0" presId="urn:microsoft.com/office/officeart/2005/8/layout/pList2"/>
    <dgm:cxn modelId="{8FBFC45F-8EBA-4991-9563-B54910202F58}" type="presParOf" srcId="{3B02AFEE-AC04-4F00-9689-85F5E6397ED6}" destId="{8E09DB7F-6DEA-4240-9FB6-E8A471ED391B}" srcOrd="2" destOrd="0" presId="urn:microsoft.com/office/officeart/2005/8/layout/pList2"/>
    <dgm:cxn modelId="{D2EE9F7E-6F61-4142-A760-978181556044}" type="presParOf" srcId="{ACF75A9C-96D8-475B-9459-5BA81039933C}" destId="{4727D1A5-91E4-4406-9A33-A40A6FFE06E2}" srcOrd="3" destOrd="0" presId="urn:microsoft.com/office/officeart/2005/8/layout/pList2"/>
    <dgm:cxn modelId="{7202FEE0-2AB9-45C2-A49E-435084132DB4}" type="presParOf" srcId="{ACF75A9C-96D8-475B-9459-5BA81039933C}" destId="{0B3204EB-4531-4B9D-9792-1066B12AB15C}" srcOrd="4" destOrd="0" presId="urn:microsoft.com/office/officeart/2005/8/layout/pList2"/>
    <dgm:cxn modelId="{0E7C3751-E017-4F37-97DD-E23186872336}" type="presParOf" srcId="{0B3204EB-4531-4B9D-9792-1066B12AB15C}" destId="{DA9BEB6F-7719-4589-BF2B-A8B99C628503}" srcOrd="0" destOrd="0" presId="urn:microsoft.com/office/officeart/2005/8/layout/pList2"/>
    <dgm:cxn modelId="{7B3CFF82-8DE3-4EE9-967B-9697E6FADBE0}" type="presParOf" srcId="{0B3204EB-4531-4B9D-9792-1066B12AB15C}" destId="{58FCC1B0-8E45-4AF1-9EE5-D5419AE6F485}" srcOrd="1" destOrd="0" presId="urn:microsoft.com/office/officeart/2005/8/layout/pList2"/>
    <dgm:cxn modelId="{1765C381-B57B-4129-8AD8-6B58F9B2EA3D}" type="presParOf" srcId="{0B3204EB-4531-4B9D-9792-1066B12AB15C}" destId="{E27DF8C8-FE0A-4B1D-A69C-4CA54AFAAFF1}" srcOrd="2" destOrd="0" presId="urn:microsoft.com/office/officeart/2005/8/layout/pList2"/>
    <dgm:cxn modelId="{D24F255A-362E-46E0-BC75-DA19BB38D4EE}" type="presParOf" srcId="{ACF75A9C-96D8-475B-9459-5BA81039933C}" destId="{19D91107-A4ED-4434-A98E-6BA41D11B46A}" srcOrd="5" destOrd="0" presId="urn:microsoft.com/office/officeart/2005/8/layout/pList2"/>
    <dgm:cxn modelId="{40AE2157-7ADA-40C9-97D3-22AC27EE8D3B}" type="presParOf" srcId="{ACF75A9C-96D8-475B-9459-5BA81039933C}" destId="{1CF68AA1-0C2D-45DC-AB49-5C252CAC682D}" srcOrd="6" destOrd="0" presId="urn:microsoft.com/office/officeart/2005/8/layout/pList2"/>
    <dgm:cxn modelId="{D8480023-3D79-471E-8CAB-A92690CF4796}" type="presParOf" srcId="{1CF68AA1-0C2D-45DC-AB49-5C252CAC682D}" destId="{E25F4699-9B30-4BDF-87FA-2DD16DBB6B3D}" srcOrd="0" destOrd="0" presId="urn:microsoft.com/office/officeart/2005/8/layout/pList2"/>
    <dgm:cxn modelId="{0A93E13E-9369-47B5-A875-70C642FD6D68}" type="presParOf" srcId="{1CF68AA1-0C2D-45DC-AB49-5C252CAC682D}" destId="{0FB6F6F4-55C0-469E-AB04-5F611718BF40}" srcOrd="1" destOrd="0" presId="urn:microsoft.com/office/officeart/2005/8/layout/pList2"/>
    <dgm:cxn modelId="{DF7F7194-762D-4FDB-B1CE-8120C8FEDFF7}" type="presParOf" srcId="{1CF68AA1-0C2D-45DC-AB49-5C252CAC682D}" destId="{D29BECB5-E569-405E-9849-889A06E6D246}" srcOrd="2" destOrd="0" presId="urn:microsoft.com/office/officeart/2005/8/layout/p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1.xml><?xml version="1.0" encoding="utf-8"?>
<dgm:dataModel xmlns:dgm="http://schemas.openxmlformats.org/drawingml/2006/diagram" xmlns:a="http://schemas.openxmlformats.org/drawingml/2006/main">
  <dgm:ptLst>
    <dgm:pt modelId="{81DCE59F-006B-4BDB-96D3-C53FECDF56A0}"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04F00939-7C03-4A1D-8633-8BF0CE205756}">
      <dgm:prSet phldrT="[文本]"/>
      <dgm:spPr/>
      <dgm:t>
        <a:bodyPr/>
        <a:lstStyle/>
        <a:p>
          <a:r>
            <a:rPr lang="zh-CN" altLang="en-US" dirty="0"/>
            <a:t>所需数据</a:t>
          </a:r>
          <a:endParaRPr lang="en-US" dirty="0"/>
        </a:p>
      </dgm:t>
    </dgm:pt>
    <dgm:pt modelId="{6688797E-2FE1-478D-A31F-677A0ED862B0}" type="parTrans" cxnId="{07ADC63C-ACD3-4C1D-A742-F171200394BA}">
      <dgm:prSet/>
      <dgm:spPr/>
      <dgm:t>
        <a:bodyPr/>
        <a:lstStyle/>
        <a:p>
          <a:endParaRPr lang="en-US"/>
        </a:p>
      </dgm:t>
    </dgm:pt>
    <dgm:pt modelId="{610FAC7B-DC42-4A70-912E-C5D2DEF646C2}" type="sibTrans" cxnId="{07ADC63C-ACD3-4C1D-A742-F171200394BA}">
      <dgm:prSet/>
      <dgm:spPr/>
      <dgm:t>
        <a:bodyPr/>
        <a:lstStyle/>
        <a:p>
          <a:endParaRPr lang="en-US"/>
        </a:p>
      </dgm:t>
    </dgm:pt>
    <dgm:pt modelId="{BEA7E1ED-36F6-4C69-AF3F-13CE6B621B3E}">
      <dgm:prSet phldrT="[文本]"/>
      <dgm:spPr/>
      <dgm:t>
        <a:bodyPr/>
        <a:lstStyle/>
        <a:p>
          <a:r>
            <a:rPr lang="zh-CN" altLang="en-US" dirty="0"/>
            <a:t>供需预测</a:t>
          </a:r>
          <a:endParaRPr lang="en-US" dirty="0"/>
        </a:p>
      </dgm:t>
    </dgm:pt>
    <dgm:pt modelId="{E3177DCD-CB72-45C5-95F5-E12075636068}" type="parTrans" cxnId="{6764203C-C128-447F-B34D-6868ED05E9AA}">
      <dgm:prSet/>
      <dgm:spPr/>
      <dgm:t>
        <a:bodyPr/>
        <a:lstStyle/>
        <a:p>
          <a:endParaRPr lang="en-US"/>
        </a:p>
      </dgm:t>
    </dgm:pt>
    <dgm:pt modelId="{746A4FBD-890E-4DFE-814B-D40E25BD3BD5}" type="sibTrans" cxnId="{6764203C-C128-447F-B34D-6868ED05E9AA}">
      <dgm:prSet/>
      <dgm:spPr/>
      <dgm:t>
        <a:bodyPr/>
        <a:lstStyle/>
        <a:p>
          <a:endParaRPr lang="en-US"/>
        </a:p>
      </dgm:t>
    </dgm:pt>
    <dgm:pt modelId="{E355154D-C5F6-4198-B51E-A9112CF52403}">
      <dgm:prSet phldrT="[文本]"/>
      <dgm:spPr/>
      <dgm:t>
        <a:bodyPr/>
        <a:lstStyle/>
        <a:p>
          <a:r>
            <a:rPr lang="zh-CN" altLang="en-US" dirty="0"/>
            <a:t>季节性、周期性</a:t>
          </a:r>
          <a:endParaRPr lang="en-US" dirty="0"/>
        </a:p>
      </dgm:t>
    </dgm:pt>
    <dgm:pt modelId="{43943892-7A89-4495-A41F-E1CCF9A1D809}" type="parTrans" cxnId="{D2D29B35-289E-417D-91E7-9F3A051F5146}">
      <dgm:prSet/>
      <dgm:spPr/>
      <dgm:t>
        <a:bodyPr/>
        <a:lstStyle/>
        <a:p>
          <a:endParaRPr lang="en-US"/>
        </a:p>
      </dgm:t>
    </dgm:pt>
    <dgm:pt modelId="{736A416E-E76D-4489-AD17-D60817701293}" type="sibTrans" cxnId="{D2D29B35-289E-417D-91E7-9F3A051F5146}">
      <dgm:prSet/>
      <dgm:spPr/>
      <dgm:t>
        <a:bodyPr/>
        <a:lstStyle/>
        <a:p>
          <a:endParaRPr lang="en-US"/>
        </a:p>
      </dgm:t>
    </dgm:pt>
    <dgm:pt modelId="{7E87CA0D-9E67-4E3E-B7BC-01AB6DE9AA4A}">
      <dgm:prSet phldrT="[文本]"/>
      <dgm:spPr/>
      <dgm:t>
        <a:bodyPr/>
        <a:lstStyle/>
        <a:p>
          <a:r>
            <a:rPr lang="zh-CN" altLang="en-US" dirty="0"/>
            <a:t>检修计划</a:t>
          </a:r>
          <a:endParaRPr lang="en-US" dirty="0"/>
        </a:p>
      </dgm:t>
    </dgm:pt>
    <dgm:pt modelId="{78B127BF-62B6-4754-A746-3E3D5452ADF5}" type="parTrans" cxnId="{802A1B08-414A-4C83-B71C-6F8E4A8081D8}">
      <dgm:prSet/>
      <dgm:spPr/>
      <dgm:t>
        <a:bodyPr/>
        <a:lstStyle/>
        <a:p>
          <a:endParaRPr lang="en-US"/>
        </a:p>
      </dgm:t>
    </dgm:pt>
    <dgm:pt modelId="{6336DB17-C1F3-499D-AB27-17D5D5190B06}" type="sibTrans" cxnId="{802A1B08-414A-4C83-B71C-6F8E4A8081D8}">
      <dgm:prSet/>
      <dgm:spPr/>
      <dgm:t>
        <a:bodyPr/>
        <a:lstStyle/>
        <a:p>
          <a:endParaRPr lang="en-US"/>
        </a:p>
      </dgm:t>
    </dgm:pt>
    <dgm:pt modelId="{86C61145-4DA0-4B20-9DBD-61E90A7CEDEC}">
      <dgm:prSet phldrT="[文本]"/>
      <dgm:spPr/>
      <dgm:t>
        <a:bodyPr/>
        <a:lstStyle/>
        <a:p>
          <a:r>
            <a:rPr lang="zh-CN" altLang="en-US" dirty="0"/>
            <a:t>供给：产量、进口、库存</a:t>
          </a:r>
          <a:endParaRPr lang="en-US" dirty="0"/>
        </a:p>
      </dgm:t>
    </dgm:pt>
    <dgm:pt modelId="{EF5DCEC2-F36C-45DA-BBFC-B206E23CC726}" type="parTrans" cxnId="{59B34E36-07DC-401C-AFD9-B900C6CEA7FF}">
      <dgm:prSet/>
      <dgm:spPr/>
      <dgm:t>
        <a:bodyPr/>
        <a:lstStyle/>
        <a:p>
          <a:endParaRPr lang="en-US"/>
        </a:p>
      </dgm:t>
    </dgm:pt>
    <dgm:pt modelId="{BAD5D40E-A5FD-4F15-BE9B-257F7563135D}" type="sibTrans" cxnId="{59B34E36-07DC-401C-AFD9-B900C6CEA7FF}">
      <dgm:prSet/>
      <dgm:spPr/>
      <dgm:t>
        <a:bodyPr/>
        <a:lstStyle/>
        <a:p>
          <a:endParaRPr lang="en-US"/>
        </a:p>
      </dgm:t>
    </dgm:pt>
    <dgm:pt modelId="{6C2C6A6F-1345-430E-8D3A-8BD4952C8DB0}">
      <dgm:prSet phldrT="[文本]"/>
      <dgm:spPr/>
      <dgm:t>
        <a:bodyPr/>
        <a:lstStyle/>
        <a:p>
          <a:r>
            <a:rPr lang="zh-CN" altLang="en-US" dirty="0"/>
            <a:t>需求：消费、出口、损耗</a:t>
          </a:r>
          <a:endParaRPr lang="en-US" dirty="0"/>
        </a:p>
      </dgm:t>
    </dgm:pt>
    <dgm:pt modelId="{496B61F0-5EB8-4F94-9955-5F9732DDBCB8}" type="parTrans" cxnId="{1FF21750-5F69-4FD7-A622-002EDA5F88BA}">
      <dgm:prSet/>
      <dgm:spPr/>
      <dgm:t>
        <a:bodyPr/>
        <a:lstStyle/>
        <a:p>
          <a:endParaRPr lang="en-US"/>
        </a:p>
      </dgm:t>
    </dgm:pt>
    <dgm:pt modelId="{D81D93BD-3826-4255-80DD-D6CEF3DFCFEF}" type="sibTrans" cxnId="{1FF21750-5F69-4FD7-A622-002EDA5F88BA}">
      <dgm:prSet/>
      <dgm:spPr/>
      <dgm:t>
        <a:bodyPr/>
        <a:lstStyle/>
        <a:p>
          <a:endParaRPr lang="en-US"/>
        </a:p>
      </dgm:t>
    </dgm:pt>
    <dgm:pt modelId="{766863D2-0E8C-49A9-8DA3-6D1D73339D50}" type="pres">
      <dgm:prSet presAssocID="{81DCE59F-006B-4BDB-96D3-C53FECDF56A0}" presName="linear" presStyleCnt="0">
        <dgm:presLayoutVars>
          <dgm:animLvl val="lvl"/>
          <dgm:resizeHandles val="exact"/>
        </dgm:presLayoutVars>
      </dgm:prSet>
      <dgm:spPr/>
    </dgm:pt>
    <dgm:pt modelId="{7183CB75-5E12-4EFB-82EA-9A3519B34803}" type="pres">
      <dgm:prSet presAssocID="{04F00939-7C03-4A1D-8633-8BF0CE205756}" presName="parentText" presStyleLbl="node1" presStyleIdx="0" presStyleCnt="2">
        <dgm:presLayoutVars>
          <dgm:chMax val="0"/>
          <dgm:bulletEnabled val="1"/>
        </dgm:presLayoutVars>
      </dgm:prSet>
      <dgm:spPr/>
    </dgm:pt>
    <dgm:pt modelId="{227BB0B5-6CA9-4CDB-BF26-BCFA59FBBD23}" type="pres">
      <dgm:prSet presAssocID="{04F00939-7C03-4A1D-8633-8BF0CE205756}" presName="childText" presStyleLbl="revTx" presStyleIdx="0" presStyleCnt="2">
        <dgm:presLayoutVars>
          <dgm:bulletEnabled val="1"/>
        </dgm:presLayoutVars>
      </dgm:prSet>
      <dgm:spPr/>
    </dgm:pt>
    <dgm:pt modelId="{1E6FB41E-2981-4350-B6EC-BF93EBBC81A5}" type="pres">
      <dgm:prSet presAssocID="{BEA7E1ED-36F6-4C69-AF3F-13CE6B621B3E}" presName="parentText" presStyleLbl="node1" presStyleIdx="1" presStyleCnt="2">
        <dgm:presLayoutVars>
          <dgm:chMax val="0"/>
          <dgm:bulletEnabled val="1"/>
        </dgm:presLayoutVars>
      </dgm:prSet>
      <dgm:spPr/>
    </dgm:pt>
    <dgm:pt modelId="{E14AEB26-7E5E-4172-9A20-3D994642E112}" type="pres">
      <dgm:prSet presAssocID="{BEA7E1ED-36F6-4C69-AF3F-13CE6B621B3E}" presName="childText" presStyleLbl="revTx" presStyleIdx="1" presStyleCnt="2">
        <dgm:presLayoutVars>
          <dgm:bulletEnabled val="1"/>
        </dgm:presLayoutVars>
      </dgm:prSet>
      <dgm:spPr/>
    </dgm:pt>
  </dgm:ptLst>
  <dgm:cxnLst>
    <dgm:cxn modelId="{802A1B08-414A-4C83-B71C-6F8E4A8081D8}" srcId="{BEA7E1ED-36F6-4C69-AF3F-13CE6B621B3E}" destId="{7E87CA0D-9E67-4E3E-B7BC-01AB6DE9AA4A}" srcOrd="1" destOrd="0" parTransId="{78B127BF-62B6-4754-A746-3E3D5452ADF5}" sibTransId="{6336DB17-C1F3-499D-AB27-17D5D5190B06}"/>
    <dgm:cxn modelId="{72CABE2F-E040-4F7B-AAC4-7E5AB2F06F77}" type="presOf" srcId="{81DCE59F-006B-4BDB-96D3-C53FECDF56A0}" destId="{766863D2-0E8C-49A9-8DA3-6D1D73339D50}" srcOrd="0" destOrd="0" presId="urn:microsoft.com/office/officeart/2005/8/layout/vList2"/>
    <dgm:cxn modelId="{D2D29B35-289E-417D-91E7-9F3A051F5146}" srcId="{BEA7E1ED-36F6-4C69-AF3F-13CE6B621B3E}" destId="{E355154D-C5F6-4198-B51E-A9112CF52403}" srcOrd="0" destOrd="0" parTransId="{43943892-7A89-4495-A41F-E1CCF9A1D809}" sibTransId="{736A416E-E76D-4489-AD17-D60817701293}"/>
    <dgm:cxn modelId="{59B34E36-07DC-401C-AFD9-B900C6CEA7FF}" srcId="{04F00939-7C03-4A1D-8633-8BF0CE205756}" destId="{86C61145-4DA0-4B20-9DBD-61E90A7CEDEC}" srcOrd="0" destOrd="0" parTransId="{EF5DCEC2-F36C-45DA-BBFC-B206E23CC726}" sibTransId="{BAD5D40E-A5FD-4F15-BE9B-257F7563135D}"/>
    <dgm:cxn modelId="{6764203C-C128-447F-B34D-6868ED05E9AA}" srcId="{81DCE59F-006B-4BDB-96D3-C53FECDF56A0}" destId="{BEA7E1ED-36F6-4C69-AF3F-13CE6B621B3E}" srcOrd="1" destOrd="0" parTransId="{E3177DCD-CB72-45C5-95F5-E12075636068}" sibTransId="{746A4FBD-890E-4DFE-814B-D40E25BD3BD5}"/>
    <dgm:cxn modelId="{07ADC63C-ACD3-4C1D-A742-F171200394BA}" srcId="{81DCE59F-006B-4BDB-96D3-C53FECDF56A0}" destId="{04F00939-7C03-4A1D-8633-8BF0CE205756}" srcOrd="0" destOrd="0" parTransId="{6688797E-2FE1-478D-A31F-677A0ED862B0}" sibTransId="{610FAC7B-DC42-4A70-912E-C5D2DEF646C2}"/>
    <dgm:cxn modelId="{67C8B94A-2A69-4502-B3BF-0D593F8E6EC1}" type="presOf" srcId="{E355154D-C5F6-4198-B51E-A9112CF52403}" destId="{E14AEB26-7E5E-4172-9A20-3D994642E112}" srcOrd="0" destOrd="0" presId="urn:microsoft.com/office/officeart/2005/8/layout/vList2"/>
    <dgm:cxn modelId="{1FF21750-5F69-4FD7-A622-002EDA5F88BA}" srcId="{04F00939-7C03-4A1D-8633-8BF0CE205756}" destId="{6C2C6A6F-1345-430E-8D3A-8BD4952C8DB0}" srcOrd="1" destOrd="0" parTransId="{496B61F0-5EB8-4F94-9955-5F9732DDBCB8}" sibTransId="{D81D93BD-3826-4255-80DD-D6CEF3DFCFEF}"/>
    <dgm:cxn modelId="{EA148383-E477-4309-8416-E208C09AEDB3}" type="presOf" srcId="{6C2C6A6F-1345-430E-8D3A-8BD4952C8DB0}" destId="{227BB0B5-6CA9-4CDB-BF26-BCFA59FBBD23}" srcOrd="0" destOrd="1" presId="urn:microsoft.com/office/officeart/2005/8/layout/vList2"/>
    <dgm:cxn modelId="{583F9DA4-123A-45CE-8B33-F3F7BA6E37A1}" type="presOf" srcId="{04F00939-7C03-4A1D-8633-8BF0CE205756}" destId="{7183CB75-5E12-4EFB-82EA-9A3519B34803}" srcOrd="0" destOrd="0" presId="urn:microsoft.com/office/officeart/2005/8/layout/vList2"/>
    <dgm:cxn modelId="{FA9AF7CB-06DD-499D-BC86-7F02674A07B2}" type="presOf" srcId="{86C61145-4DA0-4B20-9DBD-61E90A7CEDEC}" destId="{227BB0B5-6CA9-4CDB-BF26-BCFA59FBBD23}" srcOrd="0" destOrd="0" presId="urn:microsoft.com/office/officeart/2005/8/layout/vList2"/>
    <dgm:cxn modelId="{98C634E9-ECF2-4057-9E3A-875EC43D3C1E}" type="presOf" srcId="{7E87CA0D-9E67-4E3E-B7BC-01AB6DE9AA4A}" destId="{E14AEB26-7E5E-4172-9A20-3D994642E112}" srcOrd="0" destOrd="1" presId="urn:microsoft.com/office/officeart/2005/8/layout/vList2"/>
    <dgm:cxn modelId="{8C648AF9-FC5A-4285-BF54-E21782A84916}" type="presOf" srcId="{BEA7E1ED-36F6-4C69-AF3F-13CE6B621B3E}" destId="{1E6FB41E-2981-4350-B6EC-BF93EBBC81A5}" srcOrd="0" destOrd="0" presId="urn:microsoft.com/office/officeart/2005/8/layout/vList2"/>
    <dgm:cxn modelId="{B9961A3E-541D-4337-8530-4B220D56F5F7}" type="presParOf" srcId="{766863D2-0E8C-49A9-8DA3-6D1D73339D50}" destId="{7183CB75-5E12-4EFB-82EA-9A3519B34803}" srcOrd="0" destOrd="0" presId="urn:microsoft.com/office/officeart/2005/8/layout/vList2"/>
    <dgm:cxn modelId="{A16282D1-6B71-40EC-8650-CEF4D248037E}" type="presParOf" srcId="{766863D2-0E8C-49A9-8DA3-6D1D73339D50}" destId="{227BB0B5-6CA9-4CDB-BF26-BCFA59FBBD23}" srcOrd="1" destOrd="0" presId="urn:microsoft.com/office/officeart/2005/8/layout/vList2"/>
    <dgm:cxn modelId="{6066C25F-E828-4CC3-88A7-FE1CE7F783C9}" type="presParOf" srcId="{766863D2-0E8C-49A9-8DA3-6D1D73339D50}" destId="{1E6FB41E-2981-4350-B6EC-BF93EBBC81A5}" srcOrd="2" destOrd="0" presId="urn:microsoft.com/office/officeart/2005/8/layout/vList2"/>
    <dgm:cxn modelId="{B5B55E98-3EB2-46FE-9549-70215156971B}" type="presParOf" srcId="{766863D2-0E8C-49A9-8DA3-6D1D73339D50}" destId="{E14AEB26-7E5E-4172-9A20-3D994642E112}"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2.xml><?xml version="1.0" encoding="utf-8"?>
<dgm:dataModel xmlns:dgm="http://schemas.openxmlformats.org/drawingml/2006/diagram" xmlns:a="http://schemas.openxmlformats.org/drawingml/2006/main">
  <dgm:ptLst>
    <dgm:pt modelId="{81DCE59F-006B-4BDB-96D3-C53FECDF56A0}"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04F00939-7C03-4A1D-8633-8BF0CE205756}">
      <dgm:prSet phldrT="[文本]"/>
      <dgm:spPr/>
      <dgm:t>
        <a:bodyPr/>
        <a:lstStyle/>
        <a:p>
          <a:r>
            <a:rPr lang="zh-CN" altLang="en-US" dirty="0"/>
            <a:t>数据校准</a:t>
          </a:r>
          <a:endParaRPr lang="en-US" dirty="0"/>
        </a:p>
      </dgm:t>
    </dgm:pt>
    <dgm:pt modelId="{6688797E-2FE1-478D-A31F-677A0ED862B0}" type="parTrans" cxnId="{07ADC63C-ACD3-4C1D-A742-F171200394BA}">
      <dgm:prSet/>
      <dgm:spPr/>
      <dgm:t>
        <a:bodyPr/>
        <a:lstStyle/>
        <a:p>
          <a:endParaRPr lang="en-US"/>
        </a:p>
      </dgm:t>
    </dgm:pt>
    <dgm:pt modelId="{610FAC7B-DC42-4A70-912E-C5D2DEF646C2}" type="sibTrans" cxnId="{07ADC63C-ACD3-4C1D-A742-F171200394BA}">
      <dgm:prSet/>
      <dgm:spPr/>
      <dgm:t>
        <a:bodyPr/>
        <a:lstStyle/>
        <a:p>
          <a:endParaRPr lang="en-US"/>
        </a:p>
      </dgm:t>
    </dgm:pt>
    <dgm:pt modelId="{BEA7E1ED-36F6-4C69-AF3F-13CE6B621B3E}">
      <dgm:prSet phldrT="[文本]"/>
      <dgm:spPr/>
      <dgm:t>
        <a:bodyPr/>
        <a:lstStyle/>
        <a:p>
          <a:r>
            <a:rPr lang="zh-CN" altLang="en-US" dirty="0"/>
            <a:t>评估与预警</a:t>
          </a:r>
          <a:endParaRPr lang="en-US" dirty="0"/>
        </a:p>
      </dgm:t>
    </dgm:pt>
    <dgm:pt modelId="{E3177DCD-CB72-45C5-95F5-E12075636068}" type="parTrans" cxnId="{6764203C-C128-447F-B34D-6868ED05E9AA}">
      <dgm:prSet/>
      <dgm:spPr/>
      <dgm:t>
        <a:bodyPr/>
        <a:lstStyle/>
        <a:p>
          <a:endParaRPr lang="en-US"/>
        </a:p>
      </dgm:t>
    </dgm:pt>
    <dgm:pt modelId="{746A4FBD-890E-4DFE-814B-D40E25BD3BD5}" type="sibTrans" cxnId="{6764203C-C128-447F-B34D-6868ED05E9AA}">
      <dgm:prSet/>
      <dgm:spPr/>
      <dgm:t>
        <a:bodyPr/>
        <a:lstStyle/>
        <a:p>
          <a:endParaRPr lang="en-US"/>
        </a:p>
      </dgm:t>
    </dgm:pt>
    <dgm:pt modelId="{E355154D-C5F6-4198-B51E-A9112CF52403}">
      <dgm:prSet phldrT="[文本]"/>
      <dgm:spPr/>
      <dgm:t>
        <a:bodyPr/>
        <a:lstStyle/>
        <a:p>
          <a:r>
            <a:rPr lang="zh-CN" altLang="en-US" dirty="0"/>
            <a:t>供需缺口分析</a:t>
          </a:r>
          <a:endParaRPr lang="en-US" dirty="0"/>
        </a:p>
      </dgm:t>
    </dgm:pt>
    <dgm:pt modelId="{43943892-7A89-4495-A41F-E1CCF9A1D809}" type="parTrans" cxnId="{D2D29B35-289E-417D-91E7-9F3A051F5146}">
      <dgm:prSet/>
      <dgm:spPr/>
      <dgm:t>
        <a:bodyPr/>
        <a:lstStyle/>
        <a:p>
          <a:endParaRPr lang="en-US"/>
        </a:p>
      </dgm:t>
    </dgm:pt>
    <dgm:pt modelId="{736A416E-E76D-4489-AD17-D60817701293}" type="sibTrans" cxnId="{D2D29B35-289E-417D-91E7-9F3A051F5146}">
      <dgm:prSet/>
      <dgm:spPr/>
      <dgm:t>
        <a:bodyPr/>
        <a:lstStyle/>
        <a:p>
          <a:endParaRPr lang="en-US"/>
        </a:p>
      </dgm:t>
    </dgm:pt>
    <dgm:pt modelId="{7E87CA0D-9E67-4E3E-B7BC-01AB6DE9AA4A}">
      <dgm:prSet phldrT="[文本]"/>
      <dgm:spPr/>
      <dgm:t>
        <a:bodyPr/>
        <a:lstStyle/>
        <a:p>
          <a:r>
            <a:rPr lang="zh-CN" altLang="en-US" dirty="0"/>
            <a:t>平衡指标</a:t>
          </a:r>
          <a:endParaRPr lang="en-US" dirty="0"/>
        </a:p>
      </dgm:t>
    </dgm:pt>
    <dgm:pt modelId="{78B127BF-62B6-4754-A746-3E3D5452ADF5}" type="parTrans" cxnId="{802A1B08-414A-4C83-B71C-6F8E4A8081D8}">
      <dgm:prSet/>
      <dgm:spPr/>
      <dgm:t>
        <a:bodyPr/>
        <a:lstStyle/>
        <a:p>
          <a:endParaRPr lang="en-US"/>
        </a:p>
      </dgm:t>
    </dgm:pt>
    <dgm:pt modelId="{6336DB17-C1F3-499D-AB27-17D5D5190B06}" type="sibTrans" cxnId="{802A1B08-414A-4C83-B71C-6F8E4A8081D8}">
      <dgm:prSet/>
      <dgm:spPr/>
      <dgm:t>
        <a:bodyPr/>
        <a:lstStyle/>
        <a:p>
          <a:endParaRPr lang="en-US"/>
        </a:p>
      </dgm:t>
    </dgm:pt>
    <dgm:pt modelId="{86C61145-4DA0-4B20-9DBD-61E90A7CEDEC}">
      <dgm:prSet phldrT="[文本]"/>
      <dgm:spPr/>
      <dgm:t>
        <a:bodyPr/>
        <a:lstStyle/>
        <a:p>
          <a:r>
            <a:rPr lang="zh-CN" altLang="en-US" dirty="0"/>
            <a:t>隐性库存</a:t>
          </a:r>
          <a:endParaRPr lang="en-US" dirty="0"/>
        </a:p>
      </dgm:t>
    </dgm:pt>
    <dgm:pt modelId="{EF5DCEC2-F36C-45DA-BBFC-B206E23CC726}" type="parTrans" cxnId="{59B34E36-07DC-401C-AFD9-B900C6CEA7FF}">
      <dgm:prSet/>
      <dgm:spPr/>
      <dgm:t>
        <a:bodyPr/>
        <a:lstStyle/>
        <a:p>
          <a:endParaRPr lang="en-US"/>
        </a:p>
      </dgm:t>
    </dgm:pt>
    <dgm:pt modelId="{BAD5D40E-A5FD-4F15-BE9B-257F7563135D}" type="sibTrans" cxnId="{59B34E36-07DC-401C-AFD9-B900C6CEA7FF}">
      <dgm:prSet/>
      <dgm:spPr/>
      <dgm:t>
        <a:bodyPr/>
        <a:lstStyle/>
        <a:p>
          <a:endParaRPr lang="en-US"/>
        </a:p>
      </dgm:t>
    </dgm:pt>
    <dgm:pt modelId="{6C2C6A6F-1345-430E-8D3A-8BD4952C8DB0}">
      <dgm:prSet phldrT="[文本]"/>
      <dgm:spPr/>
      <dgm:t>
        <a:bodyPr/>
        <a:lstStyle/>
        <a:p>
          <a:r>
            <a:rPr lang="zh-CN" altLang="en-US" dirty="0"/>
            <a:t>季节性</a:t>
          </a:r>
          <a:endParaRPr lang="en-US" dirty="0"/>
        </a:p>
      </dgm:t>
    </dgm:pt>
    <dgm:pt modelId="{496B61F0-5EB8-4F94-9955-5F9732DDBCB8}" type="parTrans" cxnId="{1FF21750-5F69-4FD7-A622-002EDA5F88BA}">
      <dgm:prSet/>
      <dgm:spPr/>
      <dgm:t>
        <a:bodyPr/>
        <a:lstStyle/>
        <a:p>
          <a:endParaRPr lang="en-US"/>
        </a:p>
      </dgm:t>
    </dgm:pt>
    <dgm:pt modelId="{D81D93BD-3826-4255-80DD-D6CEF3DFCFEF}" type="sibTrans" cxnId="{1FF21750-5F69-4FD7-A622-002EDA5F88BA}">
      <dgm:prSet/>
      <dgm:spPr/>
      <dgm:t>
        <a:bodyPr/>
        <a:lstStyle/>
        <a:p>
          <a:endParaRPr lang="en-US"/>
        </a:p>
      </dgm:t>
    </dgm:pt>
    <dgm:pt modelId="{C6FED1FC-8CD2-4DF7-BDBA-54228155647A}">
      <dgm:prSet phldrT="[文本]"/>
      <dgm:spPr/>
      <dgm:t>
        <a:bodyPr/>
        <a:lstStyle/>
        <a:p>
          <a:r>
            <a:rPr lang="zh-CN" altLang="en-US" dirty="0"/>
            <a:t>供需比，库存周转</a:t>
          </a:r>
          <a:endParaRPr lang="en-US" dirty="0"/>
        </a:p>
      </dgm:t>
    </dgm:pt>
    <dgm:pt modelId="{9E77F0D1-67F8-47CF-8C5D-99088F5543B4}" type="parTrans" cxnId="{3E4874E0-A950-4550-8D2D-B40C3F750600}">
      <dgm:prSet/>
      <dgm:spPr/>
      <dgm:t>
        <a:bodyPr/>
        <a:lstStyle/>
        <a:p>
          <a:endParaRPr lang="en-US"/>
        </a:p>
      </dgm:t>
    </dgm:pt>
    <dgm:pt modelId="{71DA9F54-484B-48AC-ACDC-0EA84142C7A8}" type="sibTrans" cxnId="{3E4874E0-A950-4550-8D2D-B40C3F750600}">
      <dgm:prSet/>
      <dgm:spPr/>
      <dgm:t>
        <a:bodyPr/>
        <a:lstStyle/>
        <a:p>
          <a:endParaRPr lang="en-US"/>
        </a:p>
      </dgm:t>
    </dgm:pt>
    <dgm:pt modelId="{766863D2-0E8C-49A9-8DA3-6D1D73339D50}" type="pres">
      <dgm:prSet presAssocID="{81DCE59F-006B-4BDB-96D3-C53FECDF56A0}" presName="linear" presStyleCnt="0">
        <dgm:presLayoutVars>
          <dgm:animLvl val="lvl"/>
          <dgm:resizeHandles val="exact"/>
        </dgm:presLayoutVars>
      </dgm:prSet>
      <dgm:spPr/>
    </dgm:pt>
    <dgm:pt modelId="{7183CB75-5E12-4EFB-82EA-9A3519B34803}" type="pres">
      <dgm:prSet presAssocID="{04F00939-7C03-4A1D-8633-8BF0CE205756}" presName="parentText" presStyleLbl="node1" presStyleIdx="0" presStyleCnt="2">
        <dgm:presLayoutVars>
          <dgm:chMax val="0"/>
          <dgm:bulletEnabled val="1"/>
        </dgm:presLayoutVars>
      </dgm:prSet>
      <dgm:spPr/>
    </dgm:pt>
    <dgm:pt modelId="{227BB0B5-6CA9-4CDB-BF26-BCFA59FBBD23}" type="pres">
      <dgm:prSet presAssocID="{04F00939-7C03-4A1D-8633-8BF0CE205756}" presName="childText" presStyleLbl="revTx" presStyleIdx="0" presStyleCnt="2">
        <dgm:presLayoutVars>
          <dgm:bulletEnabled val="1"/>
        </dgm:presLayoutVars>
      </dgm:prSet>
      <dgm:spPr/>
    </dgm:pt>
    <dgm:pt modelId="{1E6FB41E-2981-4350-B6EC-BF93EBBC81A5}" type="pres">
      <dgm:prSet presAssocID="{BEA7E1ED-36F6-4C69-AF3F-13CE6B621B3E}" presName="parentText" presStyleLbl="node1" presStyleIdx="1" presStyleCnt="2">
        <dgm:presLayoutVars>
          <dgm:chMax val="0"/>
          <dgm:bulletEnabled val="1"/>
        </dgm:presLayoutVars>
      </dgm:prSet>
      <dgm:spPr/>
    </dgm:pt>
    <dgm:pt modelId="{E14AEB26-7E5E-4172-9A20-3D994642E112}" type="pres">
      <dgm:prSet presAssocID="{BEA7E1ED-36F6-4C69-AF3F-13CE6B621B3E}" presName="childText" presStyleLbl="revTx" presStyleIdx="1" presStyleCnt="2">
        <dgm:presLayoutVars>
          <dgm:bulletEnabled val="1"/>
        </dgm:presLayoutVars>
      </dgm:prSet>
      <dgm:spPr/>
    </dgm:pt>
  </dgm:ptLst>
  <dgm:cxnLst>
    <dgm:cxn modelId="{802A1B08-414A-4C83-B71C-6F8E4A8081D8}" srcId="{BEA7E1ED-36F6-4C69-AF3F-13CE6B621B3E}" destId="{7E87CA0D-9E67-4E3E-B7BC-01AB6DE9AA4A}" srcOrd="1" destOrd="0" parTransId="{78B127BF-62B6-4754-A746-3E3D5452ADF5}" sibTransId="{6336DB17-C1F3-499D-AB27-17D5D5190B06}"/>
    <dgm:cxn modelId="{72CABE2F-E040-4F7B-AAC4-7E5AB2F06F77}" type="presOf" srcId="{81DCE59F-006B-4BDB-96D3-C53FECDF56A0}" destId="{766863D2-0E8C-49A9-8DA3-6D1D73339D50}" srcOrd="0" destOrd="0" presId="urn:microsoft.com/office/officeart/2005/8/layout/vList2"/>
    <dgm:cxn modelId="{D2D29B35-289E-417D-91E7-9F3A051F5146}" srcId="{BEA7E1ED-36F6-4C69-AF3F-13CE6B621B3E}" destId="{E355154D-C5F6-4198-B51E-A9112CF52403}" srcOrd="0" destOrd="0" parTransId="{43943892-7A89-4495-A41F-E1CCF9A1D809}" sibTransId="{736A416E-E76D-4489-AD17-D60817701293}"/>
    <dgm:cxn modelId="{59B34E36-07DC-401C-AFD9-B900C6CEA7FF}" srcId="{04F00939-7C03-4A1D-8633-8BF0CE205756}" destId="{86C61145-4DA0-4B20-9DBD-61E90A7CEDEC}" srcOrd="0" destOrd="0" parTransId="{EF5DCEC2-F36C-45DA-BBFC-B206E23CC726}" sibTransId="{BAD5D40E-A5FD-4F15-BE9B-257F7563135D}"/>
    <dgm:cxn modelId="{6764203C-C128-447F-B34D-6868ED05E9AA}" srcId="{81DCE59F-006B-4BDB-96D3-C53FECDF56A0}" destId="{BEA7E1ED-36F6-4C69-AF3F-13CE6B621B3E}" srcOrd="1" destOrd="0" parTransId="{E3177DCD-CB72-45C5-95F5-E12075636068}" sibTransId="{746A4FBD-890E-4DFE-814B-D40E25BD3BD5}"/>
    <dgm:cxn modelId="{07ADC63C-ACD3-4C1D-A742-F171200394BA}" srcId="{81DCE59F-006B-4BDB-96D3-C53FECDF56A0}" destId="{04F00939-7C03-4A1D-8633-8BF0CE205756}" srcOrd="0" destOrd="0" parTransId="{6688797E-2FE1-478D-A31F-677A0ED862B0}" sibTransId="{610FAC7B-DC42-4A70-912E-C5D2DEF646C2}"/>
    <dgm:cxn modelId="{67C8B94A-2A69-4502-B3BF-0D593F8E6EC1}" type="presOf" srcId="{E355154D-C5F6-4198-B51E-A9112CF52403}" destId="{E14AEB26-7E5E-4172-9A20-3D994642E112}" srcOrd="0" destOrd="0" presId="urn:microsoft.com/office/officeart/2005/8/layout/vList2"/>
    <dgm:cxn modelId="{1FF21750-5F69-4FD7-A622-002EDA5F88BA}" srcId="{04F00939-7C03-4A1D-8633-8BF0CE205756}" destId="{6C2C6A6F-1345-430E-8D3A-8BD4952C8DB0}" srcOrd="1" destOrd="0" parTransId="{496B61F0-5EB8-4F94-9955-5F9732DDBCB8}" sibTransId="{D81D93BD-3826-4255-80DD-D6CEF3DFCFEF}"/>
    <dgm:cxn modelId="{EA148383-E477-4309-8416-E208C09AEDB3}" type="presOf" srcId="{6C2C6A6F-1345-430E-8D3A-8BD4952C8DB0}" destId="{227BB0B5-6CA9-4CDB-BF26-BCFA59FBBD23}" srcOrd="0" destOrd="1" presId="urn:microsoft.com/office/officeart/2005/8/layout/vList2"/>
    <dgm:cxn modelId="{583F9DA4-123A-45CE-8B33-F3F7BA6E37A1}" type="presOf" srcId="{04F00939-7C03-4A1D-8633-8BF0CE205756}" destId="{7183CB75-5E12-4EFB-82EA-9A3519B34803}" srcOrd="0" destOrd="0" presId="urn:microsoft.com/office/officeart/2005/8/layout/vList2"/>
    <dgm:cxn modelId="{011BABB9-32AC-4FC2-AD95-510630BD5D4A}" type="presOf" srcId="{C6FED1FC-8CD2-4DF7-BDBA-54228155647A}" destId="{E14AEB26-7E5E-4172-9A20-3D994642E112}" srcOrd="0" destOrd="2" presId="urn:microsoft.com/office/officeart/2005/8/layout/vList2"/>
    <dgm:cxn modelId="{FA9AF7CB-06DD-499D-BC86-7F02674A07B2}" type="presOf" srcId="{86C61145-4DA0-4B20-9DBD-61E90A7CEDEC}" destId="{227BB0B5-6CA9-4CDB-BF26-BCFA59FBBD23}" srcOrd="0" destOrd="0" presId="urn:microsoft.com/office/officeart/2005/8/layout/vList2"/>
    <dgm:cxn modelId="{3E4874E0-A950-4550-8D2D-B40C3F750600}" srcId="{7E87CA0D-9E67-4E3E-B7BC-01AB6DE9AA4A}" destId="{C6FED1FC-8CD2-4DF7-BDBA-54228155647A}" srcOrd="0" destOrd="0" parTransId="{9E77F0D1-67F8-47CF-8C5D-99088F5543B4}" sibTransId="{71DA9F54-484B-48AC-ACDC-0EA84142C7A8}"/>
    <dgm:cxn modelId="{98C634E9-ECF2-4057-9E3A-875EC43D3C1E}" type="presOf" srcId="{7E87CA0D-9E67-4E3E-B7BC-01AB6DE9AA4A}" destId="{E14AEB26-7E5E-4172-9A20-3D994642E112}" srcOrd="0" destOrd="1" presId="urn:microsoft.com/office/officeart/2005/8/layout/vList2"/>
    <dgm:cxn modelId="{8C648AF9-FC5A-4285-BF54-E21782A84916}" type="presOf" srcId="{BEA7E1ED-36F6-4C69-AF3F-13CE6B621B3E}" destId="{1E6FB41E-2981-4350-B6EC-BF93EBBC81A5}" srcOrd="0" destOrd="0" presId="urn:microsoft.com/office/officeart/2005/8/layout/vList2"/>
    <dgm:cxn modelId="{B9961A3E-541D-4337-8530-4B220D56F5F7}" type="presParOf" srcId="{766863D2-0E8C-49A9-8DA3-6D1D73339D50}" destId="{7183CB75-5E12-4EFB-82EA-9A3519B34803}" srcOrd="0" destOrd="0" presId="urn:microsoft.com/office/officeart/2005/8/layout/vList2"/>
    <dgm:cxn modelId="{A16282D1-6B71-40EC-8650-CEF4D248037E}" type="presParOf" srcId="{766863D2-0E8C-49A9-8DA3-6D1D73339D50}" destId="{227BB0B5-6CA9-4CDB-BF26-BCFA59FBBD23}" srcOrd="1" destOrd="0" presId="urn:microsoft.com/office/officeart/2005/8/layout/vList2"/>
    <dgm:cxn modelId="{6066C25F-E828-4CC3-88A7-FE1CE7F783C9}" type="presParOf" srcId="{766863D2-0E8C-49A9-8DA3-6D1D73339D50}" destId="{1E6FB41E-2981-4350-B6EC-BF93EBBC81A5}" srcOrd="2" destOrd="0" presId="urn:microsoft.com/office/officeart/2005/8/layout/vList2"/>
    <dgm:cxn modelId="{B5B55E98-3EB2-46FE-9549-70215156971B}" type="presParOf" srcId="{766863D2-0E8C-49A9-8DA3-6D1D73339D50}" destId="{E14AEB26-7E5E-4172-9A20-3D994642E112}" srcOrd="3"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43.xml><?xml version="1.0" encoding="utf-8"?>
<dgm:dataModel xmlns:dgm="http://schemas.openxmlformats.org/drawingml/2006/diagram" xmlns:a="http://schemas.openxmlformats.org/drawingml/2006/main">
  <dgm:ptLst>
    <dgm:pt modelId="{A4322441-BC31-4FC4-BC73-C47B5BFB668A}"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596A4F61-C797-48AA-94F5-46CEF9BA120E}">
      <dgm:prSet/>
      <dgm:spPr/>
      <dgm:t>
        <a:bodyPr/>
        <a:lstStyle/>
        <a:p>
          <a:r>
            <a:rPr lang="zh-CN" baseline="0" dirty="0"/>
            <a:t>通过成本利润分析，判断生产经营决策</a:t>
          </a:r>
          <a:endParaRPr lang="en-US" dirty="0"/>
        </a:p>
      </dgm:t>
    </dgm:pt>
    <dgm:pt modelId="{D4704B65-B591-41DA-BBA0-D7633BAC6E61}" type="parTrans" cxnId="{659B009B-CFC2-48AA-AC6E-AE447E9FCC78}">
      <dgm:prSet/>
      <dgm:spPr/>
      <dgm:t>
        <a:bodyPr/>
        <a:lstStyle/>
        <a:p>
          <a:endParaRPr lang="en-US"/>
        </a:p>
      </dgm:t>
    </dgm:pt>
    <dgm:pt modelId="{637ACBE8-9B95-47AC-892B-0D7E7F65FB33}" type="sibTrans" cxnId="{659B009B-CFC2-48AA-AC6E-AE447E9FCC78}">
      <dgm:prSet/>
      <dgm:spPr/>
      <dgm:t>
        <a:bodyPr/>
        <a:lstStyle/>
        <a:p>
          <a:endParaRPr lang="en-US"/>
        </a:p>
      </dgm:t>
    </dgm:pt>
    <dgm:pt modelId="{C2DAA057-C6D7-4CE3-8286-975C969D1192}">
      <dgm:prSet/>
      <dgm:spPr/>
      <dgm:t>
        <a:bodyPr/>
        <a:lstStyle/>
        <a:p>
          <a:r>
            <a:rPr lang="zh-CN" baseline="0" dirty="0"/>
            <a:t>当生产出现亏损时，可能出现检修、停产、停割等影响供应的现象。成本利润分析，</a:t>
          </a:r>
          <a:endParaRPr lang="en-US" dirty="0"/>
        </a:p>
      </dgm:t>
    </dgm:pt>
    <dgm:pt modelId="{8F4BF9FB-82AC-401F-9A68-9DA14EEAAC1E}" type="parTrans" cxnId="{25783614-F648-48B6-AD61-BF21C088CCC7}">
      <dgm:prSet/>
      <dgm:spPr/>
      <dgm:t>
        <a:bodyPr/>
        <a:lstStyle/>
        <a:p>
          <a:endParaRPr lang="en-US"/>
        </a:p>
      </dgm:t>
    </dgm:pt>
    <dgm:pt modelId="{F01C0B3F-27C9-4803-A478-7C77C617E77F}" type="sibTrans" cxnId="{25783614-F648-48B6-AD61-BF21C088CCC7}">
      <dgm:prSet/>
      <dgm:spPr/>
      <dgm:t>
        <a:bodyPr/>
        <a:lstStyle/>
        <a:p>
          <a:endParaRPr lang="en-US"/>
        </a:p>
      </dgm:t>
    </dgm:pt>
    <dgm:pt modelId="{6E48C2FB-6C87-4734-AF19-0E904F0E426B}">
      <dgm:prSet/>
      <dgm:spPr/>
      <dgm:t>
        <a:bodyPr/>
        <a:lstStyle/>
        <a:p>
          <a:r>
            <a:rPr lang="zh-CN" altLang="en-US" dirty="0"/>
            <a:t>成本利润</a:t>
          </a:r>
          <a:endParaRPr lang="en-US" dirty="0"/>
        </a:p>
      </dgm:t>
    </dgm:pt>
    <dgm:pt modelId="{13DFA117-DC7D-4D93-B82B-3B0A8AAA4CD2}" type="parTrans" cxnId="{D448C321-94F7-49BF-B2FA-B18834E7E1AC}">
      <dgm:prSet/>
      <dgm:spPr/>
      <dgm:t>
        <a:bodyPr/>
        <a:lstStyle/>
        <a:p>
          <a:endParaRPr lang="en-US"/>
        </a:p>
      </dgm:t>
    </dgm:pt>
    <dgm:pt modelId="{1135A1D9-F90B-4C53-B90B-1CE631D8E6A2}" type="sibTrans" cxnId="{D448C321-94F7-49BF-B2FA-B18834E7E1AC}">
      <dgm:prSet/>
      <dgm:spPr/>
      <dgm:t>
        <a:bodyPr/>
        <a:lstStyle/>
        <a:p>
          <a:endParaRPr lang="en-US"/>
        </a:p>
      </dgm:t>
    </dgm:pt>
    <dgm:pt modelId="{7CB66EF9-24AF-4CA4-97B4-C1334A48452A}">
      <dgm:prSet/>
      <dgm:spPr/>
      <dgm:t>
        <a:bodyPr/>
        <a:lstStyle/>
        <a:p>
          <a:r>
            <a:rPr lang="zh-CN" altLang="en-US" dirty="0"/>
            <a:t>价差</a:t>
          </a:r>
          <a:endParaRPr lang="en-US" dirty="0"/>
        </a:p>
      </dgm:t>
    </dgm:pt>
    <dgm:pt modelId="{C7C93A02-4A37-4073-B727-BF6E079A59DC}" type="parTrans" cxnId="{1595DAAB-626C-436A-A0EF-B10B0E48AB18}">
      <dgm:prSet/>
      <dgm:spPr/>
      <dgm:t>
        <a:bodyPr/>
        <a:lstStyle/>
        <a:p>
          <a:endParaRPr lang="en-US"/>
        </a:p>
      </dgm:t>
    </dgm:pt>
    <dgm:pt modelId="{38F374A5-CBAE-4620-80CC-B4F7AE66298D}" type="sibTrans" cxnId="{1595DAAB-626C-436A-A0EF-B10B0E48AB18}">
      <dgm:prSet/>
      <dgm:spPr/>
      <dgm:t>
        <a:bodyPr/>
        <a:lstStyle/>
        <a:p>
          <a:endParaRPr lang="en-US"/>
        </a:p>
      </dgm:t>
    </dgm:pt>
    <dgm:pt modelId="{4CC130E3-6107-4AFC-B993-7643EE89A60F}">
      <dgm:prSet/>
      <dgm:spPr/>
      <dgm:t>
        <a:bodyPr/>
        <a:lstStyle/>
        <a:p>
          <a:r>
            <a:rPr lang="zh-CN" altLang="en-US" dirty="0"/>
            <a:t>产能周期</a:t>
          </a:r>
          <a:endParaRPr lang="en-US" dirty="0"/>
        </a:p>
      </dgm:t>
    </dgm:pt>
    <dgm:pt modelId="{0A875B24-512C-4C9C-A4B8-B9FDF46DDB67}" type="parTrans" cxnId="{61C01F75-EC03-4B29-B5D4-051217F346D0}">
      <dgm:prSet/>
      <dgm:spPr/>
      <dgm:t>
        <a:bodyPr/>
        <a:lstStyle/>
        <a:p>
          <a:endParaRPr lang="en-US"/>
        </a:p>
      </dgm:t>
    </dgm:pt>
    <dgm:pt modelId="{6C1C1B3E-6A55-4079-826A-66E0609A9753}" type="sibTrans" cxnId="{61C01F75-EC03-4B29-B5D4-051217F346D0}">
      <dgm:prSet/>
      <dgm:spPr/>
      <dgm:t>
        <a:bodyPr/>
        <a:lstStyle/>
        <a:p>
          <a:endParaRPr lang="en-US"/>
        </a:p>
      </dgm:t>
    </dgm:pt>
    <dgm:pt modelId="{C204BBD6-FEBC-46DB-86D7-D594D1FF9378}">
      <dgm:prSet/>
      <dgm:spPr/>
      <dgm:t>
        <a:bodyPr/>
        <a:lstStyle/>
        <a:p>
          <a:r>
            <a:rPr lang="zh-CN" altLang="en-US" dirty="0"/>
            <a:t>政策</a:t>
          </a:r>
          <a:endParaRPr lang="en-US" dirty="0"/>
        </a:p>
      </dgm:t>
    </dgm:pt>
    <dgm:pt modelId="{3CDE6DEE-642C-4C50-8DF1-7B8851570B3D}" type="parTrans" cxnId="{A2165CD9-5CD7-4F68-AB60-E9C40CEF1E8B}">
      <dgm:prSet/>
      <dgm:spPr/>
      <dgm:t>
        <a:bodyPr/>
        <a:lstStyle/>
        <a:p>
          <a:endParaRPr lang="en-US"/>
        </a:p>
      </dgm:t>
    </dgm:pt>
    <dgm:pt modelId="{4415F1D9-0521-4953-BCF3-BDF1868700B5}" type="sibTrans" cxnId="{A2165CD9-5CD7-4F68-AB60-E9C40CEF1E8B}">
      <dgm:prSet/>
      <dgm:spPr/>
      <dgm:t>
        <a:bodyPr/>
        <a:lstStyle/>
        <a:p>
          <a:endParaRPr lang="en-US"/>
        </a:p>
      </dgm:t>
    </dgm:pt>
    <dgm:pt modelId="{C28D2D05-9BEB-4B79-AA3D-51A8B99351AD}">
      <dgm:prSet/>
      <dgm:spPr/>
      <dgm:t>
        <a:bodyPr/>
        <a:lstStyle/>
        <a:p>
          <a:r>
            <a:rPr lang="zh-CN" altLang="en-US" dirty="0"/>
            <a:t>期现</a:t>
          </a:r>
          <a:endParaRPr lang="en-US" dirty="0"/>
        </a:p>
      </dgm:t>
    </dgm:pt>
    <dgm:pt modelId="{1CA7A4CF-38E9-4089-854A-6E49BAB93509}" type="parTrans" cxnId="{C3ABB4AD-DE71-4DE1-92A1-A55DE91C8BA2}">
      <dgm:prSet/>
      <dgm:spPr/>
      <dgm:t>
        <a:bodyPr/>
        <a:lstStyle/>
        <a:p>
          <a:endParaRPr lang="en-US"/>
        </a:p>
      </dgm:t>
    </dgm:pt>
    <dgm:pt modelId="{1368803B-7D03-401A-8E3E-B66F94B58707}" type="sibTrans" cxnId="{C3ABB4AD-DE71-4DE1-92A1-A55DE91C8BA2}">
      <dgm:prSet/>
      <dgm:spPr/>
      <dgm:t>
        <a:bodyPr/>
        <a:lstStyle/>
        <a:p>
          <a:endParaRPr lang="en-US"/>
        </a:p>
      </dgm:t>
    </dgm:pt>
    <dgm:pt modelId="{2081316A-7ADA-40D2-A770-9D1362959C7C}">
      <dgm:prSet/>
      <dgm:spPr/>
      <dgm:t>
        <a:bodyPr/>
        <a:lstStyle/>
        <a:p>
          <a:r>
            <a:rPr lang="zh-CN" altLang="en-US" dirty="0"/>
            <a:t>月差</a:t>
          </a:r>
          <a:endParaRPr lang="en-US" dirty="0"/>
        </a:p>
      </dgm:t>
    </dgm:pt>
    <dgm:pt modelId="{69AF8855-E8F2-4B21-BE4F-C2A9C0769EE8}" type="parTrans" cxnId="{817BDD26-E2F2-4ED9-ACA9-CA6F82E346CE}">
      <dgm:prSet/>
      <dgm:spPr/>
      <dgm:t>
        <a:bodyPr/>
        <a:lstStyle/>
        <a:p>
          <a:endParaRPr lang="en-US"/>
        </a:p>
      </dgm:t>
    </dgm:pt>
    <dgm:pt modelId="{CBAC22D1-47A7-4A4E-8101-3F079D51C33F}" type="sibTrans" cxnId="{817BDD26-E2F2-4ED9-ACA9-CA6F82E346CE}">
      <dgm:prSet/>
      <dgm:spPr/>
      <dgm:t>
        <a:bodyPr/>
        <a:lstStyle/>
        <a:p>
          <a:endParaRPr lang="en-US"/>
        </a:p>
      </dgm:t>
    </dgm:pt>
    <dgm:pt modelId="{27AF95F5-3903-4581-A463-A589BC186FD0}">
      <dgm:prSet/>
      <dgm:spPr/>
      <dgm:t>
        <a:bodyPr/>
        <a:lstStyle/>
        <a:p>
          <a:r>
            <a:rPr lang="zh-CN" altLang="en-US" dirty="0"/>
            <a:t>跨品种</a:t>
          </a:r>
          <a:endParaRPr lang="en-US" dirty="0"/>
        </a:p>
      </dgm:t>
    </dgm:pt>
    <dgm:pt modelId="{2DA4BCA7-5941-42AC-A57C-AE92D0CC9BE6}" type="parTrans" cxnId="{F7EA718A-883B-405D-8B2D-4DCDA5F190D6}">
      <dgm:prSet/>
      <dgm:spPr/>
      <dgm:t>
        <a:bodyPr/>
        <a:lstStyle/>
        <a:p>
          <a:endParaRPr lang="en-US"/>
        </a:p>
      </dgm:t>
    </dgm:pt>
    <dgm:pt modelId="{F21500CF-AC12-41C6-AE77-EE28D668D8A1}" type="sibTrans" cxnId="{F7EA718A-883B-405D-8B2D-4DCDA5F190D6}">
      <dgm:prSet/>
      <dgm:spPr/>
      <dgm:t>
        <a:bodyPr/>
        <a:lstStyle/>
        <a:p>
          <a:endParaRPr lang="en-US"/>
        </a:p>
      </dgm:t>
    </dgm:pt>
    <dgm:pt modelId="{C7CFD1B8-6799-4274-BB7B-D29137BA46C6}">
      <dgm:prSet/>
      <dgm:spPr/>
      <dgm:t>
        <a:bodyPr/>
        <a:lstStyle/>
        <a:p>
          <a:r>
            <a:rPr lang="zh-CN" altLang="en-US" dirty="0"/>
            <a:t>识别和监测</a:t>
          </a:r>
          <a:endParaRPr lang="en-US" dirty="0"/>
        </a:p>
      </dgm:t>
    </dgm:pt>
    <dgm:pt modelId="{AE1162DB-5742-45A0-B446-F221C28E003F}" type="parTrans" cxnId="{C65112B3-0DD5-4830-A2D6-AFB891B7D733}">
      <dgm:prSet/>
      <dgm:spPr/>
      <dgm:t>
        <a:bodyPr/>
        <a:lstStyle/>
        <a:p>
          <a:endParaRPr lang="en-US"/>
        </a:p>
      </dgm:t>
    </dgm:pt>
    <dgm:pt modelId="{70CFBDBD-2D38-4E79-BBDE-862F138BD07F}" type="sibTrans" cxnId="{C65112B3-0DD5-4830-A2D6-AFB891B7D733}">
      <dgm:prSet/>
      <dgm:spPr/>
      <dgm:t>
        <a:bodyPr/>
        <a:lstStyle/>
        <a:p>
          <a:endParaRPr lang="en-US"/>
        </a:p>
      </dgm:t>
    </dgm:pt>
    <dgm:pt modelId="{5291D4D9-6283-4F96-93FC-CD23783B2EA8}">
      <dgm:prSet/>
      <dgm:spPr/>
      <dgm:t>
        <a:bodyPr/>
        <a:lstStyle/>
        <a:p>
          <a:r>
            <a:rPr lang="zh-CN" altLang="en-US" dirty="0"/>
            <a:t>预测</a:t>
          </a:r>
          <a:endParaRPr lang="en-US" dirty="0"/>
        </a:p>
      </dgm:t>
    </dgm:pt>
    <dgm:pt modelId="{922148CC-C841-4EF5-AE52-28964FAA21A7}" type="parTrans" cxnId="{EC31DDD6-66ED-4846-98CC-017C76F6AD8A}">
      <dgm:prSet/>
      <dgm:spPr/>
      <dgm:t>
        <a:bodyPr/>
        <a:lstStyle/>
        <a:p>
          <a:endParaRPr lang="en-US"/>
        </a:p>
      </dgm:t>
    </dgm:pt>
    <dgm:pt modelId="{A61F337F-137B-499D-BDA9-5E8168C59CAA}" type="sibTrans" cxnId="{EC31DDD6-66ED-4846-98CC-017C76F6AD8A}">
      <dgm:prSet/>
      <dgm:spPr/>
      <dgm:t>
        <a:bodyPr/>
        <a:lstStyle/>
        <a:p>
          <a:endParaRPr lang="en-US"/>
        </a:p>
      </dgm:t>
    </dgm:pt>
    <dgm:pt modelId="{305D2946-8A9A-4471-803A-197C1FFFE4A7}">
      <dgm:prSet/>
      <dgm:spPr/>
      <dgm:t>
        <a:bodyPr/>
        <a:lstStyle/>
        <a:p>
          <a:r>
            <a:rPr lang="zh-CN" altLang="en-US" dirty="0"/>
            <a:t>时间序列分析</a:t>
          </a:r>
          <a:endParaRPr lang="en-US" dirty="0"/>
        </a:p>
      </dgm:t>
    </dgm:pt>
    <dgm:pt modelId="{7251BCC0-2858-469B-AF79-02F8FA9046FA}" type="parTrans" cxnId="{21827259-EAC4-4B4A-A172-3FDB9F441A35}">
      <dgm:prSet/>
      <dgm:spPr/>
      <dgm:t>
        <a:bodyPr/>
        <a:lstStyle/>
        <a:p>
          <a:endParaRPr lang="en-US"/>
        </a:p>
      </dgm:t>
    </dgm:pt>
    <dgm:pt modelId="{4080AC39-AA2B-4F56-AEEB-D5AAEFC880DD}" type="sibTrans" cxnId="{21827259-EAC4-4B4A-A172-3FDB9F441A35}">
      <dgm:prSet/>
      <dgm:spPr/>
      <dgm:t>
        <a:bodyPr/>
        <a:lstStyle/>
        <a:p>
          <a:endParaRPr lang="en-US"/>
        </a:p>
      </dgm:t>
    </dgm:pt>
    <dgm:pt modelId="{C34DF6FB-6B7A-4BEF-A179-0698381FFE76}">
      <dgm:prSet/>
      <dgm:spPr/>
      <dgm:t>
        <a:bodyPr/>
        <a:lstStyle/>
        <a:p>
          <a:r>
            <a:rPr lang="zh-CN" altLang="en-US" dirty="0"/>
            <a:t>回归分析</a:t>
          </a:r>
          <a:endParaRPr lang="en-US" dirty="0"/>
        </a:p>
      </dgm:t>
    </dgm:pt>
    <dgm:pt modelId="{55DAA279-E6D5-4F76-8F10-988481311E19}" type="parTrans" cxnId="{D094BD10-1D81-4AEA-8436-014054D8BC53}">
      <dgm:prSet/>
      <dgm:spPr/>
      <dgm:t>
        <a:bodyPr/>
        <a:lstStyle/>
        <a:p>
          <a:endParaRPr lang="en-US"/>
        </a:p>
      </dgm:t>
    </dgm:pt>
    <dgm:pt modelId="{5ED28322-9D79-42B5-87D4-A8CF3386A780}" type="sibTrans" cxnId="{D094BD10-1D81-4AEA-8436-014054D8BC53}">
      <dgm:prSet/>
      <dgm:spPr/>
      <dgm:t>
        <a:bodyPr/>
        <a:lstStyle/>
        <a:p>
          <a:endParaRPr lang="en-US"/>
        </a:p>
      </dgm:t>
    </dgm:pt>
    <dgm:pt modelId="{E0E5320E-8B75-491B-9B87-4018419BF48E}">
      <dgm:prSet/>
      <dgm:spPr/>
      <dgm:t>
        <a:bodyPr/>
        <a:lstStyle/>
        <a:p>
          <a:r>
            <a:rPr lang="zh-CN" altLang="en-US" dirty="0"/>
            <a:t>机器学习</a:t>
          </a:r>
          <a:endParaRPr lang="en-US" dirty="0"/>
        </a:p>
      </dgm:t>
    </dgm:pt>
    <dgm:pt modelId="{8B5CE536-8BD6-4669-9F50-90B25875262F}" type="parTrans" cxnId="{FDEE3EA6-4DA0-44B6-8A10-615B48F1E4D1}">
      <dgm:prSet/>
      <dgm:spPr/>
      <dgm:t>
        <a:bodyPr/>
        <a:lstStyle/>
        <a:p>
          <a:endParaRPr lang="en-US"/>
        </a:p>
      </dgm:t>
    </dgm:pt>
    <dgm:pt modelId="{1B383394-A2C5-4F64-BE8C-F2F32740095E}" type="sibTrans" cxnId="{FDEE3EA6-4DA0-44B6-8A10-615B48F1E4D1}">
      <dgm:prSet/>
      <dgm:spPr/>
      <dgm:t>
        <a:bodyPr/>
        <a:lstStyle/>
        <a:p>
          <a:endParaRPr lang="en-US"/>
        </a:p>
      </dgm:t>
    </dgm:pt>
    <dgm:pt modelId="{126EAB83-E27B-4FE8-A7ED-1BC758F8EFE5}">
      <dgm:prSet/>
      <dgm:spPr/>
      <dgm:t>
        <a:bodyPr/>
        <a:lstStyle/>
        <a:p>
          <a:r>
            <a:rPr lang="zh-CN" altLang="en-US" dirty="0"/>
            <a:t>风险管理</a:t>
          </a:r>
          <a:endParaRPr lang="en-US" dirty="0"/>
        </a:p>
      </dgm:t>
    </dgm:pt>
    <dgm:pt modelId="{BF2B37E4-60FD-4E4E-90CA-BFECBBCADA28}" type="parTrans" cxnId="{D90CA57F-9377-4C1E-9696-2C33A7F2554C}">
      <dgm:prSet/>
      <dgm:spPr/>
      <dgm:t>
        <a:bodyPr/>
        <a:lstStyle/>
        <a:p>
          <a:endParaRPr lang="en-US"/>
        </a:p>
      </dgm:t>
    </dgm:pt>
    <dgm:pt modelId="{055E673B-4823-43AF-ABA3-CC32CA9F884C}" type="sibTrans" cxnId="{D90CA57F-9377-4C1E-9696-2C33A7F2554C}">
      <dgm:prSet/>
      <dgm:spPr/>
      <dgm:t>
        <a:bodyPr/>
        <a:lstStyle/>
        <a:p>
          <a:endParaRPr lang="en-US"/>
        </a:p>
      </dgm:t>
    </dgm:pt>
    <dgm:pt modelId="{AFD38BD5-5630-4F90-9A2E-EEE5707C8D26}">
      <dgm:prSet/>
      <dgm:spPr/>
      <dgm:t>
        <a:bodyPr/>
        <a:lstStyle/>
        <a:p>
          <a:r>
            <a:rPr lang="zh-CN" altLang="en-US" dirty="0"/>
            <a:t>宏观经济趋势分析</a:t>
          </a:r>
          <a:endParaRPr lang="en-US" dirty="0"/>
        </a:p>
      </dgm:t>
    </dgm:pt>
    <dgm:pt modelId="{FA5B5E53-A646-4311-B08F-832C2DBD4B53}" type="parTrans" cxnId="{0962824B-D6DB-470C-9786-58519A336179}">
      <dgm:prSet/>
      <dgm:spPr/>
      <dgm:t>
        <a:bodyPr/>
        <a:lstStyle/>
        <a:p>
          <a:endParaRPr lang="en-US"/>
        </a:p>
      </dgm:t>
    </dgm:pt>
    <dgm:pt modelId="{EE1A3EB2-0438-40DD-B00D-83C7A3AD94C1}" type="sibTrans" cxnId="{0962824B-D6DB-470C-9786-58519A336179}">
      <dgm:prSet/>
      <dgm:spPr/>
      <dgm:t>
        <a:bodyPr/>
        <a:lstStyle/>
        <a:p>
          <a:endParaRPr lang="en-US"/>
        </a:p>
      </dgm:t>
    </dgm:pt>
    <dgm:pt modelId="{7EEAB63C-FEE5-42C1-BF38-C5F597A36C5E}">
      <dgm:prSet/>
      <dgm:spPr/>
      <dgm:t>
        <a:bodyPr/>
        <a:lstStyle/>
        <a:p>
          <a:r>
            <a:rPr lang="zh-CN" altLang="en-US" dirty="0"/>
            <a:t>社会发展趋势分析</a:t>
          </a:r>
          <a:endParaRPr lang="en-US" dirty="0"/>
        </a:p>
      </dgm:t>
    </dgm:pt>
    <dgm:pt modelId="{9249AFE4-0DDA-4894-873E-7539CA81B659}" type="parTrans" cxnId="{B8D0DD23-19DD-4014-B610-3B5D14D05562}">
      <dgm:prSet/>
      <dgm:spPr/>
      <dgm:t>
        <a:bodyPr/>
        <a:lstStyle/>
        <a:p>
          <a:endParaRPr lang="en-US"/>
        </a:p>
      </dgm:t>
    </dgm:pt>
    <dgm:pt modelId="{AB2B5CED-9D92-44E0-A890-E84D0FF6AA46}" type="sibTrans" cxnId="{B8D0DD23-19DD-4014-B610-3B5D14D05562}">
      <dgm:prSet/>
      <dgm:spPr/>
      <dgm:t>
        <a:bodyPr/>
        <a:lstStyle/>
        <a:p>
          <a:endParaRPr lang="en-US"/>
        </a:p>
      </dgm:t>
    </dgm:pt>
    <dgm:pt modelId="{4FCFA2A7-1E7A-448C-9D7B-80FF57816F5B}">
      <dgm:prSet/>
      <dgm:spPr/>
      <dgm:t>
        <a:bodyPr/>
        <a:lstStyle/>
        <a:p>
          <a:r>
            <a:rPr lang="zh-CN" altLang="en-US" dirty="0"/>
            <a:t>国际环境分析</a:t>
          </a:r>
          <a:endParaRPr lang="en-US" dirty="0"/>
        </a:p>
      </dgm:t>
    </dgm:pt>
    <dgm:pt modelId="{F834FC5F-819F-4D19-A38F-7AF4A1822BEB}" type="parTrans" cxnId="{5D82C981-C934-4A0E-A745-E4D78828F692}">
      <dgm:prSet/>
      <dgm:spPr/>
      <dgm:t>
        <a:bodyPr/>
        <a:lstStyle/>
        <a:p>
          <a:endParaRPr lang="en-US"/>
        </a:p>
      </dgm:t>
    </dgm:pt>
    <dgm:pt modelId="{1C90FB93-C3E4-4107-926C-7C2A224E75FA}" type="sibTrans" cxnId="{5D82C981-C934-4A0E-A745-E4D78828F692}">
      <dgm:prSet/>
      <dgm:spPr/>
      <dgm:t>
        <a:bodyPr/>
        <a:lstStyle/>
        <a:p>
          <a:endParaRPr lang="en-US"/>
        </a:p>
      </dgm:t>
    </dgm:pt>
    <dgm:pt modelId="{7AC3BA7E-DBC0-475E-8B53-FBF983E3E9CD}" type="pres">
      <dgm:prSet presAssocID="{A4322441-BC31-4FC4-BC73-C47B5BFB668A}" presName="Name0" presStyleCnt="0">
        <dgm:presLayoutVars>
          <dgm:dir/>
          <dgm:animLvl val="lvl"/>
          <dgm:resizeHandles val="exact"/>
        </dgm:presLayoutVars>
      </dgm:prSet>
      <dgm:spPr/>
    </dgm:pt>
    <dgm:pt modelId="{40BAEF70-F3C8-4EFB-81A1-296610618668}" type="pres">
      <dgm:prSet presAssocID="{6E48C2FB-6C87-4734-AF19-0E904F0E426B}" presName="composite" presStyleCnt="0"/>
      <dgm:spPr/>
    </dgm:pt>
    <dgm:pt modelId="{87150DB8-C92C-43F7-B3CC-99A26C063814}" type="pres">
      <dgm:prSet presAssocID="{6E48C2FB-6C87-4734-AF19-0E904F0E426B}" presName="parTx" presStyleLbl="alignNode1" presStyleIdx="0" presStyleCnt="4">
        <dgm:presLayoutVars>
          <dgm:chMax val="0"/>
          <dgm:chPref val="0"/>
          <dgm:bulletEnabled val="1"/>
        </dgm:presLayoutVars>
      </dgm:prSet>
      <dgm:spPr/>
    </dgm:pt>
    <dgm:pt modelId="{64D04C29-D5E8-4487-8BFD-71D413B79FF0}" type="pres">
      <dgm:prSet presAssocID="{6E48C2FB-6C87-4734-AF19-0E904F0E426B}" presName="desTx" presStyleLbl="alignAccFollowNode1" presStyleIdx="0" presStyleCnt="4">
        <dgm:presLayoutVars>
          <dgm:bulletEnabled val="1"/>
        </dgm:presLayoutVars>
      </dgm:prSet>
      <dgm:spPr/>
    </dgm:pt>
    <dgm:pt modelId="{FD6BDD23-385F-43F5-85B2-D5242AD1DEAA}" type="pres">
      <dgm:prSet presAssocID="{1135A1D9-F90B-4C53-B90B-1CE631D8E6A2}" presName="space" presStyleCnt="0"/>
      <dgm:spPr/>
    </dgm:pt>
    <dgm:pt modelId="{47BFE486-70C9-4CF3-A208-CC6EB9BAAC91}" type="pres">
      <dgm:prSet presAssocID="{7CB66EF9-24AF-4CA4-97B4-C1334A48452A}" presName="composite" presStyleCnt="0"/>
      <dgm:spPr/>
    </dgm:pt>
    <dgm:pt modelId="{44DFA0CD-98C4-44A5-BA3E-41D40D849862}" type="pres">
      <dgm:prSet presAssocID="{7CB66EF9-24AF-4CA4-97B4-C1334A48452A}" presName="parTx" presStyleLbl="alignNode1" presStyleIdx="1" presStyleCnt="4">
        <dgm:presLayoutVars>
          <dgm:chMax val="0"/>
          <dgm:chPref val="0"/>
          <dgm:bulletEnabled val="1"/>
        </dgm:presLayoutVars>
      </dgm:prSet>
      <dgm:spPr/>
    </dgm:pt>
    <dgm:pt modelId="{DB5A032C-EA27-43C7-AA4A-40F2DE7DDB22}" type="pres">
      <dgm:prSet presAssocID="{7CB66EF9-24AF-4CA4-97B4-C1334A48452A}" presName="desTx" presStyleLbl="alignAccFollowNode1" presStyleIdx="1" presStyleCnt="4">
        <dgm:presLayoutVars>
          <dgm:bulletEnabled val="1"/>
        </dgm:presLayoutVars>
      </dgm:prSet>
      <dgm:spPr/>
    </dgm:pt>
    <dgm:pt modelId="{504CC7CB-2BB8-4331-BBE1-3612D50BA410}" type="pres">
      <dgm:prSet presAssocID="{38F374A5-CBAE-4620-80CC-B4F7AE66298D}" presName="space" presStyleCnt="0"/>
      <dgm:spPr/>
    </dgm:pt>
    <dgm:pt modelId="{A2079F5B-8851-43DA-8373-914C80C10866}" type="pres">
      <dgm:prSet presAssocID="{4CC130E3-6107-4AFC-B993-7643EE89A60F}" presName="composite" presStyleCnt="0"/>
      <dgm:spPr/>
    </dgm:pt>
    <dgm:pt modelId="{071B552C-B768-42F9-81F5-C5E786161E01}" type="pres">
      <dgm:prSet presAssocID="{4CC130E3-6107-4AFC-B993-7643EE89A60F}" presName="parTx" presStyleLbl="alignNode1" presStyleIdx="2" presStyleCnt="4">
        <dgm:presLayoutVars>
          <dgm:chMax val="0"/>
          <dgm:chPref val="0"/>
          <dgm:bulletEnabled val="1"/>
        </dgm:presLayoutVars>
      </dgm:prSet>
      <dgm:spPr/>
    </dgm:pt>
    <dgm:pt modelId="{999651BB-9778-4432-9E8B-6EA11D0BA70A}" type="pres">
      <dgm:prSet presAssocID="{4CC130E3-6107-4AFC-B993-7643EE89A60F}" presName="desTx" presStyleLbl="alignAccFollowNode1" presStyleIdx="2" presStyleCnt="4">
        <dgm:presLayoutVars>
          <dgm:bulletEnabled val="1"/>
        </dgm:presLayoutVars>
      </dgm:prSet>
      <dgm:spPr/>
    </dgm:pt>
    <dgm:pt modelId="{6E7C70BF-BE73-4A1F-A6DD-BE72838592D0}" type="pres">
      <dgm:prSet presAssocID="{6C1C1B3E-6A55-4079-826A-66E0609A9753}" presName="space" presStyleCnt="0"/>
      <dgm:spPr/>
    </dgm:pt>
    <dgm:pt modelId="{B8F5B497-A796-4279-853C-C87553B7E47C}" type="pres">
      <dgm:prSet presAssocID="{C204BBD6-FEBC-46DB-86D7-D594D1FF9378}" presName="composite" presStyleCnt="0"/>
      <dgm:spPr/>
    </dgm:pt>
    <dgm:pt modelId="{8CD3FE37-26B7-440B-8E6F-4F30CE080368}" type="pres">
      <dgm:prSet presAssocID="{C204BBD6-FEBC-46DB-86D7-D594D1FF9378}" presName="parTx" presStyleLbl="alignNode1" presStyleIdx="3" presStyleCnt="4">
        <dgm:presLayoutVars>
          <dgm:chMax val="0"/>
          <dgm:chPref val="0"/>
          <dgm:bulletEnabled val="1"/>
        </dgm:presLayoutVars>
      </dgm:prSet>
      <dgm:spPr/>
    </dgm:pt>
    <dgm:pt modelId="{312DA517-11FE-4A20-B642-6F35C991CBB0}" type="pres">
      <dgm:prSet presAssocID="{C204BBD6-FEBC-46DB-86D7-D594D1FF9378}" presName="desTx" presStyleLbl="alignAccFollowNode1" presStyleIdx="3" presStyleCnt="4">
        <dgm:presLayoutVars>
          <dgm:bulletEnabled val="1"/>
        </dgm:presLayoutVars>
      </dgm:prSet>
      <dgm:spPr/>
    </dgm:pt>
  </dgm:ptLst>
  <dgm:cxnLst>
    <dgm:cxn modelId="{5E41A707-A3C2-44DE-8E22-DBD9704E85CC}" type="presOf" srcId="{C7CFD1B8-6799-4274-BB7B-D29137BA46C6}" destId="{999651BB-9778-4432-9E8B-6EA11D0BA70A}" srcOrd="0" destOrd="0" presId="urn:microsoft.com/office/officeart/2005/8/layout/hList1"/>
    <dgm:cxn modelId="{5F5BAE0A-4901-4A69-83E9-AA817274F1F1}" type="presOf" srcId="{C204BBD6-FEBC-46DB-86D7-D594D1FF9378}" destId="{8CD3FE37-26B7-440B-8E6F-4F30CE080368}" srcOrd="0" destOrd="0" presId="urn:microsoft.com/office/officeart/2005/8/layout/hList1"/>
    <dgm:cxn modelId="{D094BD10-1D81-4AEA-8436-014054D8BC53}" srcId="{5291D4D9-6283-4F96-93FC-CD23783B2EA8}" destId="{C34DF6FB-6B7A-4BEF-A179-0698381FFE76}" srcOrd="1" destOrd="0" parTransId="{55DAA279-E6D5-4F76-8F10-988481311E19}" sibTransId="{5ED28322-9D79-42B5-87D4-A8CF3386A780}"/>
    <dgm:cxn modelId="{25783614-F648-48B6-AD61-BF21C088CCC7}" srcId="{6E48C2FB-6C87-4734-AF19-0E904F0E426B}" destId="{C2DAA057-C6D7-4CE3-8286-975C969D1192}" srcOrd="1" destOrd="0" parTransId="{8F4BF9FB-82AC-401F-9A68-9DA14EEAAC1E}" sibTransId="{F01C0B3F-27C9-4803-A478-7C77C617E77F}"/>
    <dgm:cxn modelId="{152E311D-E801-46A2-AA6D-A3D59126EC9D}" type="presOf" srcId="{305D2946-8A9A-4471-803A-197C1FFFE4A7}" destId="{999651BB-9778-4432-9E8B-6EA11D0BA70A}" srcOrd="0" destOrd="2" presId="urn:microsoft.com/office/officeart/2005/8/layout/hList1"/>
    <dgm:cxn modelId="{D448C321-94F7-49BF-B2FA-B18834E7E1AC}" srcId="{A4322441-BC31-4FC4-BC73-C47B5BFB668A}" destId="{6E48C2FB-6C87-4734-AF19-0E904F0E426B}" srcOrd="0" destOrd="0" parTransId="{13DFA117-DC7D-4D93-B82B-3B0A8AAA4CD2}" sibTransId="{1135A1D9-F90B-4C53-B90B-1CE631D8E6A2}"/>
    <dgm:cxn modelId="{B8D0DD23-19DD-4014-B610-3B5D14D05562}" srcId="{C204BBD6-FEBC-46DB-86D7-D594D1FF9378}" destId="{7EEAB63C-FEE5-42C1-BF38-C5F597A36C5E}" srcOrd="1" destOrd="0" parTransId="{9249AFE4-0DDA-4894-873E-7539CA81B659}" sibTransId="{AB2B5CED-9D92-44E0-A890-E84D0FF6AA46}"/>
    <dgm:cxn modelId="{817BDD26-E2F2-4ED9-ACA9-CA6F82E346CE}" srcId="{7CB66EF9-24AF-4CA4-97B4-C1334A48452A}" destId="{2081316A-7ADA-40D2-A770-9D1362959C7C}" srcOrd="1" destOrd="0" parTransId="{69AF8855-E8F2-4B21-BE4F-C2A9C0769EE8}" sibTransId="{CBAC22D1-47A7-4A4E-8101-3F079D51C33F}"/>
    <dgm:cxn modelId="{B861F92E-DB80-4D99-A73A-F3438EEF26CA}" type="presOf" srcId="{4FCFA2A7-1E7A-448C-9D7B-80FF57816F5B}" destId="{312DA517-11FE-4A20-B642-6F35C991CBB0}" srcOrd="0" destOrd="2" presId="urn:microsoft.com/office/officeart/2005/8/layout/hList1"/>
    <dgm:cxn modelId="{394C3838-D58D-49F0-A420-15F915323CEE}" type="presOf" srcId="{596A4F61-C797-48AA-94F5-46CEF9BA120E}" destId="{64D04C29-D5E8-4487-8BFD-71D413B79FF0}" srcOrd="0" destOrd="0" presId="urn:microsoft.com/office/officeart/2005/8/layout/hList1"/>
    <dgm:cxn modelId="{A8972A39-B71C-427C-9A9A-44895EAAC744}" type="presOf" srcId="{2081316A-7ADA-40D2-A770-9D1362959C7C}" destId="{DB5A032C-EA27-43C7-AA4A-40F2DE7DDB22}" srcOrd="0" destOrd="1" presId="urn:microsoft.com/office/officeart/2005/8/layout/hList1"/>
    <dgm:cxn modelId="{81DF7D3B-6731-4819-B280-E891F6C9A1D8}" type="presOf" srcId="{E0E5320E-8B75-491B-9B87-4018419BF48E}" destId="{999651BB-9778-4432-9E8B-6EA11D0BA70A}" srcOrd="0" destOrd="4" presId="urn:microsoft.com/office/officeart/2005/8/layout/hList1"/>
    <dgm:cxn modelId="{9179993C-CA21-49F3-B600-ACD23FED22C8}" type="presOf" srcId="{C28D2D05-9BEB-4B79-AA3D-51A8B99351AD}" destId="{DB5A032C-EA27-43C7-AA4A-40F2DE7DDB22}" srcOrd="0" destOrd="0" presId="urn:microsoft.com/office/officeart/2005/8/layout/hList1"/>
    <dgm:cxn modelId="{FC6FC83C-29BE-48DF-A5AB-12E3231EA625}" type="presOf" srcId="{C2DAA057-C6D7-4CE3-8286-975C969D1192}" destId="{64D04C29-D5E8-4487-8BFD-71D413B79FF0}" srcOrd="0" destOrd="1" presId="urn:microsoft.com/office/officeart/2005/8/layout/hList1"/>
    <dgm:cxn modelId="{0962824B-D6DB-470C-9786-58519A336179}" srcId="{C204BBD6-FEBC-46DB-86D7-D594D1FF9378}" destId="{AFD38BD5-5630-4F90-9A2E-EEE5707C8D26}" srcOrd="0" destOrd="0" parTransId="{FA5B5E53-A646-4311-B08F-832C2DBD4B53}" sibTransId="{EE1A3EB2-0438-40DD-B00D-83C7A3AD94C1}"/>
    <dgm:cxn modelId="{999FFC6E-E347-4B67-93E3-7A909FCAEB50}" type="presOf" srcId="{126EAB83-E27B-4FE8-A7ED-1BC758F8EFE5}" destId="{999651BB-9778-4432-9E8B-6EA11D0BA70A}" srcOrd="0" destOrd="5" presId="urn:microsoft.com/office/officeart/2005/8/layout/hList1"/>
    <dgm:cxn modelId="{70E3DC73-425F-4DEE-B53D-F1C6B6571D7D}" type="presOf" srcId="{6E48C2FB-6C87-4734-AF19-0E904F0E426B}" destId="{87150DB8-C92C-43F7-B3CC-99A26C063814}" srcOrd="0" destOrd="0" presId="urn:microsoft.com/office/officeart/2005/8/layout/hList1"/>
    <dgm:cxn modelId="{61C01F75-EC03-4B29-B5D4-051217F346D0}" srcId="{A4322441-BC31-4FC4-BC73-C47B5BFB668A}" destId="{4CC130E3-6107-4AFC-B993-7643EE89A60F}" srcOrd="2" destOrd="0" parTransId="{0A875B24-512C-4C9C-A4B8-B9FDF46DDB67}" sibTransId="{6C1C1B3E-6A55-4079-826A-66E0609A9753}"/>
    <dgm:cxn modelId="{4588E255-EC04-4A29-A824-B6DAE7793B75}" type="presOf" srcId="{A4322441-BC31-4FC4-BC73-C47B5BFB668A}" destId="{7AC3BA7E-DBC0-475E-8B53-FBF983E3E9CD}" srcOrd="0" destOrd="0" presId="urn:microsoft.com/office/officeart/2005/8/layout/hList1"/>
    <dgm:cxn modelId="{21827259-EAC4-4B4A-A172-3FDB9F441A35}" srcId="{5291D4D9-6283-4F96-93FC-CD23783B2EA8}" destId="{305D2946-8A9A-4471-803A-197C1FFFE4A7}" srcOrd="0" destOrd="0" parTransId="{7251BCC0-2858-469B-AF79-02F8FA9046FA}" sibTransId="{4080AC39-AA2B-4F56-AEEB-D5AAEFC880DD}"/>
    <dgm:cxn modelId="{D90CA57F-9377-4C1E-9696-2C33A7F2554C}" srcId="{4CC130E3-6107-4AFC-B993-7643EE89A60F}" destId="{126EAB83-E27B-4FE8-A7ED-1BC758F8EFE5}" srcOrd="2" destOrd="0" parTransId="{BF2B37E4-60FD-4E4E-90CA-BFECBBCADA28}" sibTransId="{055E673B-4823-43AF-ABA3-CC32CA9F884C}"/>
    <dgm:cxn modelId="{5D82C981-C934-4A0E-A745-E4D78828F692}" srcId="{C204BBD6-FEBC-46DB-86D7-D594D1FF9378}" destId="{4FCFA2A7-1E7A-448C-9D7B-80FF57816F5B}" srcOrd="2" destOrd="0" parTransId="{F834FC5F-819F-4D19-A38F-7AF4A1822BEB}" sibTransId="{1C90FB93-C3E4-4107-926C-7C2A224E75FA}"/>
    <dgm:cxn modelId="{A04B5082-2900-4153-BBBE-3D79081ADE96}" type="presOf" srcId="{5291D4D9-6283-4F96-93FC-CD23783B2EA8}" destId="{999651BB-9778-4432-9E8B-6EA11D0BA70A}" srcOrd="0" destOrd="1" presId="urn:microsoft.com/office/officeart/2005/8/layout/hList1"/>
    <dgm:cxn modelId="{F7EA718A-883B-405D-8B2D-4DCDA5F190D6}" srcId="{7CB66EF9-24AF-4CA4-97B4-C1334A48452A}" destId="{27AF95F5-3903-4581-A463-A589BC186FD0}" srcOrd="2" destOrd="0" parTransId="{2DA4BCA7-5941-42AC-A57C-AE92D0CC9BE6}" sibTransId="{F21500CF-AC12-41C6-AE77-EE28D668D8A1}"/>
    <dgm:cxn modelId="{A3F54191-7B50-4DE4-9DF8-43EA5D0CD1AC}" type="presOf" srcId="{7CB66EF9-24AF-4CA4-97B4-C1334A48452A}" destId="{44DFA0CD-98C4-44A5-BA3E-41D40D849862}" srcOrd="0" destOrd="0" presId="urn:microsoft.com/office/officeart/2005/8/layout/hList1"/>
    <dgm:cxn modelId="{B3E02D9A-6EFC-4795-85F6-DFF6790DBFEE}" type="presOf" srcId="{C34DF6FB-6B7A-4BEF-A179-0698381FFE76}" destId="{999651BB-9778-4432-9E8B-6EA11D0BA70A}" srcOrd="0" destOrd="3" presId="urn:microsoft.com/office/officeart/2005/8/layout/hList1"/>
    <dgm:cxn modelId="{659B009B-CFC2-48AA-AC6E-AE447E9FCC78}" srcId="{6E48C2FB-6C87-4734-AF19-0E904F0E426B}" destId="{596A4F61-C797-48AA-94F5-46CEF9BA120E}" srcOrd="0" destOrd="0" parTransId="{D4704B65-B591-41DA-BBA0-D7633BAC6E61}" sibTransId="{637ACBE8-9B95-47AC-892B-0D7E7F65FB33}"/>
    <dgm:cxn modelId="{FDEE3EA6-4DA0-44B6-8A10-615B48F1E4D1}" srcId="{5291D4D9-6283-4F96-93FC-CD23783B2EA8}" destId="{E0E5320E-8B75-491B-9B87-4018419BF48E}" srcOrd="2" destOrd="0" parTransId="{8B5CE536-8BD6-4669-9F50-90B25875262F}" sibTransId="{1B383394-A2C5-4F64-BE8C-F2F32740095E}"/>
    <dgm:cxn modelId="{1595DAAB-626C-436A-A0EF-B10B0E48AB18}" srcId="{A4322441-BC31-4FC4-BC73-C47B5BFB668A}" destId="{7CB66EF9-24AF-4CA4-97B4-C1334A48452A}" srcOrd="1" destOrd="0" parTransId="{C7C93A02-4A37-4073-B727-BF6E079A59DC}" sibTransId="{38F374A5-CBAE-4620-80CC-B4F7AE66298D}"/>
    <dgm:cxn modelId="{C3ABB4AD-DE71-4DE1-92A1-A55DE91C8BA2}" srcId="{7CB66EF9-24AF-4CA4-97B4-C1334A48452A}" destId="{C28D2D05-9BEB-4B79-AA3D-51A8B99351AD}" srcOrd="0" destOrd="0" parTransId="{1CA7A4CF-38E9-4089-854A-6E49BAB93509}" sibTransId="{1368803B-7D03-401A-8E3E-B66F94B58707}"/>
    <dgm:cxn modelId="{C65112B3-0DD5-4830-A2D6-AFB891B7D733}" srcId="{4CC130E3-6107-4AFC-B993-7643EE89A60F}" destId="{C7CFD1B8-6799-4274-BB7B-D29137BA46C6}" srcOrd="0" destOrd="0" parTransId="{AE1162DB-5742-45A0-B446-F221C28E003F}" sibTransId="{70CFBDBD-2D38-4E79-BBDE-862F138BD07F}"/>
    <dgm:cxn modelId="{1CA6EAB3-260A-4E85-932A-D85CA61F6426}" type="presOf" srcId="{7EEAB63C-FEE5-42C1-BF38-C5F597A36C5E}" destId="{312DA517-11FE-4A20-B642-6F35C991CBB0}" srcOrd="0" destOrd="1" presId="urn:microsoft.com/office/officeart/2005/8/layout/hList1"/>
    <dgm:cxn modelId="{C04F81CC-5771-4E08-9272-6E92EB3DC7D8}" type="presOf" srcId="{AFD38BD5-5630-4F90-9A2E-EEE5707C8D26}" destId="{312DA517-11FE-4A20-B642-6F35C991CBB0}" srcOrd="0" destOrd="0" presId="urn:microsoft.com/office/officeart/2005/8/layout/hList1"/>
    <dgm:cxn modelId="{EC31DDD6-66ED-4846-98CC-017C76F6AD8A}" srcId="{4CC130E3-6107-4AFC-B993-7643EE89A60F}" destId="{5291D4D9-6283-4F96-93FC-CD23783B2EA8}" srcOrd="1" destOrd="0" parTransId="{922148CC-C841-4EF5-AE52-28964FAA21A7}" sibTransId="{A61F337F-137B-499D-BDA9-5E8168C59CAA}"/>
    <dgm:cxn modelId="{A2165CD9-5CD7-4F68-AB60-E9C40CEF1E8B}" srcId="{A4322441-BC31-4FC4-BC73-C47B5BFB668A}" destId="{C204BBD6-FEBC-46DB-86D7-D594D1FF9378}" srcOrd="3" destOrd="0" parTransId="{3CDE6DEE-642C-4C50-8DF1-7B8851570B3D}" sibTransId="{4415F1D9-0521-4953-BCF3-BDF1868700B5}"/>
    <dgm:cxn modelId="{6ACE0CE4-DA56-4DD7-92E8-3DEA36BDE66B}" type="presOf" srcId="{4CC130E3-6107-4AFC-B993-7643EE89A60F}" destId="{071B552C-B768-42F9-81F5-C5E786161E01}" srcOrd="0" destOrd="0" presId="urn:microsoft.com/office/officeart/2005/8/layout/hList1"/>
    <dgm:cxn modelId="{61083BED-46FC-4257-8A59-104157346C6E}" type="presOf" srcId="{27AF95F5-3903-4581-A463-A589BC186FD0}" destId="{DB5A032C-EA27-43C7-AA4A-40F2DE7DDB22}" srcOrd="0" destOrd="2" presId="urn:microsoft.com/office/officeart/2005/8/layout/hList1"/>
    <dgm:cxn modelId="{46A891F9-5596-4C53-AF95-99EE04097704}" type="presParOf" srcId="{7AC3BA7E-DBC0-475E-8B53-FBF983E3E9CD}" destId="{40BAEF70-F3C8-4EFB-81A1-296610618668}" srcOrd="0" destOrd="0" presId="urn:microsoft.com/office/officeart/2005/8/layout/hList1"/>
    <dgm:cxn modelId="{150C9AC4-CEC0-4D3E-AD3B-5A7D4F9CF674}" type="presParOf" srcId="{40BAEF70-F3C8-4EFB-81A1-296610618668}" destId="{87150DB8-C92C-43F7-B3CC-99A26C063814}" srcOrd="0" destOrd="0" presId="urn:microsoft.com/office/officeart/2005/8/layout/hList1"/>
    <dgm:cxn modelId="{1A29E603-EE84-413C-AC6D-E8250D668608}" type="presParOf" srcId="{40BAEF70-F3C8-4EFB-81A1-296610618668}" destId="{64D04C29-D5E8-4487-8BFD-71D413B79FF0}" srcOrd="1" destOrd="0" presId="urn:microsoft.com/office/officeart/2005/8/layout/hList1"/>
    <dgm:cxn modelId="{08D56259-2BF3-4A1D-B238-509103CCB17F}" type="presParOf" srcId="{7AC3BA7E-DBC0-475E-8B53-FBF983E3E9CD}" destId="{FD6BDD23-385F-43F5-85B2-D5242AD1DEAA}" srcOrd="1" destOrd="0" presId="urn:microsoft.com/office/officeart/2005/8/layout/hList1"/>
    <dgm:cxn modelId="{E6EB944F-4642-4532-98F4-E670ADA24D46}" type="presParOf" srcId="{7AC3BA7E-DBC0-475E-8B53-FBF983E3E9CD}" destId="{47BFE486-70C9-4CF3-A208-CC6EB9BAAC91}" srcOrd="2" destOrd="0" presId="urn:microsoft.com/office/officeart/2005/8/layout/hList1"/>
    <dgm:cxn modelId="{B4C3EB01-3633-4DEA-BC90-F5BACE84970C}" type="presParOf" srcId="{47BFE486-70C9-4CF3-A208-CC6EB9BAAC91}" destId="{44DFA0CD-98C4-44A5-BA3E-41D40D849862}" srcOrd="0" destOrd="0" presId="urn:microsoft.com/office/officeart/2005/8/layout/hList1"/>
    <dgm:cxn modelId="{F7FB36F8-BDA3-44A7-B625-C81E12C8C08B}" type="presParOf" srcId="{47BFE486-70C9-4CF3-A208-CC6EB9BAAC91}" destId="{DB5A032C-EA27-43C7-AA4A-40F2DE7DDB22}" srcOrd="1" destOrd="0" presId="urn:microsoft.com/office/officeart/2005/8/layout/hList1"/>
    <dgm:cxn modelId="{1B43C3B8-F695-49C8-B401-96F1A11B5763}" type="presParOf" srcId="{7AC3BA7E-DBC0-475E-8B53-FBF983E3E9CD}" destId="{504CC7CB-2BB8-4331-BBE1-3612D50BA410}" srcOrd="3" destOrd="0" presId="urn:microsoft.com/office/officeart/2005/8/layout/hList1"/>
    <dgm:cxn modelId="{E490AE61-06A5-4605-BE77-3FFEF3B43A7D}" type="presParOf" srcId="{7AC3BA7E-DBC0-475E-8B53-FBF983E3E9CD}" destId="{A2079F5B-8851-43DA-8373-914C80C10866}" srcOrd="4" destOrd="0" presId="urn:microsoft.com/office/officeart/2005/8/layout/hList1"/>
    <dgm:cxn modelId="{FD64865F-9B1E-46BE-9618-B2F81E12BDEA}" type="presParOf" srcId="{A2079F5B-8851-43DA-8373-914C80C10866}" destId="{071B552C-B768-42F9-81F5-C5E786161E01}" srcOrd="0" destOrd="0" presId="urn:microsoft.com/office/officeart/2005/8/layout/hList1"/>
    <dgm:cxn modelId="{C15D5EA7-BD43-4E0E-ACB5-3F105C8E0D75}" type="presParOf" srcId="{A2079F5B-8851-43DA-8373-914C80C10866}" destId="{999651BB-9778-4432-9E8B-6EA11D0BA70A}" srcOrd="1" destOrd="0" presId="urn:microsoft.com/office/officeart/2005/8/layout/hList1"/>
    <dgm:cxn modelId="{DBC2248F-9FFC-4E7D-A889-F393283FEB43}" type="presParOf" srcId="{7AC3BA7E-DBC0-475E-8B53-FBF983E3E9CD}" destId="{6E7C70BF-BE73-4A1F-A6DD-BE72838592D0}" srcOrd="5" destOrd="0" presId="urn:microsoft.com/office/officeart/2005/8/layout/hList1"/>
    <dgm:cxn modelId="{A000B0AD-5A60-4CC1-81C0-A26A3F0EF97B}" type="presParOf" srcId="{7AC3BA7E-DBC0-475E-8B53-FBF983E3E9CD}" destId="{B8F5B497-A796-4279-853C-C87553B7E47C}" srcOrd="6" destOrd="0" presId="urn:microsoft.com/office/officeart/2005/8/layout/hList1"/>
    <dgm:cxn modelId="{5191F766-B759-413C-A77A-2BF645C8D10C}" type="presParOf" srcId="{B8F5B497-A796-4279-853C-C87553B7E47C}" destId="{8CD3FE37-26B7-440B-8E6F-4F30CE080368}" srcOrd="0" destOrd="0" presId="urn:microsoft.com/office/officeart/2005/8/layout/hList1"/>
    <dgm:cxn modelId="{08EB8B08-2752-4D3B-8B68-48C6FFAEC750}" type="presParOf" srcId="{B8F5B497-A796-4279-853C-C87553B7E47C}" destId="{312DA517-11FE-4A20-B642-6F35C991CBB0}"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4.xml><?xml version="1.0" encoding="utf-8"?>
<dgm:dataModel xmlns:dgm="http://schemas.openxmlformats.org/drawingml/2006/diagram" xmlns:a="http://schemas.openxmlformats.org/drawingml/2006/main">
  <dgm:ptLst>
    <dgm:pt modelId="{6D586D17-8BE1-4F1A-B9BB-83FE63473880}" type="doc">
      <dgm:prSet loTypeId="urn:microsoft.com/office/officeart/2005/8/layout/hierarchy4" loCatId="list" qsTypeId="urn:microsoft.com/office/officeart/2005/8/quickstyle/simple1" qsCatId="simple" csTypeId="urn:microsoft.com/office/officeart/2005/8/colors/accent1_2" csCatId="accent1" phldr="1"/>
      <dgm:spPr/>
      <dgm:t>
        <a:bodyPr/>
        <a:lstStyle/>
        <a:p>
          <a:endParaRPr lang="en-US"/>
        </a:p>
      </dgm:t>
    </dgm:pt>
    <dgm:pt modelId="{A2FC2016-7C62-404C-8C42-8F34B5EEB3D7}">
      <dgm:prSet phldrT="[文本]"/>
      <dgm:spPr/>
      <dgm:t>
        <a:bodyPr/>
        <a:lstStyle/>
        <a:p>
          <a:r>
            <a:rPr lang="zh-CN" altLang="en-US" dirty="0"/>
            <a:t>定义</a:t>
          </a:r>
          <a:endParaRPr lang="en-US" dirty="0"/>
        </a:p>
      </dgm:t>
    </dgm:pt>
    <dgm:pt modelId="{84C2A076-C052-4D8E-862A-04C7D7B7FA05}" type="parTrans" cxnId="{ED39EC04-7FD9-4C4C-85C0-35B3AC3EA243}">
      <dgm:prSet/>
      <dgm:spPr/>
      <dgm:t>
        <a:bodyPr/>
        <a:lstStyle/>
        <a:p>
          <a:endParaRPr lang="en-US"/>
        </a:p>
      </dgm:t>
    </dgm:pt>
    <dgm:pt modelId="{AC08D6AF-8058-4015-A6C6-4E3495A55C57}" type="sibTrans" cxnId="{ED39EC04-7FD9-4C4C-85C0-35B3AC3EA243}">
      <dgm:prSet/>
      <dgm:spPr/>
      <dgm:t>
        <a:bodyPr/>
        <a:lstStyle/>
        <a:p>
          <a:endParaRPr lang="en-US"/>
        </a:p>
      </dgm:t>
    </dgm:pt>
    <dgm:pt modelId="{46135CE2-1C54-4E45-AD86-93BAD1A10EB5}">
      <dgm:prSet phldrT="[文本]"/>
      <dgm:spPr/>
      <dgm:t>
        <a:bodyPr/>
        <a:lstStyle/>
        <a:p>
          <a:r>
            <a:rPr lang="zh-CN" altLang="en-US" dirty="0"/>
            <a:t>内涵</a:t>
          </a:r>
          <a:endParaRPr lang="en-US" dirty="0"/>
        </a:p>
      </dgm:t>
    </dgm:pt>
    <dgm:pt modelId="{16650EC9-D47B-4208-8A3E-A5BFC717B1B0}" type="parTrans" cxnId="{93DE2503-82D1-48E6-AFD4-E206FA823637}">
      <dgm:prSet/>
      <dgm:spPr/>
      <dgm:t>
        <a:bodyPr/>
        <a:lstStyle/>
        <a:p>
          <a:endParaRPr lang="en-US"/>
        </a:p>
      </dgm:t>
    </dgm:pt>
    <dgm:pt modelId="{EDEF7A29-6DE3-4374-8A56-88CA0018B1F4}" type="sibTrans" cxnId="{93DE2503-82D1-48E6-AFD4-E206FA823637}">
      <dgm:prSet/>
      <dgm:spPr/>
      <dgm:t>
        <a:bodyPr/>
        <a:lstStyle/>
        <a:p>
          <a:endParaRPr lang="en-US"/>
        </a:p>
      </dgm:t>
    </dgm:pt>
    <dgm:pt modelId="{B88360D6-60D6-4364-AFF2-4992634391BB}">
      <dgm:prSet/>
      <dgm:spPr/>
      <dgm:t>
        <a:bodyPr/>
        <a:lstStyle/>
        <a:p>
          <a:r>
            <a:rPr lang="zh-CN" altLang="en-US" dirty="0"/>
            <a:t>商品期货量化分析是指运用数学统计、计算机科学和金融工程等工具，</a:t>
          </a:r>
          <a:endParaRPr lang="en-US" altLang="zh-CN" dirty="0"/>
        </a:p>
        <a:p>
          <a:r>
            <a:rPr lang="zh-CN" altLang="en-US" dirty="0"/>
            <a:t>对商品期货市场的价格、交易量、持仓量等数据进行系统化、模型化处理</a:t>
          </a:r>
          <a:endParaRPr lang="en-US" altLang="zh-CN" dirty="0"/>
        </a:p>
        <a:p>
          <a:r>
            <a:rPr lang="zh-CN" altLang="en-US" dirty="0"/>
            <a:t>以期发现市场规律，构建可量化的交易决策系统并进行风险控制的研究方法。</a:t>
          </a:r>
          <a:endParaRPr lang="en-US" dirty="0"/>
        </a:p>
      </dgm:t>
    </dgm:pt>
    <dgm:pt modelId="{DC26FF71-5D32-44F4-B0F9-231FA444D6FC}" type="parTrans" cxnId="{D0B8B3CB-CE36-4586-9D0F-758DE71C3B56}">
      <dgm:prSet/>
      <dgm:spPr/>
      <dgm:t>
        <a:bodyPr/>
        <a:lstStyle/>
        <a:p>
          <a:endParaRPr lang="en-US"/>
        </a:p>
      </dgm:t>
    </dgm:pt>
    <dgm:pt modelId="{490CBFCE-83A0-48B2-97F0-EC19AD41D76C}" type="sibTrans" cxnId="{D0B8B3CB-CE36-4586-9D0F-758DE71C3B56}">
      <dgm:prSet/>
      <dgm:spPr/>
      <dgm:t>
        <a:bodyPr/>
        <a:lstStyle/>
        <a:p>
          <a:endParaRPr lang="en-US"/>
        </a:p>
      </dgm:t>
    </dgm:pt>
    <dgm:pt modelId="{923BCC9F-42F5-440D-88A4-1EB607361954}">
      <dgm:prSet phldrT="[文本]"/>
      <dgm:spPr/>
      <dgm:t>
        <a:bodyPr/>
        <a:lstStyle/>
        <a:p>
          <a:pPr>
            <a:buNone/>
          </a:pPr>
          <a:r>
            <a:rPr lang="zh-CN" altLang="en-US" b="1" dirty="0"/>
            <a:t>方法论基础</a:t>
          </a:r>
          <a:r>
            <a:rPr lang="zh-CN" altLang="en-US" dirty="0"/>
            <a:t>：</a:t>
          </a:r>
          <a:endParaRPr lang="en-US" altLang="zh-CN" dirty="0"/>
        </a:p>
        <a:p>
          <a:pPr>
            <a:buNone/>
          </a:pPr>
          <a:r>
            <a:rPr lang="zh-CN" altLang="en-US" dirty="0"/>
            <a:t>以数理统计和概率论为理论基础，强调用定量化、可验证的方式分析商品期货市场</a:t>
          </a:r>
          <a:endParaRPr lang="en-US" dirty="0"/>
        </a:p>
      </dgm:t>
    </dgm:pt>
    <dgm:pt modelId="{8097E9BA-F1EB-405E-836B-6AB3AB58E10A}" type="parTrans" cxnId="{1CA9E103-357C-432B-9284-54B6D8AAE146}">
      <dgm:prSet/>
      <dgm:spPr/>
      <dgm:t>
        <a:bodyPr/>
        <a:lstStyle/>
        <a:p>
          <a:endParaRPr lang="en-US"/>
        </a:p>
      </dgm:t>
    </dgm:pt>
    <dgm:pt modelId="{470141F6-7BAC-42F6-8FF2-7B0685EBB260}" type="sibTrans" cxnId="{1CA9E103-357C-432B-9284-54B6D8AAE146}">
      <dgm:prSet/>
      <dgm:spPr/>
      <dgm:t>
        <a:bodyPr/>
        <a:lstStyle/>
        <a:p>
          <a:endParaRPr lang="en-US"/>
        </a:p>
      </dgm:t>
    </dgm:pt>
    <dgm:pt modelId="{56737B27-739D-4CF9-9E2F-C1BA89EABD64}">
      <dgm:prSet/>
      <dgm:spPr/>
      <dgm:t>
        <a:bodyPr/>
        <a:lstStyle/>
        <a:p>
          <a:pPr>
            <a:buNone/>
          </a:pPr>
          <a:r>
            <a:rPr lang="zh-CN" altLang="en-US" b="1" dirty="0"/>
            <a:t>客观性</a:t>
          </a:r>
          <a:r>
            <a:rPr lang="zh-CN" altLang="en-US" dirty="0"/>
            <a:t>：</a:t>
          </a:r>
          <a:endParaRPr lang="en-US" altLang="zh-CN" dirty="0"/>
        </a:p>
        <a:p>
          <a:pPr>
            <a:buNone/>
          </a:pPr>
          <a:r>
            <a:rPr lang="zh-CN" altLang="en-US" dirty="0"/>
            <a:t>依赖数据而非主观判断，追求研究结果的可重复性和一致性</a:t>
          </a:r>
        </a:p>
      </dgm:t>
    </dgm:pt>
    <dgm:pt modelId="{5F3AB345-1EE3-4C9E-80BD-66DEBB0C3A42}" type="parTrans" cxnId="{EA83E1DD-37AE-4418-A24B-FDE067F6787B}">
      <dgm:prSet/>
      <dgm:spPr/>
      <dgm:t>
        <a:bodyPr/>
        <a:lstStyle/>
        <a:p>
          <a:endParaRPr lang="en-US"/>
        </a:p>
      </dgm:t>
    </dgm:pt>
    <dgm:pt modelId="{D1E9D258-1185-4F8B-B351-4AA6EE2CDFE2}" type="sibTrans" cxnId="{EA83E1DD-37AE-4418-A24B-FDE067F6787B}">
      <dgm:prSet/>
      <dgm:spPr/>
      <dgm:t>
        <a:bodyPr/>
        <a:lstStyle/>
        <a:p>
          <a:endParaRPr lang="en-US"/>
        </a:p>
      </dgm:t>
    </dgm:pt>
    <dgm:pt modelId="{11D42191-7536-496A-9193-CC1CAA413013}">
      <dgm:prSet/>
      <dgm:spPr/>
      <dgm:t>
        <a:bodyPr/>
        <a:lstStyle/>
        <a:p>
          <a:pPr>
            <a:buNone/>
          </a:pPr>
          <a:r>
            <a:rPr lang="zh-CN" altLang="en-US" b="1" dirty="0"/>
            <a:t>系统性</a:t>
          </a:r>
          <a:r>
            <a:rPr lang="zh-CN" altLang="en-US" dirty="0"/>
            <a:t>：</a:t>
          </a:r>
          <a:endParaRPr lang="en-US" altLang="zh-CN" dirty="0"/>
        </a:p>
        <a:p>
          <a:pPr>
            <a:buNone/>
          </a:pPr>
          <a:r>
            <a:rPr lang="zh-CN" altLang="en-US" dirty="0"/>
            <a:t>将研究对象视为一个完整系统，考察各因素之间的相互作用和关联性</a:t>
          </a:r>
        </a:p>
      </dgm:t>
    </dgm:pt>
    <dgm:pt modelId="{F8C6F99F-7019-4B1F-A0FD-B3F63BBB6441}" type="parTrans" cxnId="{4FD6401D-3ED0-442E-A899-167D2154790E}">
      <dgm:prSet/>
      <dgm:spPr/>
      <dgm:t>
        <a:bodyPr/>
        <a:lstStyle/>
        <a:p>
          <a:endParaRPr lang="en-US"/>
        </a:p>
      </dgm:t>
    </dgm:pt>
    <dgm:pt modelId="{6DCC40BD-95B8-4044-A0D1-07D1B25EFD9A}" type="sibTrans" cxnId="{4FD6401D-3ED0-442E-A899-167D2154790E}">
      <dgm:prSet/>
      <dgm:spPr/>
      <dgm:t>
        <a:bodyPr/>
        <a:lstStyle/>
        <a:p>
          <a:endParaRPr lang="en-US"/>
        </a:p>
      </dgm:t>
    </dgm:pt>
    <dgm:pt modelId="{DBAD4452-792B-4F69-A1D4-91DCECC7E037}">
      <dgm:prSet/>
      <dgm:spPr/>
      <dgm:t>
        <a:bodyPr/>
        <a:lstStyle/>
        <a:p>
          <a:pPr>
            <a:buNone/>
          </a:pPr>
          <a:r>
            <a:rPr lang="zh-CN" altLang="en-US" b="1" dirty="0"/>
            <a:t>计算驱动</a:t>
          </a:r>
          <a:r>
            <a:rPr lang="zh-CN" altLang="en-US" dirty="0"/>
            <a:t>：</a:t>
          </a:r>
          <a:endParaRPr lang="en-US" altLang="zh-CN" dirty="0"/>
        </a:p>
        <a:p>
          <a:pPr>
            <a:buNone/>
          </a:pPr>
          <a:r>
            <a:rPr lang="zh-CN" altLang="en-US" dirty="0"/>
            <a:t>通过算法和模型处理大量数据，从中提取有价值的信息</a:t>
          </a:r>
        </a:p>
      </dgm:t>
    </dgm:pt>
    <dgm:pt modelId="{007A4811-F287-412A-B2B6-5E9352F6CB3A}" type="parTrans" cxnId="{00AC3078-C2DC-48C5-8377-42B4416E953C}">
      <dgm:prSet/>
      <dgm:spPr/>
      <dgm:t>
        <a:bodyPr/>
        <a:lstStyle/>
        <a:p>
          <a:endParaRPr lang="en-US"/>
        </a:p>
      </dgm:t>
    </dgm:pt>
    <dgm:pt modelId="{5D7F8424-CE6D-4612-B611-24A187AC9FBC}" type="sibTrans" cxnId="{00AC3078-C2DC-48C5-8377-42B4416E953C}">
      <dgm:prSet/>
      <dgm:spPr/>
      <dgm:t>
        <a:bodyPr/>
        <a:lstStyle/>
        <a:p>
          <a:endParaRPr lang="en-US"/>
        </a:p>
      </dgm:t>
    </dgm:pt>
    <dgm:pt modelId="{9581F90D-D6BB-4483-A2F7-83C0C1565D93}">
      <dgm:prSet/>
      <dgm:spPr/>
      <dgm:t>
        <a:bodyPr/>
        <a:lstStyle/>
        <a:p>
          <a:r>
            <a:rPr lang="zh-CN" altLang="en-US" b="1" dirty="0"/>
            <a:t>风险量化</a:t>
          </a:r>
          <a:r>
            <a:rPr lang="zh-CN" altLang="en-US" dirty="0"/>
            <a:t>：</a:t>
          </a:r>
          <a:endParaRPr lang="en-US" altLang="zh-CN" dirty="0"/>
        </a:p>
        <a:p>
          <a:r>
            <a:rPr lang="zh-CN" altLang="en-US" dirty="0"/>
            <a:t>将市场风险转化为可测量、可管理的数值指标外延</a:t>
          </a:r>
        </a:p>
      </dgm:t>
    </dgm:pt>
    <dgm:pt modelId="{74DBA01D-BBA2-4E5D-B220-AAAB6F756BBA}" type="parTrans" cxnId="{AD618478-7AE6-481F-92A8-110BB2289A27}">
      <dgm:prSet/>
      <dgm:spPr/>
      <dgm:t>
        <a:bodyPr/>
        <a:lstStyle/>
        <a:p>
          <a:endParaRPr lang="en-US"/>
        </a:p>
      </dgm:t>
    </dgm:pt>
    <dgm:pt modelId="{A15C98F2-06A6-42DC-AE3C-D7347EF49B0F}" type="sibTrans" cxnId="{AD618478-7AE6-481F-92A8-110BB2289A27}">
      <dgm:prSet/>
      <dgm:spPr/>
      <dgm:t>
        <a:bodyPr/>
        <a:lstStyle/>
        <a:p>
          <a:endParaRPr lang="en-US"/>
        </a:p>
      </dgm:t>
    </dgm:pt>
    <dgm:pt modelId="{B9F5BCCD-A1A7-4649-B758-2CD80C74EE32}" type="pres">
      <dgm:prSet presAssocID="{6D586D17-8BE1-4F1A-B9BB-83FE63473880}" presName="Name0" presStyleCnt="0">
        <dgm:presLayoutVars>
          <dgm:chPref val="1"/>
          <dgm:dir/>
          <dgm:animOne val="branch"/>
          <dgm:animLvl val="lvl"/>
          <dgm:resizeHandles/>
        </dgm:presLayoutVars>
      </dgm:prSet>
      <dgm:spPr/>
    </dgm:pt>
    <dgm:pt modelId="{CD7C0792-F63B-4091-9977-28885FFF4C15}" type="pres">
      <dgm:prSet presAssocID="{A2FC2016-7C62-404C-8C42-8F34B5EEB3D7}" presName="vertOne" presStyleCnt="0"/>
      <dgm:spPr/>
    </dgm:pt>
    <dgm:pt modelId="{A1C713E7-104A-42DA-9ACF-F1120E25E7AE}" type="pres">
      <dgm:prSet presAssocID="{A2FC2016-7C62-404C-8C42-8F34B5EEB3D7}" presName="txOne" presStyleLbl="node0" presStyleIdx="0" presStyleCnt="2" custScaleX="117527" custScaleY="42353">
        <dgm:presLayoutVars>
          <dgm:chPref val="3"/>
        </dgm:presLayoutVars>
      </dgm:prSet>
      <dgm:spPr/>
    </dgm:pt>
    <dgm:pt modelId="{59C67B38-AFD3-476C-B854-3ADFA17049CB}" type="pres">
      <dgm:prSet presAssocID="{A2FC2016-7C62-404C-8C42-8F34B5EEB3D7}" presName="parTransOne" presStyleCnt="0"/>
      <dgm:spPr/>
    </dgm:pt>
    <dgm:pt modelId="{5F22D18F-27BE-4602-823A-6A2F3BAC6BA1}" type="pres">
      <dgm:prSet presAssocID="{A2FC2016-7C62-404C-8C42-8F34B5EEB3D7}" presName="horzOne" presStyleCnt="0"/>
      <dgm:spPr/>
    </dgm:pt>
    <dgm:pt modelId="{6343F24F-BBF8-40F1-B0FB-E4EF81AC3784}" type="pres">
      <dgm:prSet presAssocID="{B88360D6-60D6-4364-AFF2-4992634391BB}" presName="vertTwo" presStyleCnt="0"/>
      <dgm:spPr/>
    </dgm:pt>
    <dgm:pt modelId="{7DDD5D42-255F-468A-ABC1-5EFD055365A7}" type="pres">
      <dgm:prSet presAssocID="{B88360D6-60D6-4364-AFF2-4992634391BB}" presName="txTwo" presStyleLbl="node2" presStyleIdx="0" presStyleCnt="6" custScaleX="168926">
        <dgm:presLayoutVars>
          <dgm:chPref val="3"/>
        </dgm:presLayoutVars>
      </dgm:prSet>
      <dgm:spPr/>
    </dgm:pt>
    <dgm:pt modelId="{9350ABCB-492D-48AC-9A98-19F95C55F985}" type="pres">
      <dgm:prSet presAssocID="{B88360D6-60D6-4364-AFF2-4992634391BB}" presName="horzTwo" presStyleCnt="0"/>
      <dgm:spPr/>
    </dgm:pt>
    <dgm:pt modelId="{8BCD5772-205A-4CAD-A3C4-A6A20DC4FAEE}" type="pres">
      <dgm:prSet presAssocID="{AC08D6AF-8058-4015-A6C6-4E3495A55C57}" presName="sibSpaceOne" presStyleCnt="0"/>
      <dgm:spPr/>
    </dgm:pt>
    <dgm:pt modelId="{15F6AFC1-91E0-4D5A-8304-3B6600B54CDD}" type="pres">
      <dgm:prSet presAssocID="{46135CE2-1C54-4E45-AD86-93BAD1A10EB5}" presName="vertOne" presStyleCnt="0"/>
      <dgm:spPr/>
    </dgm:pt>
    <dgm:pt modelId="{56A2A7F4-9707-4291-9A38-55836663B0A4}" type="pres">
      <dgm:prSet presAssocID="{46135CE2-1C54-4E45-AD86-93BAD1A10EB5}" presName="txOne" presStyleLbl="node0" presStyleIdx="1" presStyleCnt="2" custScaleX="99990" custScaleY="42353">
        <dgm:presLayoutVars>
          <dgm:chPref val="3"/>
        </dgm:presLayoutVars>
      </dgm:prSet>
      <dgm:spPr/>
    </dgm:pt>
    <dgm:pt modelId="{2F0D2875-F146-418C-A91D-33931F6C2165}" type="pres">
      <dgm:prSet presAssocID="{46135CE2-1C54-4E45-AD86-93BAD1A10EB5}" presName="parTransOne" presStyleCnt="0"/>
      <dgm:spPr/>
    </dgm:pt>
    <dgm:pt modelId="{777664E0-CB37-4675-97E7-5C2F5753099D}" type="pres">
      <dgm:prSet presAssocID="{46135CE2-1C54-4E45-AD86-93BAD1A10EB5}" presName="horzOne" presStyleCnt="0"/>
      <dgm:spPr/>
    </dgm:pt>
    <dgm:pt modelId="{6F8BFC26-B9D4-4DA5-8A0B-66BBDDD00CEB}" type="pres">
      <dgm:prSet presAssocID="{923BCC9F-42F5-440D-88A4-1EB607361954}" presName="vertTwo" presStyleCnt="0"/>
      <dgm:spPr/>
    </dgm:pt>
    <dgm:pt modelId="{D2CFCD67-CEB6-4464-95B2-F5797CF20C0A}" type="pres">
      <dgm:prSet presAssocID="{923BCC9F-42F5-440D-88A4-1EB607361954}" presName="txTwo" presStyleLbl="node2" presStyleIdx="1" presStyleCnt="6">
        <dgm:presLayoutVars>
          <dgm:chPref val="3"/>
        </dgm:presLayoutVars>
      </dgm:prSet>
      <dgm:spPr/>
    </dgm:pt>
    <dgm:pt modelId="{BC465EF1-564C-4A7A-868C-80D86896CDAF}" type="pres">
      <dgm:prSet presAssocID="{923BCC9F-42F5-440D-88A4-1EB607361954}" presName="horzTwo" presStyleCnt="0"/>
      <dgm:spPr/>
    </dgm:pt>
    <dgm:pt modelId="{D4530146-7E4E-4E1D-B239-DF602B6FFDDD}" type="pres">
      <dgm:prSet presAssocID="{470141F6-7BAC-42F6-8FF2-7B0685EBB260}" presName="sibSpaceTwo" presStyleCnt="0"/>
      <dgm:spPr/>
    </dgm:pt>
    <dgm:pt modelId="{853A8B93-8C6F-4490-BE8C-05A1288DEAED}" type="pres">
      <dgm:prSet presAssocID="{56737B27-739D-4CF9-9E2F-C1BA89EABD64}" presName="vertTwo" presStyleCnt="0"/>
      <dgm:spPr/>
    </dgm:pt>
    <dgm:pt modelId="{8C6EAB33-D922-472F-ABAB-4D5656612850}" type="pres">
      <dgm:prSet presAssocID="{56737B27-739D-4CF9-9E2F-C1BA89EABD64}" presName="txTwo" presStyleLbl="node2" presStyleIdx="2" presStyleCnt="6">
        <dgm:presLayoutVars>
          <dgm:chPref val="3"/>
        </dgm:presLayoutVars>
      </dgm:prSet>
      <dgm:spPr/>
    </dgm:pt>
    <dgm:pt modelId="{684636E1-E067-4C01-B35B-55A4A3CE957D}" type="pres">
      <dgm:prSet presAssocID="{56737B27-739D-4CF9-9E2F-C1BA89EABD64}" presName="horzTwo" presStyleCnt="0"/>
      <dgm:spPr/>
    </dgm:pt>
    <dgm:pt modelId="{4427567A-8FC8-413D-9B2D-6D62231A22BF}" type="pres">
      <dgm:prSet presAssocID="{D1E9D258-1185-4F8B-B351-4AA6EE2CDFE2}" presName="sibSpaceTwo" presStyleCnt="0"/>
      <dgm:spPr/>
    </dgm:pt>
    <dgm:pt modelId="{E42E53AA-DDA3-4DB2-90D8-7C736927B184}" type="pres">
      <dgm:prSet presAssocID="{11D42191-7536-496A-9193-CC1CAA413013}" presName="vertTwo" presStyleCnt="0"/>
      <dgm:spPr/>
    </dgm:pt>
    <dgm:pt modelId="{8D7E7180-FEE1-49F8-A990-796211D5140F}" type="pres">
      <dgm:prSet presAssocID="{11D42191-7536-496A-9193-CC1CAA413013}" presName="txTwo" presStyleLbl="node2" presStyleIdx="3" presStyleCnt="6">
        <dgm:presLayoutVars>
          <dgm:chPref val="3"/>
        </dgm:presLayoutVars>
      </dgm:prSet>
      <dgm:spPr/>
    </dgm:pt>
    <dgm:pt modelId="{D4CE4525-A058-4B8E-BEAC-A60127F64E5D}" type="pres">
      <dgm:prSet presAssocID="{11D42191-7536-496A-9193-CC1CAA413013}" presName="horzTwo" presStyleCnt="0"/>
      <dgm:spPr/>
    </dgm:pt>
    <dgm:pt modelId="{15F7DF22-0576-48D4-AB3F-B03602B288B2}" type="pres">
      <dgm:prSet presAssocID="{6DCC40BD-95B8-4044-A0D1-07D1B25EFD9A}" presName="sibSpaceTwo" presStyleCnt="0"/>
      <dgm:spPr/>
    </dgm:pt>
    <dgm:pt modelId="{5ECCF686-592E-4CDC-9386-50D00714EE89}" type="pres">
      <dgm:prSet presAssocID="{DBAD4452-792B-4F69-A1D4-91DCECC7E037}" presName="vertTwo" presStyleCnt="0"/>
      <dgm:spPr/>
    </dgm:pt>
    <dgm:pt modelId="{834CD9D1-A544-49F8-B376-E1598DC8036F}" type="pres">
      <dgm:prSet presAssocID="{DBAD4452-792B-4F69-A1D4-91DCECC7E037}" presName="txTwo" presStyleLbl="node2" presStyleIdx="4" presStyleCnt="6">
        <dgm:presLayoutVars>
          <dgm:chPref val="3"/>
        </dgm:presLayoutVars>
      </dgm:prSet>
      <dgm:spPr/>
    </dgm:pt>
    <dgm:pt modelId="{8B453F5E-037F-4242-84B2-1489CAB5C889}" type="pres">
      <dgm:prSet presAssocID="{DBAD4452-792B-4F69-A1D4-91DCECC7E037}" presName="horzTwo" presStyleCnt="0"/>
      <dgm:spPr/>
    </dgm:pt>
    <dgm:pt modelId="{C390964D-AC77-4C40-B632-4074D35CB56E}" type="pres">
      <dgm:prSet presAssocID="{5D7F8424-CE6D-4612-B611-24A187AC9FBC}" presName="sibSpaceTwo" presStyleCnt="0"/>
      <dgm:spPr/>
    </dgm:pt>
    <dgm:pt modelId="{17D26494-BFB8-4F93-9098-60EA6A3E2773}" type="pres">
      <dgm:prSet presAssocID="{9581F90D-D6BB-4483-A2F7-83C0C1565D93}" presName="vertTwo" presStyleCnt="0"/>
      <dgm:spPr/>
    </dgm:pt>
    <dgm:pt modelId="{43795C25-EAEE-4194-8448-BFAA20FA5312}" type="pres">
      <dgm:prSet presAssocID="{9581F90D-D6BB-4483-A2F7-83C0C1565D93}" presName="txTwo" presStyleLbl="node2" presStyleIdx="5" presStyleCnt="6">
        <dgm:presLayoutVars>
          <dgm:chPref val="3"/>
        </dgm:presLayoutVars>
      </dgm:prSet>
      <dgm:spPr/>
    </dgm:pt>
    <dgm:pt modelId="{18E847BA-F5B2-4916-9A66-EB045CA6EA02}" type="pres">
      <dgm:prSet presAssocID="{9581F90D-D6BB-4483-A2F7-83C0C1565D93}" presName="horzTwo" presStyleCnt="0"/>
      <dgm:spPr/>
    </dgm:pt>
  </dgm:ptLst>
  <dgm:cxnLst>
    <dgm:cxn modelId="{BBB5C800-95B8-45E2-BDCE-18005CF648AB}" type="presOf" srcId="{46135CE2-1C54-4E45-AD86-93BAD1A10EB5}" destId="{56A2A7F4-9707-4291-9A38-55836663B0A4}" srcOrd="0" destOrd="0" presId="urn:microsoft.com/office/officeart/2005/8/layout/hierarchy4"/>
    <dgm:cxn modelId="{93DE2503-82D1-48E6-AFD4-E206FA823637}" srcId="{6D586D17-8BE1-4F1A-B9BB-83FE63473880}" destId="{46135CE2-1C54-4E45-AD86-93BAD1A10EB5}" srcOrd="1" destOrd="0" parTransId="{16650EC9-D47B-4208-8A3E-A5BFC717B1B0}" sibTransId="{EDEF7A29-6DE3-4374-8A56-88CA0018B1F4}"/>
    <dgm:cxn modelId="{1CA9E103-357C-432B-9284-54B6D8AAE146}" srcId="{46135CE2-1C54-4E45-AD86-93BAD1A10EB5}" destId="{923BCC9F-42F5-440D-88A4-1EB607361954}" srcOrd="0" destOrd="0" parTransId="{8097E9BA-F1EB-405E-836B-6AB3AB58E10A}" sibTransId="{470141F6-7BAC-42F6-8FF2-7B0685EBB260}"/>
    <dgm:cxn modelId="{ED39EC04-7FD9-4C4C-85C0-35B3AC3EA243}" srcId="{6D586D17-8BE1-4F1A-B9BB-83FE63473880}" destId="{A2FC2016-7C62-404C-8C42-8F34B5EEB3D7}" srcOrd="0" destOrd="0" parTransId="{84C2A076-C052-4D8E-862A-04C7D7B7FA05}" sibTransId="{AC08D6AF-8058-4015-A6C6-4E3495A55C57}"/>
    <dgm:cxn modelId="{4FD6401D-3ED0-442E-A899-167D2154790E}" srcId="{46135CE2-1C54-4E45-AD86-93BAD1A10EB5}" destId="{11D42191-7536-496A-9193-CC1CAA413013}" srcOrd="2" destOrd="0" parTransId="{F8C6F99F-7019-4B1F-A0FD-B3F63BBB6441}" sibTransId="{6DCC40BD-95B8-4044-A0D1-07D1B25EFD9A}"/>
    <dgm:cxn modelId="{E6774A1F-6CE5-4CF1-92A7-77F0ADAF6ABC}" type="presOf" srcId="{DBAD4452-792B-4F69-A1D4-91DCECC7E037}" destId="{834CD9D1-A544-49F8-B376-E1598DC8036F}" srcOrd="0" destOrd="0" presId="urn:microsoft.com/office/officeart/2005/8/layout/hierarchy4"/>
    <dgm:cxn modelId="{33AC8B43-2F0C-4473-9CF0-5385B7EFD68B}" type="presOf" srcId="{11D42191-7536-496A-9193-CC1CAA413013}" destId="{8D7E7180-FEE1-49F8-A990-796211D5140F}" srcOrd="0" destOrd="0" presId="urn:microsoft.com/office/officeart/2005/8/layout/hierarchy4"/>
    <dgm:cxn modelId="{00AC3078-C2DC-48C5-8377-42B4416E953C}" srcId="{46135CE2-1C54-4E45-AD86-93BAD1A10EB5}" destId="{DBAD4452-792B-4F69-A1D4-91DCECC7E037}" srcOrd="3" destOrd="0" parTransId="{007A4811-F287-412A-B2B6-5E9352F6CB3A}" sibTransId="{5D7F8424-CE6D-4612-B611-24A187AC9FBC}"/>
    <dgm:cxn modelId="{AD618478-7AE6-481F-92A8-110BB2289A27}" srcId="{46135CE2-1C54-4E45-AD86-93BAD1A10EB5}" destId="{9581F90D-D6BB-4483-A2F7-83C0C1565D93}" srcOrd="4" destOrd="0" parTransId="{74DBA01D-BBA2-4E5D-B220-AAAB6F756BBA}" sibTransId="{A15C98F2-06A6-42DC-AE3C-D7347EF49B0F}"/>
    <dgm:cxn modelId="{57BE1C7C-6B3B-425C-AC22-8572EC48CC0B}" type="presOf" srcId="{923BCC9F-42F5-440D-88A4-1EB607361954}" destId="{D2CFCD67-CEB6-4464-95B2-F5797CF20C0A}" srcOrd="0" destOrd="0" presId="urn:microsoft.com/office/officeart/2005/8/layout/hierarchy4"/>
    <dgm:cxn modelId="{0552948B-5A8E-43AA-9FA1-EC945DEB3856}" type="presOf" srcId="{6D586D17-8BE1-4F1A-B9BB-83FE63473880}" destId="{B9F5BCCD-A1A7-4649-B758-2CD80C74EE32}" srcOrd="0" destOrd="0" presId="urn:microsoft.com/office/officeart/2005/8/layout/hierarchy4"/>
    <dgm:cxn modelId="{3BC94FA6-07D8-4F63-AEFF-68A508429B1F}" type="presOf" srcId="{B88360D6-60D6-4364-AFF2-4992634391BB}" destId="{7DDD5D42-255F-468A-ABC1-5EFD055365A7}" srcOrd="0" destOrd="0" presId="urn:microsoft.com/office/officeart/2005/8/layout/hierarchy4"/>
    <dgm:cxn modelId="{41D409AF-1649-4E34-B461-B8E31629A24C}" type="presOf" srcId="{A2FC2016-7C62-404C-8C42-8F34B5EEB3D7}" destId="{A1C713E7-104A-42DA-9ACF-F1120E25E7AE}" srcOrd="0" destOrd="0" presId="urn:microsoft.com/office/officeart/2005/8/layout/hierarchy4"/>
    <dgm:cxn modelId="{35AA60B2-D3DC-4165-8442-EB88ECC36003}" type="presOf" srcId="{56737B27-739D-4CF9-9E2F-C1BA89EABD64}" destId="{8C6EAB33-D922-472F-ABAB-4D5656612850}" srcOrd="0" destOrd="0" presId="urn:microsoft.com/office/officeart/2005/8/layout/hierarchy4"/>
    <dgm:cxn modelId="{049E27C4-AFC5-42F7-853E-3C45C9442FFB}" type="presOf" srcId="{9581F90D-D6BB-4483-A2F7-83C0C1565D93}" destId="{43795C25-EAEE-4194-8448-BFAA20FA5312}" srcOrd="0" destOrd="0" presId="urn:microsoft.com/office/officeart/2005/8/layout/hierarchy4"/>
    <dgm:cxn modelId="{D0B8B3CB-CE36-4586-9D0F-758DE71C3B56}" srcId="{A2FC2016-7C62-404C-8C42-8F34B5EEB3D7}" destId="{B88360D6-60D6-4364-AFF2-4992634391BB}" srcOrd="0" destOrd="0" parTransId="{DC26FF71-5D32-44F4-B0F9-231FA444D6FC}" sibTransId="{490CBFCE-83A0-48B2-97F0-EC19AD41D76C}"/>
    <dgm:cxn modelId="{EA83E1DD-37AE-4418-A24B-FDE067F6787B}" srcId="{46135CE2-1C54-4E45-AD86-93BAD1A10EB5}" destId="{56737B27-739D-4CF9-9E2F-C1BA89EABD64}" srcOrd="1" destOrd="0" parTransId="{5F3AB345-1EE3-4C9E-80BD-66DEBB0C3A42}" sibTransId="{D1E9D258-1185-4F8B-B351-4AA6EE2CDFE2}"/>
    <dgm:cxn modelId="{9C29FC93-CB9D-4374-97A9-5DE1B8AAB86E}" type="presParOf" srcId="{B9F5BCCD-A1A7-4649-B758-2CD80C74EE32}" destId="{CD7C0792-F63B-4091-9977-28885FFF4C15}" srcOrd="0" destOrd="0" presId="urn:microsoft.com/office/officeart/2005/8/layout/hierarchy4"/>
    <dgm:cxn modelId="{897249FD-E47E-4B58-BEAB-BAC0EC83603E}" type="presParOf" srcId="{CD7C0792-F63B-4091-9977-28885FFF4C15}" destId="{A1C713E7-104A-42DA-9ACF-F1120E25E7AE}" srcOrd="0" destOrd="0" presId="urn:microsoft.com/office/officeart/2005/8/layout/hierarchy4"/>
    <dgm:cxn modelId="{210F9ECE-2F87-45BC-9A44-4F664D9B255A}" type="presParOf" srcId="{CD7C0792-F63B-4091-9977-28885FFF4C15}" destId="{59C67B38-AFD3-476C-B854-3ADFA17049CB}" srcOrd="1" destOrd="0" presId="urn:microsoft.com/office/officeart/2005/8/layout/hierarchy4"/>
    <dgm:cxn modelId="{7398818A-196A-4F41-8701-3CE7B9D14B39}" type="presParOf" srcId="{CD7C0792-F63B-4091-9977-28885FFF4C15}" destId="{5F22D18F-27BE-4602-823A-6A2F3BAC6BA1}" srcOrd="2" destOrd="0" presId="urn:microsoft.com/office/officeart/2005/8/layout/hierarchy4"/>
    <dgm:cxn modelId="{FDCD0CB8-5CDB-4B3A-BDF7-20B5A3BF69CD}" type="presParOf" srcId="{5F22D18F-27BE-4602-823A-6A2F3BAC6BA1}" destId="{6343F24F-BBF8-40F1-B0FB-E4EF81AC3784}" srcOrd="0" destOrd="0" presId="urn:microsoft.com/office/officeart/2005/8/layout/hierarchy4"/>
    <dgm:cxn modelId="{3C840528-EC7D-4B06-A79D-F1DC9325D319}" type="presParOf" srcId="{6343F24F-BBF8-40F1-B0FB-E4EF81AC3784}" destId="{7DDD5D42-255F-468A-ABC1-5EFD055365A7}" srcOrd="0" destOrd="0" presId="urn:microsoft.com/office/officeart/2005/8/layout/hierarchy4"/>
    <dgm:cxn modelId="{D4159445-739E-4421-B1CC-31D183768CCE}" type="presParOf" srcId="{6343F24F-BBF8-40F1-B0FB-E4EF81AC3784}" destId="{9350ABCB-492D-48AC-9A98-19F95C55F985}" srcOrd="1" destOrd="0" presId="urn:microsoft.com/office/officeart/2005/8/layout/hierarchy4"/>
    <dgm:cxn modelId="{FCBD4276-EA99-4E53-B7DC-CDB5EA36059E}" type="presParOf" srcId="{B9F5BCCD-A1A7-4649-B758-2CD80C74EE32}" destId="{8BCD5772-205A-4CAD-A3C4-A6A20DC4FAEE}" srcOrd="1" destOrd="0" presId="urn:microsoft.com/office/officeart/2005/8/layout/hierarchy4"/>
    <dgm:cxn modelId="{26F05C2D-4A11-4C77-8404-4A884B65485A}" type="presParOf" srcId="{B9F5BCCD-A1A7-4649-B758-2CD80C74EE32}" destId="{15F6AFC1-91E0-4D5A-8304-3B6600B54CDD}" srcOrd="2" destOrd="0" presId="urn:microsoft.com/office/officeart/2005/8/layout/hierarchy4"/>
    <dgm:cxn modelId="{21C07D91-5A1C-4808-A3ED-7B5F36D27359}" type="presParOf" srcId="{15F6AFC1-91E0-4D5A-8304-3B6600B54CDD}" destId="{56A2A7F4-9707-4291-9A38-55836663B0A4}" srcOrd="0" destOrd="0" presId="urn:microsoft.com/office/officeart/2005/8/layout/hierarchy4"/>
    <dgm:cxn modelId="{AD54C52E-750E-4602-B1A1-BC88D87D047C}" type="presParOf" srcId="{15F6AFC1-91E0-4D5A-8304-3B6600B54CDD}" destId="{2F0D2875-F146-418C-A91D-33931F6C2165}" srcOrd="1" destOrd="0" presId="urn:microsoft.com/office/officeart/2005/8/layout/hierarchy4"/>
    <dgm:cxn modelId="{41087AD4-24FD-4343-B63F-780A46477F32}" type="presParOf" srcId="{15F6AFC1-91E0-4D5A-8304-3B6600B54CDD}" destId="{777664E0-CB37-4675-97E7-5C2F5753099D}" srcOrd="2" destOrd="0" presId="urn:microsoft.com/office/officeart/2005/8/layout/hierarchy4"/>
    <dgm:cxn modelId="{4B4B4C78-90F9-4384-8F8A-CAA97D196C06}" type="presParOf" srcId="{777664E0-CB37-4675-97E7-5C2F5753099D}" destId="{6F8BFC26-B9D4-4DA5-8A0B-66BBDDD00CEB}" srcOrd="0" destOrd="0" presId="urn:microsoft.com/office/officeart/2005/8/layout/hierarchy4"/>
    <dgm:cxn modelId="{504BF434-CF2E-4C87-8CCB-163E0254D58A}" type="presParOf" srcId="{6F8BFC26-B9D4-4DA5-8A0B-66BBDDD00CEB}" destId="{D2CFCD67-CEB6-4464-95B2-F5797CF20C0A}" srcOrd="0" destOrd="0" presId="urn:microsoft.com/office/officeart/2005/8/layout/hierarchy4"/>
    <dgm:cxn modelId="{2EDC4CF2-5EA4-40D5-907F-FAE1EDF31429}" type="presParOf" srcId="{6F8BFC26-B9D4-4DA5-8A0B-66BBDDD00CEB}" destId="{BC465EF1-564C-4A7A-868C-80D86896CDAF}" srcOrd="1" destOrd="0" presId="urn:microsoft.com/office/officeart/2005/8/layout/hierarchy4"/>
    <dgm:cxn modelId="{817ACA93-6EEF-404E-BAA9-89CD4698A484}" type="presParOf" srcId="{777664E0-CB37-4675-97E7-5C2F5753099D}" destId="{D4530146-7E4E-4E1D-B239-DF602B6FFDDD}" srcOrd="1" destOrd="0" presId="urn:microsoft.com/office/officeart/2005/8/layout/hierarchy4"/>
    <dgm:cxn modelId="{D0DE2DDE-17C1-4D54-BF06-CAE7151AB1FC}" type="presParOf" srcId="{777664E0-CB37-4675-97E7-5C2F5753099D}" destId="{853A8B93-8C6F-4490-BE8C-05A1288DEAED}" srcOrd="2" destOrd="0" presId="urn:microsoft.com/office/officeart/2005/8/layout/hierarchy4"/>
    <dgm:cxn modelId="{BFDE0345-2833-41C3-8F39-4683B754C6D1}" type="presParOf" srcId="{853A8B93-8C6F-4490-BE8C-05A1288DEAED}" destId="{8C6EAB33-D922-472F-ABAB-4D5656612850}" srcOrd="0" destOrd="0" presId="urn:microsoft.com/office/officeart/2005/8/layout/hierarchy4"/>
    <dgm:cxn modelId="{9B9E870E-6636-46A0-BA9D-91A4222F5F47}" type="presParOf" srcId="{853A8B93-8C6F-4490-BE8C-05A1288DEAED}" destId="{684636E1-E067-4C01-B35B-55A4A3CE957D}" srcOrd="1" destOrd="0" presId="urn:microsoft.com/office/officeart/2005/8/layout/hierarchy4"/>
    <dgm:cxn modelId="{B71DFAD7-4DD3-47B6-AEA5-10F7685AB5A6}" type="presParOf" srcId="{777664E0-CB37-4675-97E7-5C2F5753099D}" destId="{4427567A-8FC8-413D-9B2D-6D62231A22BF}" srcOrd="3" destOrd="0" presId="urn:microsoft.com/office/officeart/2005/8/layout/hierarchy4"/>
    <dgm:cxn modelId="{482C2D35-77D1-49C4-A3AD-3F43D9D1F5A7}" type="presParOf" srcId="{777664E0-CB37-4675-97E7-5C2F5753099D}" destId="{E42E53AA-DDA3-4DB2-90D8-7C736927B184}" srcOrd="4" destOrd="0" presId="urn:microsoft.com/office/officeart/2005/8/layout/hierarchy4"/>
    <dgm:cxn modelId="{576405BD-4291-487A-A916-B1055F623AB5}" type="presParOf" srcId="{E42E53AA-DDA3-4DB2-90D8-7C736927B184}" destId="{8D7E7180-FEE1-49F8-A990-796211D5140F}" srcOrd="0" destOrd="0" presId="urn:microsoft.com/office/officeart/2005/8/layout/hierarchy4"/>
    <dgm:cxn modelId="{0DE7DF03-C8FB-483D-B00C-71313BBB1EDC}" type="presParOf" srcId="{E42E53AA-DDA3-4DB2-90D8-7C736927B184}" destId="{D4CE4525-A058-4B8E-BEAC-A60127F64E5D}" srcOrd="1" destOrd="0" presId="urn:microsoft.com/office/officeart/2005/8/layout/hierarchy4"/>
    <dgm:cxn modelId="{483BA945-DB09-40AE-B156-20D156F7FF23}" type="presParOf" srcId="{777664E0-CB37-4675-97E7-5C2F5753099D}" destId="{15F7DF22-0576-48D4-AB3F-B03602B288B2}" srcOrd="5" destOrd="0" presId="urn:microsoft.com/office/officeart/2005/8/layout/hierarchy4"/>
    <dgm:cxn modelId="{2796F3AD-5F80-47AE-9B3F-C6AF8FAF3CD4}" type="presParOf" srcId="{777664E0-CB37-4675-97E7-5C2F5753099D}" destId="{5ECCF686-592E-4CDC-9386-50D00714EE89}" srcOrd="6" destOrd="0" presId="urn:microsoft.com/office/officeart/2005/8/layout/hierarchy4"/>
    <dgm:cxn modelId="{F48B994D-3288-4E73-9B0B-0FD21884CB5C}" type="presParOf" srcId="{5ECCF686-592E-4CDC-9386-50D00714EE89}" destId="{834CD9D1-A544-49F8-B376-E1598DC8036F}" srcOrd="0" destOrd="0" presId="urn:microsoft.com/office/officeart/2005/8/layout/hierarchy4"/>
    <dgm:cxn modelId="{83D6A9F7-BC6C-44AC-9CA9-16CB531B15C4}" type="presParOf" srcId="{5ECCF686-592E-4CDC-9386-50D00714EE89}" destId="{8B453F5E-037F-4242-84B2-1489CAB5C889}" srcOrd="1" destOrd="0" presId="urn:microsoft.com/office/officeart/2005/8/layout/hierarchy4"/>
    <dgm:cxn modelId="{BBA58ECC-C216-44F0-9A18-A05EE3085467}" type="presParOf" srcId="{777664E0-CB37-4675-97E7-5C2F5753099D}" destId="{C390964D-AC77-4C40-B632-4074D35CB56E}" srcOrd="7" destOrd="0" presId="urn:microsoft.com/office/officeart/2005/8/layout/hierarchy4"/>
    <dgm:cxn modelId="{4511F9B6-B8E4-4F94-836B-135031E230FB}" type="presParOf" srcId="{777664E0-CB37-4675-97E7-5C2F5753099D}" destId="{17D26494-BFB8-4F93-9098-60EA6A3E2773}" srcOrd="8" destOrd="0" presId="urn:microsoft.com/office/officeart/2005/8/layout/hierarchy4"/>
    <dgm:cxn modelId="{F98759F1-0A47-4166-904F-B40C41FB9FD1}" type="presParOf" srcId="{17D26494-BFB8-4F93-9098-60EA6A3E2773}" destId="{43795C25-EAEE-4194-8448-BFAA20FA5312}" srcOrd="0" destOrd="0" presId="urn:microsoft.com/office/officeart/2005/8/layout/hierarchy4"/>
    <dgm:cxn modelId="{209BF567-4DBF-4AFC-AEE6-C3BB439F7224}" type="presParOf" srcId="{17D26494-BFB8-4F93-9098-60EA6A3E2773}" destId="{18E847BA-F5B2-4916-9A66-EB045CA6EA02}" srcOrd="1" destOrd="0" presId="urn:microsoft.com/office/officeart/2005/8/layout/hierarchy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5.xml><?xml version="1.0" encoding="utf-8"?>
<dgm:dataModel xmlns:dgm="http://schemas.openxmlformats.org/drawingml/2006/diagram" xmlns:a="http://schemas.openxmlformats.org/drawingml/2006/main">
  <dgm:ptLst>
    <dgm:pt modelId="{AEB14C26-A62D-4A67-912D-A20A4534DCD0}"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FB492D88-0F6F-42F1-9EB5-60ABEAAF3E85}">
      <dgm:prSet phldrT="[文本]"/>
      <dgm:spPr/>
      <dgm:t>
        <a:bodyPr/>
        <a:lstStyle/>
        <a:p>
          <a:r>
            <a:rPr lang="zh-CN" altLang="en-US" dirty="0"/>
            <a:t>信息处理能力</a:t>
          </a:r>
          <a:endParaRPr lang="en-US" dirty="0"/>
        </a:p>
      </dgm:t>
    </dgm:pt>
    <dgm:pt modelId="{AEA35DFC-40F7-4BAB-A042-27E00C4BB5E5}" type="parTrans" cxnId="{45171D45-0586-476B-9AD0-275D3A166606}">
      <dgm:prSet/>
      <dgm:spPr/>
      <dgm:t>
        <a:bodyPr/>
        <a:lstStyle/>
        <a:p>
          <a:endParaRPr lang="en-US"/>
        </a:p>
      </dgm:t>
    </dgm:pt>
    <dgm:pt modelId="{EC9D6D57-5403-4E24-8646-D1B5C18CE858}" type="sibTrans" cxnId="{45171D45-0586-476B-9AD0-275D3A166606}">
      <dgm:prSet/>
      <dgm:spPr/>
      <dgm:t>
        <a:bodyPr/>
        <a:lstStyle/>
        <a:p>
          <a:endParaRPr lang="en-US"/>
        </a:p>
      </dgm:t>
    </dgm:pt>
    <dgm:pt modelId="{24834C16-994B-4E3D-A18F-4BBEA5D1072A}">
      <dgm:prSet phldrT="[文本]"/>
      <dgm:spPr/>
      <dgm:t>
        <a:bodyPr/>
        <a:lstStyle/>
        <a:p>
          <a:r>
            <a:rPr lang="zh-CN" altLang="en-US" dirty="0"/>
            <a:t>处理海量数据</a:t>
          </a:r>
          <a:endParaRPr lang="en-US" dirty="0"/>
        </a:p>
      </dgm:t>
    </dgm:pt>
    <dgm:pt modelId="{1DCC8CF3-EFC8-43BC-B6B0-7132107A80E5}" type="parTrans" cxnId="{85EA2076-FE48-4B8A-95F0-29D80BA41532}">
      <dgm:prSet/>
      <dgm:spPr/>
      <dgm:t>
        <a:bodyPr/>
        <a:lstStyle/>
        <a:p>
          <a:endParaRPr lang="en-US"/>
        </a:p>
      </dgm:t>
    </dgm:pt>
    <dgm:pt modelId="{DC0A7E10-D3B6-4723-967D-D039A1CE68C9}" type="sibTrans" cxnId="{85EA2076-FE48-4B8A-95F0-29D80BA41532}">
      <dgm:prSet/>
      <dgm:spPr/>
      <dgm:t>
        <a:bodyPr/>
        <a:lstStyle/>
        <a:p>
          <a:endParaRPr lang="en-US"/>
        </a:p>
      </dgm:t>
    </dgm:pt>
    <dgm:pt modelId="{848C0D47-32F5-4AB8-B140-046B5A7FD959}">
      <dgm:prSet phldrT="[文本]"/>
      <dgm:spPr/>
      <dgm:t>
        <a:bodyPr/>
        <a:lstStyle/>
        <a:p>
          <a:r>
            <a:rPr lang="zh-CN" altLang="en-US" dirty="0"/>
            <a:t>实时监控</a:t>
          </a:r>
          <a:endParaRPr lang="en-US" dirty="0"/>
        </a:p>
      </dgm:t>
    </dgm:pt>
    <dgm:pt modelId="{D577D845-3D22-49F9-B1A0-9BF8D2AFEF6B}" type="parTrans" cxnId="{412140AE-FCED-41EF-BD49-5A2CBA40D0C4}">
      <dgm:prSet/>
      <dgm:spPr/>
      <dgm:t>
        <a:bodyPr/>
        <a:lstStyle/>
        <a:p>
          <a:endParaRPr lang="en-US"/>
        </a:p>
      </dgm:t>
    </dgm:pt>
    <dgm:pt modelId="{339BA28C-21B7-41E4-B68B-FAA981F3FB0B}" type="sibTrans" cxnId="{412140AE-FCED-41EF-BD49-5A2CBA40D0C4}">
      <dgm:prSet/>
      <dgm:spPr/>
      <dgm:t>
        <a:bodyPr/>
        <a:lstStyle/>
        <a:p>
          <a:endParaRPr lang="en-US"/>
        </a:p>
      </dgm:t>
    </dgm:pt>
    <dgm:pt modelId="{F9F06358-709D-4C51-8CA0-0E8107B358EE}">
      <dgm:prSet phldrT="[文本]"/>
      <dgm:spPr/>
      <dgm:t>
        <a:bodyPr/>
        <a:lstStyle/>
        <a:p>
          <a:r>
            <a:rPr lang="zh-CN" altLang="en-US" dirty="0"/>
            <a:t>客观性与一致性</a:t>
          </a:r>
          <a:endParaRPr lang="en-US" dirty="0"/>
        </a:p>
      </dgm:t>
    </dgm:pt>
    <dgm:pt modelId="{40935BEE-B2D2-41DF-93FB-B7A37799A605}" type="parTrans" cxnId="{7F337077-C1A6-44EB-8B40-74DD4A7F29B9}">
      <dgm:prSet/>
      <dgm:spPr/>
      <dgm:t>
        <a:bodyPr/>
        <a:lstStyle/>
        <a:p>
          <a:endParaRPr lang="en-US"/>
        </a:p>
      </dgm:t>
    </dgm:pt>
    <dgm:pt modelId="{41D8D20A-AC55-44AD-BD0D-8333DB3EE612}" type="sibTrans" cxnId="{7F337077-C1A6-44EB-8B40-74DD4A7F29B9}">
      <dgm:prSet/>
      <dgm:spPr/>
      <dgm:t>
        <a:bodyPr/>
        <a:lstStyle/>
        <a:p>
          <a:endParaRPr lang="en-US"/>
        </a:p>
      </dgm:t>
    </dgm:pt>
    <dgm:pt modelId="{F02BA698-B8D2-4BBF-9D6C-9CB0C9ACE5E3}">
      <dgm:prSet phldrT="[文本]"/>
      <dgm:spPr/>
      <dgm:t>
        <a:bodyPr/>
        <a:lstStyle/>
        <a:p>
          <a:r>
            <a:rPr lang="zh-CN" altLang="en-US" dirty="0"/>
            <a:t>突破情绪和认知偏差</a:t>
          </a:r>
          <a:endParaRPr lang="en-US" dirty="0"/>
        </a:p>
      </dgm:t>
    </dgm:pt>
    <dgm:pt modelId="{1C2CBBD6-ECF2-4469-AF0F-776A881411BE}" type="parTrans" cxnId="{B1452A7F-7ABE-4A14-AA3D-01A87ED3C9E7}">
      <dgm:prSet/>
      <dgm:spPr/>
      <dgm:t>
        <a:bodyPr/>
        <a:lstStyle/>
        <a:p>
          <a:endParaRPr lang="en-US"/>
        </a:p>
      </dgm:t>
    </dgm:pt>
    <dgm:pt modelId="{8C1E4F55-C2D3-42DF-8C06-062032BF97E5}" type="sibTrans" cxnId="{B1452A7F-7ABE-4A14-AA3D-01A87ED3C9E7}">
      <dgm:prSet/>
      <dgm:spPr/>
      <dgm:t>
        <a:bodyPr/>
        <a:lstStyle/>
        <a:p>
          <a:endParaRPr lang="en-US"/>
        </a:p>
      </dgm:t>
    </dgm:pt>
    <dgm:pt modelId="{09EFDAD9-1F46-40F6-88FC-94E30040D2C4}">
      <dgm:prSet phldrT="[文本]"/>
      <dgm:spPr/>
      <dgm:t>
        <a:bodyPr/>
        <a:lstStyle/>
        <a:p>
          <a:r>
            <a:rPr lang="zh-CN" altLang="en-US" dirty="0"/>
            <a:t>回测验证策略有效性</a:t>
          </a:r>
          <a:endParaRPr lang="en-US" dirty="0"/>
        </a:p>
      </dgm:t>
    </dgm:pt>
    <dgm:pt modelId="{231D9F4D-4A47-41F0-B38B-3065FD7C3240}" type="parTrans" cxnId="{5573AC92-9D39-40E4-A462-E99500A1BE30}">
      <dgm:prSet/>
      <dgm:spPr/>
      <dgm:t>
        <a:bodyPr/>
        <a:lstStyle/>
        <a:p>
          <a:endParaRPr lang="en-US"/>
        </a:p>
      </dgm:t>
    </dgm:pt>
    <dgm:pt modelId="{EBFCA562-7A4F-46A6-858E-713AEA62462D}" type="sibTrans" cxnId="{5573AC92-9D39-40E4-A462-E99500A1BE30}">
      <dgm:prSet/>
      <dgm:spPr/>
      <dgm:t>
        <a:bodyPr/>
        <a:lstStyle/>
        <a:p>
          <a:endParaRPr lang="en-US"/>
        </a:p>
      </dgm:t>
    </dgm:pt>
    <dgm:pt modelId="{1CF907E0-6436-4611-BA71-DE01344236B7}">
      <dgm:prSet phldrT="[文本]"/>
      <dgm:spPr/>
      <dgm:t>
        <a:bodyPr/>
        <a:lstStyle/>
        <a:p>
          <a:r>
            <a:rPr lang="zh-CN" altLang="en-US" dirty="0"/>
            <a:t>时效性</a:t>
          </a:r>
          <a:endParaRPr lang="en-US" dirty="0"/>
        </a:p>
      </dgm:t>
    </dgm:pt>
    <dgm:pt modelId="{4D73C39E-91F1-4E54-A4B3-FA5B4C0F5F29}" type="parTrans" cxnId="{523B361F-A7BA-4E16-8163-A3CFBAD20F1E}">
      <dgm:prSet/>
      <dgm:spPr/>
      <dgm:t>
        <a:bodyPr/>
        <a:lstStyle/>
        <a:p>
          <a:endParaRPr lang="en-US"/>
        </a:p>
      </dgm:t>
    </dgm:pt>
    <dgm:pt modelId="{338C65DA-31E7-413A-9DA0-71E0094C40B1}" type="sibTrans" cxnId="{523B361F-A7BA-4E16-8163-A3CFBAD20F1E}">
      <dgm:prSet/>
      <dgm:spPr/>
      <dgm:t>
        <a:bodyPr/>
        <a:lstStyle/>
        <a:p>
          <a:endParaRPr lang="en-US"/>
        </a:p>
      </dgm:t>
    </dgm:pt>
    <dgm:pt modelId="{B1168E1D-3062-4616-A8A1-AE33B9DF89E0}">
      <dgm:prSet phldrT="[文本]"/>
      <dgm:spPr/>
      <dgm:t>
        <a:bodyPr/>
        <a:lstStyle/>
        <a:p>
          <a:r>
            <a:rPr lang="zh-CN" altLang="en-US" dirty="0"/>
            <a:t>实时处理决策加快</a:t>
          </a:r>
          <a:endParaRPr lang="en-US" dirty="0"/>
        </a:p>
      </dgm:t>
    </dgm:pt>
    <dgm:pt modelId="{623E2D31-FB87-4B32-AC63-9F4587B3C49D}" type="parTrans" cxnId="{9BA2C958-535E-487A-8576-B866FADD5EAC}">
      <dgm:prSet/>
      <dgm:spPr/>
      <dgm:t>
        <a:bodyPr/>
        <a:lstStyle/>
        <a:p>
          <a:endParaRPr lang="en-US"/>
        </a:p>
      </dgm:t>
    </dgm:pt>
    <dgm:pt modelId="{58534485-9A3F-4396-8C88-69F7299EA8DD}" type="sibTrans" cxnId="{9BA2C958-535E-487A-8576-B866FADD5EAC}">
      <dgm:prSet/>
      <dgm:spPr/>
      <dgm:t>
        <a:bodyPr/>
        <a:lstStyle/>
        <a:p>
          <a:endParaRPr lang="en-US"/>
        </a:p>
      </dgm:t>
    </dgm:pt>
    <dgm:pt modelId="{4E804047-4B8A-4169-89ED-173AF61F4E95}">
      <dgm:prSet phldrT="[文本]"/>
      <dgm:spPr/>
      <dgm:t>
        <a:bodyPr/>
        <a:lstStyle/>
        <a:p>
          <a:r>
            <a:rPr lang="zh-CN" altLang="en-US" dirty="0"/>
            <a:t>自动捕捉异常和突发</a:t>
          </a:r>
          <a:endParaRPr lang="en-US" dirty="0"/>
        </a:p>
      </dgm:t>
    </dgm:pt>
    <dgm:pt modelId="{A09B4C12-81A3-4DB9-90B7-C7F5EB264A0D}" type="parTrans" cxnId="{7EA06ED5-5B4B-420E-903A-A374303E7F7C}">
      <dgm:prSet/>
      <dgm:spPr/>
      <dgm:t>
        <a:bodyPr/>
        <a:lstStyle/>
        <a:p>
          <a:endParaRPr lang="en-US"/>
        </a:p>
      </dgm:t>
    </dgm:pt>
    <dgm:pt modelId="{D402D78A-08CF-409E-BB81-3A2DF9D1A9A7}" type="sibTrans" cxnId="{7EA06ED5-5B4B-420E-903A-A374303E7F7C}">
      <dgm:prSet/>
      <dgm:spPr/>
      <dgm:t>
        <a:bodyPr/>
        <a:lstStyle/>
        <a:p>
          <a:endParaRPr lang="en-US"/>
        </a:p>
      </dgm:t>
    </dgm:pt>
    <dgm:pt modelId="{E4530B55-2F9E-43FB-9B24-5AD38785D0F3}">
      <dgm:prSet phldrT="[文本]"/>
      <dgm:spPr/>
      <dgm:t>
        <a:bodyPr/>
        <a:lstStyle/>
        <a:p>
          <a:r>
            <a:rPr lang="zh-CN" altLang="en-US" dirty="0"/>
            <a:t>识别非线性关系</a:t>
          </a:r>
          <a:endParaRPr lang="en-US" dirty="0"/>
        </a:p>
      </dgm:t>
    </dgm:pt>
    <dgm:pt modelId="{553E0264-48CB-4EFD-B7B5-1F91D3541DB3}" type="parTrans" cxnId="{D0499A5C-FD8B-489B-BA28-346CF2C8D3A2}">
      <dgm:prSet/>
      <dgm:spPr/>
      <dgm:t>
        <a:bodyPr/>
        <a:lstStyle/>
        <a:p>
          <a:endParaRPr lang="en-US"/>
        </a:p>
      </dgm:t>
    </dgm:pt>
    <dgm:pt modelId="{DBD4F851-A246-447C-8F5E-959C8859773C}" type="sibTrans" cxnId="{D0499A5C-FD8B-489B-BA28-346CF2C8D3A2}">
      <dgm:prSet/>
      <dgm:spPr/>
      <dgm:t>
        <a:bodyPr/>
        <a:lstStyle/>
        <a:p>
          <a:endParaRPr lang="en-US"/>
        </a:p>
      </dgm:t>
    </dgm:pt>
    <dgm:pt modelId="{9461D363-364A-4EB5-B808-CA94A77CE753}">
      <dgm:prSet phldrT="[文本]"/>
      <dgm:spPr/>
      <dgm:t>
        <a:bodyPr/>
        <a:lstStyle/>
        <a:p>
          <a:r>
            <a:rPr lang="zh-CN" altLang="en-US" dirty="0"/>
            <a:t>标准化、可重复化</a:t>
          </a:r>
          <a:endParaRPr lang="en-US" dirty="0"/>
        </a:p>
      </dgm:t>
    </dgm:pt>
    <dgm:pt modelId="{CA7C7AA8-876F-452B-8120-9C3592F46854}" type="parTrans" cxnId="{E9149FD0-61AB-4927-AFBB-DAD9640AB5AF}">
      <dgm:prSet/>
      <dgm:spPr/>
      <dgm:t>
        <a:bodyPr/>
        <a:lstStyle/>
        <a:p>
          <a:endParaRPr lang="en-US"/>
        </a:p>
      </dgm:t>
    </dgm:pt>
    <dgm:pt modelId="{92F8943E-4C3C-4898-ADC3-D2FB40E13A45}" type="sibTrans" cxnId="{E9149FD0-61AB-4927-AFBB-DAD9640AB5AF}">
      <dgm:prSet/>
      <dgm:spPr/>
      <dgm:t>
        <a:bodyPr/>
        <a:lstStyle/>
        <a:p>
          <a:endParaRPr lang="en-US"/>
        </a:p>
      </dgm:t>
    </dgm:pt>
    <dgm:pt modelId="{13E4356B-951D-4C7B-803C-D37A9D1EBAF7}">
      <dgm:prSet phldrT="[文本]"/>
      <dgm:spPr/>
      <dgm:t>
        <a:bodyPr/>
        <a:lstStyle/>
        <a:p>
          <a:r>
            <a:rPr lang="zh-CN" altLang="en-US" dirty="0"/>
            <a:t>可识别短期异常</a:t>
          </a:r>
          <a:endParaRPr lang="en-US" dirty="0"/>
        </a:p>
      </dgm:t>
    </dgm:pt>
    <dgm:pt modelId="{9E186469-BCED-4A27-B879-5D42ED717FEC}" type="parTrans" cxnId="{198CC19C-D391-4029-A118-7DE0B1E6B995}">
      <dgm:prSet/>
      <dgm:spPr/>
      <dgm:t>
        <a:bodyPr/>
        <a:lstStyle/>
        <a:p>
          <a:endParaRPr lang="en-US"/>
        </a:p>
      </dgm:t>
    </dgm:pt>
    <dgm:pt modelId="{51864F21-1FB1-4435-B151-8EDDA0B1F856}" type="sibTrans" cxnId="{198CC19C-D391-4029-A118-7DE0B1E6B995}">
      <dgm:prSet/>
      <dgm:spPr/>
      <dgm:t>
        <a:bodyPr/>
        <a:lstStyle/>
        <a:p>
          <a:endParaRPr lang="en-US"/>
        </a:p>
      </dgm:t>
    </dgm:pt>
    <dgm:pt modelId="{655263A6-07F0-41E0-9EA7-66E67EAD8EBF}" type="pres">
      <dgm:prSet presAssocID="{AEB14C26-A62D-4A67-912D-A20A4534DCD0}" presName="Name0" presStyleCnt="0">
        <dgm:presLayoutVars>
          <dgm:dir/>
          <dgm:animLvl val="lvl"/>
          <dgm:resizeHandles val="exact"/>
        </dgm:presLayoutVars>
      </dgm:prSet>
      <dgm:spPr/>
    </dgm:pt>
    <dgm:pt modelId="{EEB73890-54AD-4EDF-883D-876D337DD245}" type="pres">
      <dgm:prSet presAssocID="{FB492D88-0F6F-42F1-9EB5-60ABEAAF3E85}" presName="composite" presStyleCnt="0"/>
      <dgm:spPr/>
    </dgm:pt>
    <dgm:pt modelId="{700DED84-FE1F-4CA2-930D-CA98F584ADAE}" type="pres">
      <dgm:prSet presAssocID="{FB492D88-0F6F-42F1-9EB5-60ABEAAF3E85}" presName="parTx" presStyleLbl="alignNode1" presStyleIdx="0" presStyleCnt="3">
        <dgm:presLayoutVars>
          <dgm:chMax val="0"/>
          <dgm:chPref val="0"/>
          <dgm:bulletEnabled val="1"/>
        </dgm:presLayoutVars>
      </dgm:prSet>
      <dgm:spPr/>
    </dgm:pt>
    <dgm:pt modelId="{E538EF77-011F-4BCC-821F-E8A004D90B80}" type="pres">
      <dgm:prSet presAssocID="{FB492D88-0F6F-42F1-9EB5-60ABEAAF3E85}" presName="desTx" presStyleLbl="alignAccFollowNode1" presStyleIdx="0" presStyleCnt="3">
        <dgm:presLayoutVars>
          <dgm:bulletEnabled val="1"/>
        </dgm:presLayoutVars>
      </dgm:prSet>
      <dgm:spPr/>
    </dgm:pt>
    <dgm:pt modelId="{D7473F96-133E-4412-9BC9-CDED266D4300}" type="pres">
      <dgm:prSet presAssocID="{EC9D6D57-5403-4E24-8646-D1B5C18CE858}" presName="space" presStyleCnt="0"/>
      <dgm:spPr/>
    </dgm:pt>
    <dgm:pt modelId="{6B2D5C95-4376-4817-963B-F9C8F30B217F}" type="pres">
      <dgm:prSet presAssocID="{F9F06358-709D-4C51-8CA0-0E8107B358EE}" presName="composite" presStyleCnt="0"/>
      <dgm:spPr/>
    </dgm:pt>
    <dgm:pt modelId="{7FEF1FD0-E81D-4DFD-A097-39E5D8C49EF2}" type="pres">
      <dgm:prSet presAssocID="{F9F06358-709D-4C51-8CA0-0E8107B358EE}" presName="parTx" presStyleLbl="alignNode1" presStyleIdx="1" presStyleCnt="3">
        <dgm:presLayoutVars>
          <dgm:chMax val="0"/>
          <dgm:chPref val="0"/>
          <dgm:bulletEnabled val="1"/>
        </dgm:presLayoutVars>
      </dgm:prSet>
      <dgm:spPr/>
    </dgm:pt>
    <dgm:pt modelId="{9E43741D-6605-4D57-A61E-2F16C6378910}" type="pres">
      <dgm:prSet presAssocID="{F9F06358-709D-4C51-8CA0-0E8107B358EE}" presName="desTx" presStyleLbl="alignAccFollowNode1" presStyleIdx="1" presStyleCnt="3">
        <dgm:presLayoutVars>
          <dgm:bulletEnabled val="1"/>
        </dgm:presLayoutVars>
      </dgm:prSet>
      <dgm:spPr/>
    </dgm:pt>
    <dgm:pt modelId="{0B2D1AE4-12D9-4850-AE2A-D466F38319E8}" type="pres">
      <dgm:prSet presAssocID="{41D8D20A-AC55-44AD-BD0D-8333DB3EE612}" presName="space" presStyleCnt="0"/>
      <dgm:spPr/>
    </dgm:pt>
    <dgm:pt modelId="{387EC423-DCF7-4308-A27B-1E1471D8A990}" type="pres">
      <dgm:prSet presAssocID="{1CF907E0-6436-4611-BA71-DE01344236B7}" presName="composite" presStyleCnt="0"/>
      <dgm:spPr/>
    </dgm:pt>
    <dgm:pt modelId="{19F000DC-2919-4CE3-8349-51DED7DF3257}" type="pres">
      <dgm:prSet presAssocID="{1CF907E0-6436-4611-BA71-DE01344236B7}" presName="parTx" presStyleLbl="alignNode1" presStyleIdx="2" presStyleCnt="3">
        <dgm:presLayoutVars>
          <dgm:chMax val="0"/>
          <dgm:chPref val="0"/>
          <dgm:bulletEnabled val="1"/>
        </dgm:presLayoutVars>
      </dgm:prSet>
      <dgm:spPr/>
    </dgm:pt>
    <dgm:pt modelId="{9F937472-A78D-4355-91BA-7DDFF389650F}" type="pres">
      <dgm:prSet presAssocID="{1CF907E0-6436-4611-BA71-DE01344236B7}" presName="desTx" presStyleLbl="alignAccFollowNode1" presStyleIdx="2" presStyleCnt="3">
        <dgm:presLayoutVars>
          <dgm:bulletEnabled val="1"/>
        </dgm:presLayoutVars>
      </dgm:prSet>
      <dgm:spPr/>
    </dgm:pt>
  </dgm:ptLst>
  <dgm:cxnLst>
    <dgm:cxn modelId="{5C47D301-A38E-4AA5-AF3D-50982A8D9592}" type="presOf" srcId="{24834C16-994B-4E3D-A18F-4BBEA5D1072A}" destId="{E538EF77-011F-4BCC-821F-E8A004D90B80}" srcOrd="0" destOrd="0" presId="urn:microsoft.com/office/officeart/2005/8/layout/hList1"/>
    <dgm:cxn modelId="{C160EB1D-1789-4D79-8C77-1E989CA44742}" type="presOf" srcId="{F9F06358-709D-4C51-8CA0-0E8107B358EE}" destId="{7FEF1FD0-E81D-4DFD-A097-39E5D8C49EF2}" srcOrd="0" destOrd="0" presId="urn:microsoft.com/office/officeart/2005/8/layout/hList1"/>
    <dgm:cxn modelId="{523B361F-A7BA-4E16-8163-A3CFBAD20F1E}" srcId="{AEB14C26-A62D-4A67-912D-A20A4534DCD0}" destId="{1CF907E0-6436-4611-BA71-DE01344236B7}" srcOrd="2" destOrd="0" parTransId="{4D73C39E-91F1-4E54-A4B3-FA5B4C0F5F29}" sibTransId="{338C65DA-31E7-413A-9DA0-71E0094C40B1}"/>
    <dgm:cxn modelId="{C3C9762E-5C4C-4500-88B5-E93C04DD15C8}" type="presOf" srcId="{9461D363-364A-4EB5-B808-CA94A77CE753}" destId="{9E43741D-6605-4D57-A61E-2F16C6378910}" srcOrd="0" destOrd="2" presId="urn:microsoft.com/office/officeart/2005/8/layout/hList1"/>
    <dgm:cxn modelId="{D0499A5C-FD8B-489B-BA28-346CF2C8D3A2}" srcId="{FB492D88-0F6F-42F1-9EB5-60ABEAAF3E85}" destId="{E4530B55-2F9E-43FB-9B24-5AD38785D0F3}" srcOrd="2" destOrd="0" parTransId="{553E0264-48CB-4EFD-B7B5-1F91D3541DB3}" sibTransId="{DBD4F851-A246-447C-8F5E-959C8859773C}"/>
    <dgm:cxn modelId="{F05AC441-4D43-494C-A90B-33D7DD243031}" type="presOf" srcId="{E4530B55-2F9E-43FB-9B24-5AD38785D0F3}" destId="{E538EF77-011F-4BCC-821F-E8A004D90B80}" srcOrd="0" destOrd="2" presId="urn:microsoft.com/office/officeart/2005/8/layout/hList1"/>
    <dgm:cxn modelId="{27632764-8E56-4B23-831E-4E1A28222C55}" type="presOf" srcId="{B1168E1D-3062-4616-A8A1-AE33B9DF89E0}" destId="{9F937472-A78D-4355-91BA-7DDFF389650F}" srcOrd="0" destOrd="0" presId="urn:microsoft.com/office/officeart/2005/8/layout/hList1"/>
    <dgm:cxn modelId="{45171D45-0586-476B-9AD0-275D3A166606}" srcId="{AEB14C26-A62D-4A67-912D-A20A4534DCD0}" destId="{FB492D88-0F6F-42F1-9EB5-60ABEAAF3E85}" srcOrd="0" destOrd="0" parTransId="{AEA35DFC-40F7-4BAB-A042-27E00C4BB5E5}" sibTransId="{EC9D6D57-5403-4E24-8646-D1B5C18CE858}"/>
    <dgm:cxn modelId="{85EA2076-FE48-4B8A-95F0-29D80BA41532}" srcId="{FB492D88-0F6F-42F1-9EB5-60ABEAAF3E85}" destId="{24834C16-994B-4E3D-A18F-4BBEA5D1072A}" srcOrd="0" destOrd="0" parTransId="{1DCC8CF3-EFC8-43BC-B6B0-7132107A80E5}" sibTransId="{DC0A7E10-D3B6-4723-967D-D039A1CE68C9}"/>
    <dgm:cxn modelId="{F2931D57-5515-42F4-957B-3F8F434A34FD}" type="presOf" srcId="{AEB14C26-A62D-4A67-912D-A20A4534DCD0}" destId="{655263A6-07F0-41E0-9EA7-66E67EAD8EBF}" srcOrd="0" destOrd="0" presId="urn:microsoft.com/office/officeart/2005/8/layout/hList1"/>
    <dgm:cxn modelId="{7F337077-C1A6-44EB-8B40-74DD4A7F29B9}" srcId="{AEB14C26-A62D-4A67-912D-A20A4534DCD0}" destId="{F9F06358-709D-4C51-8CA0-0E8107B358EE}" srcOrd="1" destOrd="0" parTransId="{40935BEE-B2D2-41DF-93FB-B7A37799A605}" sibTransId="{41D8D20A-AC55-44AD-BD0D-8333DB3EE612}"/>
    <dgm:cxn modelId="{9BA2C958-535E-487A-8576-B866FADD5EAC}" srcId="{1CF907E0-6436-4611-BA71-DE01344236B7}" destId="{B1168E1D-3062-4616-A8A1-AE33B9DF89E0}" srcOrd="0" destOrd="0" parTransId="{623E2D31-FB87-4B32-AC63-9F4587B3C49D}" sibTransId="{58534485-9A3F-4396-8C88-69F7299EA8DD}"/>
    <dgm:cxn modelId="{B1452A7F-7ABE-4A14-AA3D-01A87ED3C9E7}" srcId="{F9F06358-709D-4C51-8CA0-0E8107B358EE}" destId="{F02BA698-B8D2-4BBF-9D6C-9CB0C9ACE5E3}" srcOrd="0" destOrd="0" parTransId="{1C2CBBD6-ECF2-4469-AF0F-776A881411BE}" sibTransId="{8C1E4F55-C2D3-42DF-8C06-062032BF97E5}"/>
    <dgm:cxn modelId="{ACD46581-2F8E-4E0A-9B3E-4D2536CF8F70}" type="presOf" srcId="{13E4356B-951D-4C7B-803C-D37A9D1EBAF7}" destId="{9F937472-A78D-4355-91BA-7DDFF389650F}" srcOrd="0" destOrd="2" presId="urn:microsoft.com/office/officeart/2005/8/layout/hList1"/>
    <dgm:cxn modelId="{5573AC92-9D39-40E4-A462-E99500A1BE30}" srcId="{F9F06358-709D-4C51-8CA0-0E8107B358EE}" destId="{09EFDAD9-1F46-40F6-88FC-94E30040D2C4}" srcOrd="1" destOrd="0" parTransId="{231D9F4D-4A47-41F0-B38B-3065FD7C3240}" sibTransId="{EBFCA562-7A4F-46A6-858E-713AEA62462D}"/>
    <dgm:cxn modelId="{00E70D98-48FE-4CE5-AF63-4D94E3BCD35C}" type="presOf" srcId="{1CF907E0-6436-4611-BA71-DE01344236B7}" destId="{19F000DC-2919-4CE3-8349-51DED7DF3257}" srcOrd="0" destOrd="0" presId="urn:microsoft.com/office/officeart/2005/8/layout/hList1"/>
    <dgm:cxn modelId="{198CC19C-D391-4029-A118-7DE0B1E6B995}" srcId="{1CF907E0-6436-4611-BA71-DE01344236B7}" destId="{13E4356B-951D-4C7B-803C-D37A9D1EBAF7}" srcOrd="2" destOrd="0" parTransId="{9E186469-BCED-4A27-B879-5D42ED717FEC}" sibTransId="{51864F21-1FB1-4435-B151-8EDDA0B1F856}"/>
    <dgm:cxn modelId="{092472A2-8D4C-42AE-8876-73D7F12529D4}" type="presOf" srcId="{FB492D88-0F6F-42F1-9EB5-60ABEAAF3E85}" destId="{700DED84-FE1F-4CA2-930D-CA98F584ADAE}" srcOrd="0" destOrd="0" presId="urn:microsoft.com/office/officeart/2005/8/layout/hList1"/>
    <dgm:cxn modelId="{412140AE-FCED-41EF-BD49-5A2CBA40D0C4}" srcId="{FB492D88-0F6F-42F1-9EB5-60ABEAAF3E85}" destId="{848C0D47-32F5-4AB8-B140-046B5A7FD959}" srcOrd="1" destOrd="0" parTransId="{D577D845-3D22-49F9-B1A0-9BF8D2AFEF6B}" sibTransId="{339BA28C-21B7-41E4-B68B-FAA981F3FB0B}"/>
    <dgm:cxn modelId="{F33046BE-B1DC-4BC8-970F-43B114905233}" type="presOf" srcId="{09EFDAD9-1F46-40F6-88FC-94E30040D2C4}" destId="{9E43741D-6605-4D57-A61E-2F16C6378910}" srcOrd="0" destOrd="1" presId="urn:microsoft.com/office/officeart/2005/8/layout/hList1"/>
    <dgm:cxn modelId="{0E09C7C1-6689-4EE0-ACBC-1F22CD089684}" type="presOf" srcId="{F02BA698-B8D2-4BBF-9D6C-9CB0C9ACE5E3}" destId="{9E43741D-6605-4D57-A61E-2F16C6378910}" srcOrd="0" destOrd="0" presId="urn:microsoft.com/office/officeart/2005/8/layout/hList1"/>
    <dgm:cxn modelId="{E9149FD0-61AB-4927-AFBB-DAD9640AB5AF}" srcId="{F9F06358-709D-4C51-8CA0-0E8107B358EE}" destId="{9461D363-364A-4EB5-B808-CA94A77CE753}" srcOrd="2" destOrd="0" parTransId="{CA7C7AA8-876F-452B-8120-9C3592F46854}" sibTransId="{92F8943E-4C3C-4898-ADC3-D2FB40E13A45}"/>
    <dgm:cxn modelId="{7EA06ED5-5B4B-420E-903A-A374303E7F7C}" srcId="{1CF907E0-6436-4611-BA71-DE01344236B7}" destId="{4E804047-4B8A-4169-89ED-173AF61F4E95}" srcOrd="1" destOrd="0" parTransId="{A09B4C12-81A3-4DB9-90B7-C7F5EB264A0D}" sibTransId="{D402D78A-08CF-409E-BB81-3A2DF9D1A9A7}"/>
    <dgm:cxn modelId="{8C53BFDB-A9A7-479F-B029-B35141571D3A}" type="presOf" srcId="{848C0D47-32F5-4AB8-B140-046B5A7FD959}" destId="{E538EF77-011F-4BCC-821F-E8A004D90B80}" srcOrd="0" destOrd="1" presId="urn:microsoft.com/office/officeart/2005/8/layout/hList1"/>
    <dgm:cxn modelId="{C923D1EC-5E77-42F7-84F7-C0DFF718DB07}" type="presOf" srcId="{4E804047-4B8A-4169-89ED-173AF61F4E95}" destId="{9F937472-A78D-4355-91BA-7DDFF389650F}" srcOrd="0" destOrd="1" presId="urn:microsoft.com/office/officeart/2005/8/layout/hList1"/>
    <dgm:cxn modelId="{A41916A0-F9AC-4720-A988-C6ECDFE02F37}" type="presParOf" srcId="{655263A6-07F0-41E0-9EA7-66E67EAD8EBF}" destId="{EEB73890-54AD-4EDF-883D-876D337DD245}" srcOrd="0" destOrd="0" presId="urn:microsoft.com/office/officeart/2005/8/layout/hList1"/>
    <dgm:cxn modelId="{8C818522-315E-4AC9-8A6B-03F55F133DFC}" type="presParOf" srcId="{EEB73890-54AD-4EDF-883D-876D337DD245}" destId="{700DED84-FE1F-4CA2-930D-CA98F584ADAE}" srcOrd="0" destOrd="0" presId="urn:microsoft.com/office/officeart/2005/8/layout/hList1"/>
    <dgm:cxn modelId="{A7123AAF-A26A-486B-BA52-F74A20A6F0B2}" type="presParOf" srcId="{EEB73890-54AD-4EDF-883D-876D337DD245}" destId="{E538EF77-011F-4BCC-821F-E8A004D90B80}" srcOrd="1" destOrd="0" presId="urn:microsoft.com/office/officeart/2005/8/layout/hList1"/>
    <dgm:cxn modelId="{910DACDB-0A2A-46A1-8A3B-D9DFD271DD4A}" type="presParOf" srcId="{655263A6-07F0-41E0-9EA7-66E67EAD8EBF}" destId="{D7473F96-133E-4412-9BC9-CDED266D4300}" srcOrd="1" destOrd="0" presId="urn:microsoft.com/office/officeart/2005/8/layout/hList1"/>
    <dgm:cxn modelId="{2307391F-B98B-4F53-ADED-F8F5C39C610E}" type="presParOf" srcId="{655263A6-07F0-41E0-9EA7-66E67EAD8EBF}" destId="{6B2D5C95-4376-4817-963B-F9C8F30B217F}" srcOrd="2" destOrd="0" presId="urn:microsoft.com/office/officeart/2005/8/layout/hList1"/>
    <dgm:cxn modelId="{AA426FAA-DD42-4E0B-B24E-4858175CBA6B}" type="presParOf" srcId="{6B2D5C95-4376-4817-963B-F9C8F30B217F}" destId="{7FEF1FD0-E81D-4DFD-A097-39E5D8C49EF2}" srcOrd="0" destOrd="0" presId="urn:microsoft.com/office/officeart/2005/8/layout/hList1"/>
    <dgm:cxn modelId="{08F05B88-E183-4919-A738-CF559F143CFE}" type="presParOf" srcId="{6B2D5C95-4376-4817-963B-F9C8F30B217F}" destId="{9E43741D-6605-4D57-A61E-2F16C6378910}" srcOrd="1" destOrd="0" presId="urn:microsoft.com/office/officeart/2005/8/layout/hList1"/>
    <dgm:cxn modelId="{495B96DA-72DB-42BB-88B7-78C171025777}" type="presParOf" srcId="{655263A6-07F0-41E0-9EA7-66E67EAD8EBF}" destId="{0B2D1AE4-12D9-4850-AE2A-D466F38319E8}" srcOrd="3" destOrd="0" presId="urn:microsoft.com/office/officeart/2005/8/layout/hList1"/>
    <dgm:cxn modelId="{D2D734DE-531E-4695-835F-01A2E5BB7B8F}" type="presParOf" srcId="{655263A6-07F0-41E0-9EA7-66E67EAD8EBF}" destId="{387EC423-DCF7-4308-A27B-1E1471D8A990}" srcOrd="4" destOrd="0" presId="urn:microsoft.com/office/officeart/2005/8/layout/hList1"/>
    <dgm:cxn modelId="{F62AB365-04A3-4E3E-BB3B-2FAEDF8BBD55}" type="presParOf" srcId="{387EC423-DCF7-4308-A27B-1E1471D8A990}" destId="{19F000DC-2919-4CE3-8349-51DED7DF3257}" srcOrd="0" destOrd="0" presId="urn:microsoft.com/office/officeart/2005/8/layout/hList1"/>
    <dgm:cxn modelId="{76277451-0D10-493B-A0FB-3D7FB0E3F864}" type="presParOf" srcId="{387EC423-DCF7-4308-A27B-1E1471D8A990}" destId="{9F937472-A78D-4355-91BA-7DDFF389650F}"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6.xml><?xml version="1.0" encoding="utf-8"?>
<dgm:dataModel xmlns:dgm="http://schemas.openxmlformats.org/drawingml/2006/diagram" xmlns:a="http://schemas.openxmlformats.org/drawingml/2006/main">
  <dgm:ptLst>
    <dgm:pt modelId="{AEB14C26-A62D-4A67-912D-A20A4534DCD0}"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FB492D88-0F6F-42F1-9EB5-60ABEAAF3E85}">
      <dgm:prSet phldrT="[文本]"/>
      <dgm:spPr/>
      <dgm:t>
        <a:bodyPr/>
        <a:lstStyle/>
        <a:p>
          <a:r>
            <a:rPr lang="zh-CN" altLang="en-US" dirty="0"/>
            <a:t>精确度</a:t>
          </a:r>
          <a:endParaRPr lang="en-US" dirty="0"/>
        </a:p>
      </dgm:t>
    </dgm:pt>
    <dgm:pt modelId="{AEA35DFC-40F7-4BAB-A042-27E00C4BB5E5}" type="parTrans" cxnId="{45171D45-0586-476B-9AD0-275D3A166606}">
      <dgm:prSet/>
      <dgm:spPr/>
      <dgm:t>
        <a:bodyPr/>
        <a:lstStyle/>
        <a:p>
          <a:endParaRPr lang="en-US"/>
        </a:p>
      </dgm:t>
    </dgm:pt>
    <dgm:pt modelId="{EC9D6D57-5403-4E24-8646-D1B5C18CE858}" type="sibTrans" cxnId="{45171D45-0586-476B-9AD0-275D3A166606}">
      <dgm:prSet/>
      <dgm:spPr/>
      <dgm:t>
        <a:bodyPr/>
        <a:lstStyle/>
        <a:p>
          <a:endParaRPr lang="en-US"/>
        </a:p>
      </dgm:t>
    </dgm:pt>
    <dgm:pt modelId="{24834C16-994B-4E3D-A18F-4BBEA5D1072A}">
      <dgm:prSet phldrT="[文本]"/>
      <dgm:spPr/>
      <dgm:t>
        <a:bodyPr/>
        <a:lstStyle/>
        <a:p>
          <a:r>
            <a:rPr lang="zh-CN" altLang="en-US" dirty="0"/>
            <a:t>精确衡量各因素</a:t>
          </a:r>
          <a:endParaRPr lang="en-US" dirty="0"/>
        </a:p>
      </dgm:t>
    </dgm:pt>
    <dgm:pt modelId="{1DCC8CF3-EFC8-43BC-B6B0-7132107A80E5}" type="parTrans" cxnId="{85EA2076-FE48-4B8A-95F0-29D80BA41532}">
      <dgm:prSet/>
      <dgm:spPr/>
      <dgm:t>
        <a:bodyPr/>
        <a:lstStyle/>
        <a:p>
          <a:endParaRPr lang="en-US"/>
        </a:p>
      </dgm:t>
    </dgm:pt>
    <dgm:pt modelId="{DC0A7E10-D3B6-4723-967D-D039A1CE68C9}" type="sibTrans" cxnId="{85EA2076-FE48-4B8A-95F0-29D80BA41532}">
      <dgm:prSet/>
      <dgm:spPr/>
      <dgm:t>
        <a:bodyPr/>
        <a:lstStyle/>
        <a:p>
          <a:endParaRPr lang="en-US"/>
        </a:p>
      </dgm:t>
    </dgm:pt>
    <dgm:pt modelId="{848C0D47-32F5-4AB8-B140-046B5A7FD959}">
      <dgm:prSet phldrT="[文本]"/>
      <dgm:spPr/>
      <dgm:t>
        <a:bodyPr/>
        <a:lstStyle/>
        <a:p>
          <a:r>
            <a:rPr lang="zh-CN" altLang="en-US" dirty="0"/>
            <a:t>精确计算敞口</a:t>
          </a:r>
          <a:endParaRPr lang="en-US" dirty="0"/>
        </a:p>
      </dgm:t>
    </dgm:pt>
    <dgm:pt modelId="{D577D845-3D22-49F9-B1A0-9BF8D2AFEF6B}" type="parTrans" cxnId="{412140AE-FCED-41EF-BD49-5A2CBA40D0C4}">
      <dgm:prSet/>
      <dgm:spPr/>
      <dgm:t>
        <a:bodyPr/>
        <a:lstStyle/>
        <a:p>
          <a:endParaRPr lang="en-US"/>
        </a:p>
      </dgm:t>
    </dgm:pt>
    <dgm:pt modelId="{339BA28C-21B7-41E4-B68B-FAA981F3FB0B}" type="sibTrans" cxnId="{412140AE-FCED-41EF-BD49-5A2CBA40D0C4}">
      <dgm:prSet/>
      <dgm:spPr/>
      <dgm:t>
        <a:bodyPr/>
        <a:lstStyle/>
        <a:p>
          <a:endParaRPr lang="en-US"/>
        </a:p>
      </dgm:t>
    </dgm:pt>
    <dgm:pt modelId="{F9F06358-709D-4C51-8CA0-0E8107B358EE}">
      <dgm:prSet phldrT="[文本]"/>
      <dgm:spPr/>
      <dgm:t>
        <a:bodyPr/>
        <a:lstStyle/>
        <a:p>
          <a:r>
            <a:rPr lang="zh-CN" altLang="en-US" dirty="0"/>
            <a:t>研究维度</a:t>
          </a:r>
          <a:endParaRPr lang="en-US" dirty="0"/>
        </a:p>
      </dgm:t>
    </dgm:pt>
    <dgm:pt modelId="{40935BEE-B2D2-41DF-93FB-B7A37799A605}" type="parTrans" cxnId="{7F337077-C1A6-44EB-8B40-74DD4A7F29B9}">
      <dgm:prSet/>
      <dgm:spPr/>
      <dgm:t>
        <a:bodyPr/>
        <a:lstStyle/>
        <a:p>
          <a:endParaRPr lang="en-US"/>
        </a:p>
      </dgm:t>
    </dgm:pt>
    <dgm:pt modelId="{41D8D20A-AC55-44AD-BD0D-8333DB3EE612}" type="sibTrans" cxnId="{7F337077-C1A6-44EB-8B40-74DD4A7F29B9}">
      <dgm:prSet/>
      <dgm:spPr/>
      <dgm:t>
        <a:bodyPr/>
        <a:lstStyle/>
        <a:p>
          <a:endParaRPr lang="en-US"/>
        </a:p>
      </dgm:t>
    </dgm:pt>
    <dgm:pt modelId="{F02BA698-B8D2-4BBF-9D6C-9CB0C9ACE5E3}">
      <dgm:prSet phldrT="[文本]"/>
      <dgm:spPr/>
      <dgm:t>
        <a:bodyPr/>
        <a:lstStyle/>
        <a:p>
          <a:r>
            <a:rPr lang="zh-CN" altLang="en-US" dirty="0"/>
            <a:t>全产业链</a:t>
          </a:r>
          <a:endParaRPr lang="en-US" dirty="0"/>
        </a:p>
      </dgm:t>
    </dgm:pt>
    <dgm:pt modelId="{1C2CBBD6-ECF2-4469-AF0F-776A881411BE}" type="parTrans" cxnId="{B1452A7F-7ABE-4A14-AA3D-01A87ED3C9E7}">
      <dgm:prSet/>
      <dgm:spPr/>
      <dgm:t>
        <a:bodyPr/>
        <a:lstStyle/>
        <a:p>
          <a:endParaRPr lang="en-US"/>
        </a:p>
      </dgm:t>
    </dgm:pt>
    <dgm:pt modelId="{8C1E4F55-C2D3-42DF-8C06-062032BF97E5}" type="sibTrans" cxnId="{B1452A7F-7ABE-4A14-AA3D-01A87ED3C9E7}">
      <dgm:prSet/>
      <dgm:spPr/>
      <dgm:t>
        <a:bodyPr/>
        <a:lstStyle/>
        <a:p>
          <a:endParaRPr lang="en-US"/>
        </a:p>
      </dgm:t>
    </dgm:pt>
    <dgm:pt modelId="{09EFDAD9-1F46-40F6-88FC-94E30040D2C4}">
      <dgm:prSet phldrT="[文本]"/>
      <dgm:spPr/>
      <dgm:t>
        <a:bodyPr/>
        <a:lstStyle/>
        <a:p>
          <a:r>
            <a:rPr lang="zh-CN" altLang="en-US" dirty="0"/>
            <a:t>跨市场跨品种</a:t>
          </a:r>
          <a:endParaRPr lang="en-US" dirty="0"/>
        </a:p>
      </dgm:t>
    </dgm:pt>
    <dgm:pt modelId="{231D9F4D-4A47-41F0-B38B-3065FD7C3240}" type="parTrans" cxnId="{5573AC92-9D39-40E4-A462-E99500A1BE30}">
      <dgm:prSet/>
      <dgm:spPr/>
      <dgm:t>
        <a:bodyPr/>
        <a:lstStyle/>
        <a:p>
          <a:endParaRPr lang="en-US"/>
        </a:p>
      </dgm:t>
    </dgm:pt>
    <dgm:pt modelId="{EBFCA562-7A4F-46A6-858E-713AEA62462D}" type="sibTrans" cxnId="{5573AC92-9D39-40E4-A462-E99500A1BE30}">
      <dgm:prSet/>
      <dgm:spPr/>
      <dgm:t>
        <a:bodyPr/>
        <a:lstStyle/>
        <a:p>
          <a:endParaRPr lang="en-US"/>
        </a:p>
      </dgm:t>
    </dgm:pt>
    <dgm:pt modelId="{1CF907E0-6436-4611-BA71-DE01344236B7}">
      <dgm:prSet phldrT="[文本]"/>
      <dgm:spPr/>
      <dgm:t>
        <a:bodyPr/>
        <a:lstStyle/>
        <a:p>
          <a:r>
            <a:rPr lang="zh-CN" altLang="en-US" dirty="0"/>
            <a:t>实用性</a:t>
          </a:r>
          <a:endParaRPr lang="en-US" dirty="0"/>
        </a:p>
      </dgm:t>
    </dgm:pt>
    <dgm:pt modelId="{4D73C39E-91F1-4E54-A4B3-FA5B4C0F5F29}" type="parTrans" cxnId="{523B361F-A7BA-4E16-8163-A3CFBAD20F1E}">
      <dgm:prSet/>
      <dgm:spPr/>
      <dgm:t>
        <a:bodyPr/>
        <a:lstStyle/>
        <a:p>
          <a:endParaRPr lang="en-US"/>
        </a:p>
      </dgm:t>
    </dgm:pt>
    <dgm:pt modelId="{338C65DA-31E7-413A-9DA0-71E0094C40B1}" type="sibTrans" cxnId="{523B361F-A7BA-4E16-8163-A3CFBAD20F1E}">
      <dgm:prSet/>
      <dgm:spPr/>
      <dgm:t>
        <a:bodyPr/>
        <a:lstStyle/>
        <a:p>
          <a:endParaRPr lang="en-US"/>
        </a:p>
      </dgm:t>
    </dgm:pt>
    <dgm:pt modelId="{B1168E1D-3062-4616-A8A1-AE33B9DF89E0}">
      <dgm:prSet phldrT="[文本]"/>
      <dgm:spPr/>
      <dgm:t>
        <a:bodyPr/>
        <a:lstStyle/>
        <a:p>
          <a:r>
            <a:rPr lang="zh-CN" altLang="en-US" dirty="0"/>
            <a:t>基本面转化为可量化</a:t>
          </a:r>
          <a:endParaRPr lang="en-US" dirty="0"/>
        </a:p>
      </dgm:t>
    </dgm:pt>
    <dgm:pt modelId="{623E2D31-FB87-4B32-AC63-9F4587B3C49D}" type="parTrans" cxnId="{9BA2C958-535E-487A-8576-B866FADD5EAC}">
      <dgm:prSet/>
      <dgm:spPr/>
      <dgm:t>
        <a:bodyPr/>
        <a:lstStyle/>
        <a:p>
          <a:endParaRPr lang="en-US"/>
        </a:p>
      </dgm:t>
    </dgm:pt>
    <dgm:pt modelId="{58534485-9A3F-4396-8C88-69F7299EA8DD}" type="sibTrans" cxnId="{9BA2C958-535E-487A-8576-B866FADD5EAC}">
      <dgm:prSet/>
      <dgm:spPr/>
      <dgm:t>
        <a:bodyPr/>
        <a:lstStyle/>
        <a:p>
          <a:endParaRPr lang="en-US"/>
        </a:p>
      </dgm:t>
    </dgm:pt>
    <dgm:pt modelId="{4E804047-4B8A-4169-89ED-173AF61F4E95}">
      <dgm:prSet phldrT="[文本]"/>
      <dgm:spPr/>
      <dgm:t>
        <a:bodyPr/>
        <a:lstStyle/>
        <a:p>
          <a:r>
            <a:rPr lang="zh-CN" altLang="en-US" dirty="0"/>
            <a:t>提供精确出入场和资金管理</a:t>
          </a:r>
          <a:endParaRPr lang="en-US" dirty="0"/>
        </a:p>
      </dgm:t>
    </dgm:pt>
    <dgm:pt modelId="{A09B4C12-81A3-4DB9-90B7-C7F5EB264A0D}" type="parTrans" cxnId="{7EA06ED5-5B4B-420E-903A-A374303E7F7C}">
      <dgm:prSet/>
      <dgm:spPr/>
      <dgm:t>
        <a:bodyPr/>
        <a:lstStyle/>
        <a:p>
          <a:endParaRPr lang="en-US"/>
        </a:p>
      </dgm:t>
    </dgm:pt>
    <dgm:pt modelId="{D402D78A-08CF-409E-BB81-3A2DF9D1A9A7}" type="sibTrans" cxnId="{7EA06ED5-5B4B-420E-903A-A374303E7F7C}">
      <dgm:prSet/>
      <dgm:spPr/>
      <dgm:t>
        <a:bodyPr/>
        <a:lstStyle/>
        <a:p>
          <a:endParaRPr lang="en-US"/>
        </a:p>
      </dgm:t>
    </dgm:pt>
    <dgm:pt modelId="{099F24A0-725E-47CF-A921-7F8DCD6AED63}">
      <dgm:prSet phldrT="[文本]"/>
      <dgm:spPr/>
      <dgm:t>
        <a:bodyPr/>
        <a:lstStyle/>
        <a:p>
          <a:r>
            <a:rPr lang="zh-CN" altLang="en-US" dirty="0"/>
            <a:t>筛选有效因素</a:t>
          </a:r>
          <a:endParaRPr lang="en-US" dirty="0"/>
        </a:p>
      </dgm:t>
    </dgm:pt>
    <dgm:pt modelId="{E8684DF1-15F8-48F1-A037-1E2F0F6D7698}" type="parTrans" cxnId="{0D233188-4E1D-4B5C-AAD7-2E9C9E2C7DD3}">
      <dgm:prSet/>
      <dgm:spPr/>
      <dgm:t>
        <a:bodyPr/>
        <a:lstStyle/>
        <a:p>
          <a:endParaRPr lang="en-US"/>
        </a:p>
      </dgm:t>
    </dgm:pt>
    <dgm:pt modelId="{FEC13945-089E-47D2-B431-4BE0DD2032CA}" type="sibTrans" cxnId="{0D233188-4E1D-4B5C-AAD7-2E9C9E2C7DD3}">
      <dgm:prSet/>
      <dgm:spPr/>
      <dgm:t>
        <a:bodyPr/>
        <a:lstStyle/>
        <a:p>
          <a:endParaRPr lang="en-US"/>
        </a:p>
      </dgm:t>
    </dgm:pt>
    <dgm:pt modelId="{B46A2CF8-755A-41AB-B9F3-C3A7A7694667}">
      <dgm:prSet phldrT="[文本]"/>
      <dgm:spPr/>
      <dgm:t>
        <a:bodyPr/>
        <a:lstStyle/>
        <a:p>
          <a:r>
            <a:rPr lang="zh-CN" altLang="en-US" dirty="0"/>
            <a:t>宏观与商品的系统</a:t>
          </a:r>
          <a:endParaRPr lang="en-US" dirty="0"/>
        </a:p>
      </dgm:t>
    </dgm:pt>
    <dgm:pt modelId="{AE459B64-27F6-4F9E-8372-25422E7E278F}" type="parTrans" cxnId="{821E738F-BB25-488F-89AA-7276D8778544}">
      <dgm:prSet/>
      <dgm:spPr/>
      <dgm:t>
        <a:bodyPr/>
        <a:lstStyle/>
        <a:p>
          <a:endParaRPr lang="en-US"/>
        </a:p>
      </dgm:t>
    </dgm:pt>
    <dgm:pt modelId="{652C2E75-C16D-4A77-9EAB-81C35D9258CA}" type="sibTrans" cxnId="{821E738F-BB25-488F-89AA-7276D8778544}">
      <dgm:prSet/>
      <dgm:spPr/>
      <dgm:t>
        <a:bodyPr/>
        <a:lstStyle/>
        <a:p>
          <a:endParaRPr lang="en-US"/>
        </a:p>
      </dgm:t>
    </dgm:pt>
    <dgm:pt modelId="{E5240E06-2163-4900-9BF8-B404FCC58784}">
      <dgm:prSet phldrT="[文本]"/>
      <dgm:spPr/>
      <dgm:t>
        <a:bodyPr/>
        <a:lstStyle/>
        <a:p>
          <a:r>
            <a:rPr lang="zh-CN" altLang="en-US" dirty="0"/>
            <a:t>完整的风控体系</a:t>
          </a:r>
          <a:endParaRPr lang="en-US" dirty="0"/>
        </a:p>
      </dgm:t>
    </dgm:pt>
    <dgm:pt modelId="{B0C31A36-8EE5-468F-9CD6-41E91FCE9A6F}" type="parTrans" cxnId="{BDC8B40A-FC51-46A7-93BD-FA96B179F846}">
      <dgm:prSet/>
      <dgm:spPr/>
      <dgm:t>
        <a:bodyPr/>
        <a:lstStyle/>
        <a:p>
          <a:endParaRPr lang="en-US"/>
        </a:p>
      </dgm:t>
    </dgm:pt>
    <dgm:pt modelId="{4DDCA66F-A2EE-4A65-BF00-DB936C533BF6}" type="sibTrans" cxnId="{BDC8B40A-FC51-46A7-93BD-FA96B179F846}">
      <dgm:prSet/>
      <dgm:spPr/>
      <dgm:t>
        <a:bodyPr/>
        <a:lstStyle/>
        <a:p>
          <a:endParaRPr lang="en-US"/>
        </a:p>
      </dgm:t>
    </dgm:pt>
    <dgm:pt modelId="{655263A6-07F0-41E0-9EA7-66E67EAD8EBF}" type="pres">
      <dgm:prSet presAssocID="{AEB14C26-A62D-4A67-912D-A20A4534DCD0}" presName="Name0" presStyleCnt="0">
        <dgm:presLayoutVars>
          <dgm:dir/>
          <dgm:animLvl val="lvl"/>
          <dgm:resizeHandles val="exact"/>
        </dgm:presLayoutVars>
      </dgm:prSet>
      <dgm:spPr/>
    </dgm:pt>
    <dgm:pt modelId="{EEB73890-54AD-4EDF-883D-876D337DD245}" type="pres">
      <dgm:prSet presAssocID="{FB492D88-0F6F-42F1-9EB5-60ABEAAF3E85}" presName="composite" presStyleCnt="0"/>
      <dgm:spPr/>
    </dgm:pt>
    <dgm:pt modelId="{700DED84-FE1F-4CA2-930D-CA98F584ADAE}" type="pres">
      <dgm:prSet presAssocID="{FB492D88-0F6F-42F1-9EB5-60ABEAAF3E85}" presName="parTx" presStyleLbl="alignNode1" presStyleIdx="0" presStyleCnt="3">
        <dgm:presLayoutVars>
          <dgm:chMax val="0"/>
          <dgm:chPref val="0"/>
          <dgm:bulletEnabled val="1"/>
        </dgm:presLayoutVars>
      </dgm:prSet>
      <dgm:spPr/>
    </dgm:pt>
    <dgm:pt modelId="{E538EF77-011F-4BCC-821F-E8A004D90B80}" type="pres">
      <dgm:prSet presAssocID="{FB492D88-0F6F-42F1-9EB5-60ABEAAF3E85}" presName="desTx" presStyleLbl="alignAccFollowNode1" presStyleIdx="0" presStyleCnt="3">
        <dgm:presLayoutVars>
          <dgm:bulletEnabled val="1"/>
        </dgm:presLayoutVars>
      </dgm:prSet>
      <dgm:spPr/>
    </dgm:pt>
    <dgm:pt modelId="{D7473F96-133E-4412-9BC9-CDED266D4300}" type="pres">
      <dgm:prSet presAssocID="{EC9D6D57-5403-4E24-8646-D1B5C18CE858}" presName="space" presStyleCnt="0"/>
      <dgm:spPr/>
    </dgm:pt>
    <dgm:pt modelId="{6B2D5C95-4376-4817-963B-F9C8F30B217F}" type="pres">
      <dgm:prSet presAssocID="{F9F06358-709D-4C51-8CA0-0E8107B358EE}" presName="composite" presStyleCnt="0"/>
      <dgm:spPr/>
    </dgm:pt>
    <dgm:pt modelId="{7FEF1FD0-E81D-4DFD-A097-39E5D8C49EF2}" type="pres">
      <dgm:prSet presAssocID="{F9F06358-709D-4C51-8CA0-0E8107B358EE}" presName="parTx" presStyleLbl="alignNode1" presStyleIdx="1" presStyleCnt="3">
        <dgm:presLayoutVars>
          <dgm:chMax val="0"/>
          <dgm:chPref val="0"/>
          <dgm:bulletEnabled val="1"/>
        </dgm:presLayoutVars>
      </dgm:prSet>
      <dgm:spPr/>
    </dgm:pt>
    <dgm:pt modelId="{9E43741D-6605-4D57-A61E-2F16C6378910}" type="pres">
      <dgm:prSet presAssocID="{F9F06358-709D-4C51-8CA0-0E8107B358EE}" presName="desTx" presStyleLbl="alignAccFollowNode1" presStyleIdx="1" presStyleCnt="3">
        <dgm:presLayoutVars>
          <dgm:bulletEnabled val="1"/>
        </dgm:presLayoutVars>
      </dgm:prSet>
      <dgm:spPr/>
    </dgm:pt>
    <dgm:pt modelId="{0B2D1AE4-12D9-4850-AE2A-D466F38319E8}" type="pres">
      <dgm:prSet presAssocID="{41D8D20A-AC55-44AD-BD0D-8333DB3EE612}" presName="space" presStyleCnt="0"/>
      <dgm:spPr/>
    </dgm:pt>
    <dgm:pt modelId="{387EC423-DCF7-4308-A27B-1E1471D8A990}" type="pres">
      <dgm:prSet presAssocID="{1CF907E0-6436-4611-BA71-DE01344236B7}" presName="composite" presStyleCnt="0"/>
      <dgm:spPr/>
    </dgm:pt>
    <dgm:pt modelId="{19F000DC-2919-4CE3-8349-51DED7DF3257}" type="pres">
      <dgm:prSet presAssocID="{1CF907E0-6436-4611-BA71-DE01344236B7}" presName="parTx" presStyleLbl="alignNode1" presStyleIdx="2" presStyleCnt="3">
        <dgm:presLayoutVars>
          <dgm:chMax val="0"/>
          <dgm:chPref val="0"/>
          <dgm:bulletEnabled val="1"/>
        </dgm:presLayoutVars>
      </dgm:prSet>
      <dgm:spPr/>
    </dgm:pt>
    <dgm:pt modelId="{9F937472-A78D-4355-91BA-7DDFF389650F}" type="pres">
      <dgm:prSet presAssocID="{1CF907E0-6436-4611-BA71-DE01344236B7}" presName="desTx" presStyleLbl="alignAccFollowNode1" presStyleIdx="2" presStyleCnt="3">
        <dgm:presLayoutVars>
          <dgm:bulletEnabled val="1"/>
        </dgm:presLayoutVars>
      </dgm:prSet>
      <dgm:spPr/>
    </dgm:pt>
  </dgm:ptLst>
  <dgm:cxnLst>
    <dgm:cxn modelId="{5C47D301-A38E-4AA5-AF3D-50982A8D9592}" type="presOf" srcId="{24834C16-994B-4E3D-A18F-4BBEA5D1072A}" destId="{E538EF77-011F-4BCC-821F-E8A004D90B80}" srcOrd="0" destOrd="0" presId="urn:microsoft.com/office/officeart/2005/8/layout/hList1"/>
    <dgm:cxn modelId="{BDC8B40A-FC51-46A7-93BD-FA96B179F846}" srcId="{1CF907E0-6436-4611-BA71-DE01344236B7}" destId="{E5240E06-2163-4900-9BF8-B404FCC58784}" srcOrd="2" destOrd="0" parTransId="{B0C31A36-8EE5-468F-9CD6-41E91FCE9A6F}" sibTransId="{4DDCA66F-A2EE-4A65-BF00-DB936C533BF6}"/>
    <dgm:cxn modelId="{73FACA0F-4697-4525-816C-03D6A4BEA418}" type="presOf" srcId="{099F24A0-725E-47CF-A921-7F8DCD6AED63}" destId="{E538EF77-011F-4BCC-821F-E8A004D90B80}" srcOrd="0" destOrd="1" presId="urn:microsoft.com/office/officeart/2005/8/layout/hList1"/>
    <dgm:cxn modelId="{C160EB1D-1789-4D79-8C77-1E989CA44742}" type="presOf" srcId="{F9F06358-709D-4C51-8CA0-0E8107B358EE}" destId="{7FEF1FD0-E81D-4DFD-A097-39E5D8C49EF2}" srcOrd="0" destOrd="0" presId="urn:microsoft.com/office/officeart/2005/8/layout/hList1"/>
    <dgm:cxn modelId="{523B361F-A7BA-4E16-8163-A3CFBAD20F1E}" srcId="{AEB14C26-A62D-4A67-912D-A20A4534DCD0}" destId="{1CF907E0-6436-4611-BA71-DE01344236B7}" srcOrd="2" destOrd="0" parTransId="{4D73C39E-91F1-4E54-A4B3-FA5B4C0F5F29}" sibTransId="{338C65DA-31E7-413A-9DA0-71E0094C40B1}"/>
    <dgm:cxn modelId="{27632764-8E56-4B23-831E-4E1A28222C55}" type="presOf" srcId="{B1168E1D-3062-4616-A8A1-AE33B9DF89E0}" destId="{9F937472-A78D-4355-91BA-7DDFF389650F}" srcOrd="0" destOrd="0" presId="urn:microsoft.com/office/officeart/2005/8/layout/hList1"/>
    <dgm:cxn modelId="{45171D45-0586-476B-9AD0-275D3A166606}" srcId="{AEB14C26-A62D-4A67-912D-A20A4534DCD0}" destId="{FB492D88-0F6F-42F1-9EB5-60ABEAAF3E85}" srcOrd="0" destOrd="0" parTransId="{AEA35DFC-40F7-4BAB-A042-27E00C4BB5E5}" sibTransId="{EC9D6D57-5403-4E24-8646-D1B5C18CE858}"/>
    <dgm:cxn modelId="{85EA2076-FE48-4B8A-95F0-29D80BA41532}" srcId="{FB492D88-0F6F-42F1-9EB5-60ABEAAF3E85}" destId="{24834C16-994B-4E3D-A18F-4BBEA5D1072A}" srcOrd="0" destOrd="0" parTransId="{1DCC8CF3-EFC8-43BC-B6B0-7132107A80E5}" sibTransId="{DC0A7E10-D3B6-4723-967D-D039A1CE68C9}"/>
    <dgm:cxn modelId="{F2931D57-5515-42F4-957B-3F8F434A34FD}" type="presOf" srcId="{AEB14C26-A62D-4A67-912D-A20A4534DCD0}" destId="{655263A6-07F0-41E0-9EA7-66E67EAD8EBF}" srcOrd="0" destOrd="0" presId="urn:microsoft.com/office/officeart/2005/8/layout/hList1"/>
    <dgm:cxn modelId="{7F337077-C1A6-44EB-8B40-74DD4A7F29B9}" srcId="{AEB14C26-A62D-4A67-912D-A20A4534DCD0}" destId="{F9F06358-709D-4C51-8CA0-0E8107B358EE}" srcOrd="1" destOrd="0" parTransId="{40935BEE-B2D2-41DF-93FB-B7A37799A605}" sibTransId="{41D8D20A-AC55-44AD-BD0D-8333DB3EE612}"/>
    <dgm:cxn modelId="{9BA2C958-535E-487A-8576-B866FADD5EAC}" srcId="{1CF907E0-6436-4611-BA71-DE01344236B7}" destId="{B1168E1D-3062-4616-A8A1-AE33B9DF89E0}" srcOrd="0" destOrd="0" parTransId="{623E2D31-FB87-4B32-AC63-9F4587B3C49D}" sibTransId="{58534485-9A3F-4396-8C88-69F7299EA8DD}"/>
    <dgm:cxn modelId="{B1452A7F-7ABE-4A14-AA3D-01A87ED3C9E7}" srcId="{F9F06358-709D-4C51-8CA0-0E8107B358EE}" destId="{F02BA698-B8D2-4BBF-9D6C-9CB0C9ACE5E3}" srcOrd="0" destOrd="0" parTransId="{1C2CBBD6-ECF2-4469-AF0F-776A881411BE}" sibTransId="{8C1E4F55-C2D3-42DF-8C06-062032BF97E5}"/>
    <dgm:cxn modelId="{0D233188-4E1D-4B5C-AAD7-2E9C9E2C7DD3}" srcId="{FB492D88-0F6F-42F1-9EB5-60ABEAAF3E85}" destId="{099F24A0-725E-47CF-A921-7F8DCD6AED63}" srcOrd="1" destOrd="0" parTransId="{E8684DF1-15F8-48F1-A037-1E2F0F6D7698}" sibTransId="{FEC13945-089E-47D2-B431-4BE0DD2032CA}"/>
    <dgm:cxn modelId="{821E738F-BB25-488F-89AA-7276D8778544}" srcId="{F9F06358-709D-4C51-8CA0-0E8107B358EE}" destId="{B46A2CF8-755A-41AB-B9F3-C3A7A7694667}" srcOrd="2" destOrd="0" parTransId="{AE459B64-27F6-4F9E-8372-25422E7E278F}" sibTransId="{652C2E75-C16D-4A77-9EAB-81C35D9258CA}"/>
    <dgm:cxn modelId="{5573AC92-9D39-40E4-A462-E99500A1BE30}" srcId="{F9F06358-709D-4C51-8CA0-0E8107B358EE}" destId="{09EFDAD9-1F46-40F6-88FC-94E30040D2C4}" srcOrd="1" destOrd="0" parTransId="{231D9F4D-4A47-41F0-B38B-3065FD7C3240}" sibTransId="{EBFCA562-7A4F-46A6-858E-713AEA62462D}"/>
    <dgm:cxn modelId="{00E70D98-48FE-4CE5-AF63-4D94E3BCD35C}" type="presOf" srcId="{1CF907E0-6436-4611-BA71-DE01344236B7}" destId="{19F000DC-2919-4CE3-8349-51DED7DF3257}" srcOrd="0" destOrd="0" presId="urn:microsoft.com/office/officeart/2005/8/layout/hList1"/>
    <dgm:cxn modelId="{092472A2-8D4C-42AE-8876-73D7F12529D4}" type="presOf" srcId="{FB492D88-0F6F-42F1-9EB5-60ABEAAF3E85}" destId="{700DED84-FE1F-4CA2-930D-CA98F584ADAE}" srcOrd="0" destOrd="0" presId="urn:microsoft.com/office/officeart/2005/8/layout/hList1"/>
    <dgm:cxn modelId="{412140AE-FCED-41EF-BD49-5A2CBA40D0C4}" srcId="{FB492D88-0F6F-42F1-9EB5-60ABEAAF3E85}" destId="{848C0D47-32F5-4AB8-B140-046B5A7FD959}" srcOrd="2" destOrd="0" parTransId="{D577D845-3D22-49F9-B1A0-9BF8D2AFEF6B}" sibTransId="{339BA28C-21B7-41E4-B68B-FAA981F3FB0B}"/>
    <dgm:cxn modelId="{F33046BE-B1DC-4BC8-970F-43B114905233}" type="presOf" srcId="{09EFDAD9-1F46-40F6-88FC-94E30040D2C4}" destId="{9E43741D-6605-4D57-A61E-2F16C6378910}" srcOrd="0" destOrd="1" presId="urn:microsoft.com/office/officeart/2005/8/layout/hList1"/>
    <dgm:cxn modelId="{0E09C7C1-6689-4EE0-ACBC-1F22CD089684}" type="presOf" srcId="{F02BA698-B8D2-4BBF-9D6C-9CB0C9ACE5E3}" destId="{9E43741D-6605-4D57-A61E-2F16C6378910}" srcOrd="0" destOrd="0" presId="urn:microsoft.com/office/officeart/2005/8/layout/hList1"/>
    <dgm:cxn modelId="{7EA06ED5-5B4B-420E-903A-A374303E7F7C}" srcId="{1CF907E0-6436-4611-BA71-DE01344236B7}" destId="{4E804047-4B8A-4169-89ED-173AF61F4E95}" srcOrd="1" destOrd="0" parTransId="{A09B4C12-81A3-4DB9-90B7-C7F5EB264A0D}" sibTransId="{D402D78A-08CF-409E-BB81-3A2DF9D1A9A7}"/>
    <dgm:cxn modelId="{8C53BFDB-A9A7-479F-B029-B35141571D3A}" type="presOf" srcId="{848C0D47-32F5-4AB8-B140-046B5A7FD959}" destId="{E538EF77-011F-4BCC-821F-E8A004D90B80}" srcOrd="0" destOrd="2" presId="urn:microsoft.com/office/officeart/2005/8/layout/hList1"/>
    <dgm:cxn modelId="{C923D1EC-5E77-42F7-84F7-C0DFF718DB07}" type="presOf" srcId="{4E804047-4B8A-4169-89ED-173AF61F4E95}" destId="{9F937472-A78D-4355-91BA-7DDFF389650F}" srcOrd="0" destOrd="1" presId="urn:microsoft.com/office/officeart/2005/8/layout/hList1"/>
    <dgm:cxn modelId="{8DE785FA-B042-4D23-8795-8480B3BAF2EB}" type="presOf" srcId="{E5240E06-2163-4900-9BF8-B404FCC58784}" destId="{9F937472-A78D-4355-91BA-7DDFF389650F}" srcOrd="0" destOrd="2" presId="urn:microsoft.com/office/officeart/2005/8/layout/hList1"/>
    <dgm:cxn modelId="{18F294FB-A8BB-42CB-99A1-5109CD936EE8}" type="presOf" srcId="{B46A2CF8-755A-41AB-B9F3-C3A7A7694667}" destId="{9E43741D-6605-4D57-A61E-2F16C6378910}" srcOrd="0" destOrd="2" presId="urn:microsoft.com/office/officeart/2005/8/layout/hList1"/>
    <dgm:cxn modelId="{A41916A0-F9AC-4720-A988-C6ECDFE02F37}" type="presParOf" srcId="{655263A6-07F0-41E0-9EA7-66E67EAD8EBF}" destId="{EEB73890-54AD-4EDF-883D-876D337DD245}" srcOrd="0" destOrd="0" presId="urn:microsoft.com/office/officeart/2005/8/layout/hList1"/>
    <dgm:cxn modelId="{8C818522-315E-4AC9-8A6B-03F55F133DFC}" type="presParOf" srcId="{EEB73890-54AD-4EDF-883D-876D337DD245}" destId="{700DED84-FE1F-4CA2-930D-CA98F584ADAE}" srcOrd="0" destOrd="0" presId="urn:microsoft.com/office/officeart/2005/8/layout/hList1"/>
    <dgm:cxn modelId="{A7123AAF-A26A-486B-BA52-F74A20A6F0B2}" type="presParOf" srcId="{EEB73890-54AD-4EDF-883D-876D337DD245}" destId="{E538EF77-011F-4BCC-821F-E8A004D90B80}" srcOrd="1" destOrd="0" presId="urn:microsoft.com/office/officeart/2005/8/layout/hList1"/>
    <dgm:cxn modelId="{910DACDB-0A2A-46A1-8A3B-D9DFD271DD4A}" type="presParOf" srcId="{655263A6-07F0-41E0-9EA7-66E67EAD8EBF}" destId="{D7473F96-133E-4412-9BC9-CDED266D4300}" srcOrd="1" destOrd="0" presId="urn:microsoft.com/office/officeart/2005/8/layout/hList1"/>
    <dgm:cxn modelId="{2307391F-B98B-4F53-ADED-F8F5C39C610E}" type="presParOf" srcId="{655263A6-07F0-41E0-9EA7-66E67EAD8EBF}" destId="{6B2D5C95-4376-4817-963B-F9C8F30B217F}" srcOrd="2" destOrd="0" presId="urn:microsoft.com/office/officeart/2005/8/layout/hList1"/>
    <dgm:cxn modelId="{AA426FAA-DD42-4E0B-B24E-4858175CBA6B}" type="presParOf" srcId="{6B2D5C95-4376-4817-963B-F9C8F30B217F}" destId="{7FEF1FD0-E81D-4DFD-A097-39E5D8C49EF2}" srcOrd="0" destOrd="0" presId="urn:microsoft.com/office/officeart/2005/8/layout/hList1"/>
    <dgm:cxn modelId="{08F05B88-E183-4919-A738-CF559F143CFE}" type="presParOf" srcId="{6B2D5C95-4376-4817-963B-F9C8F30B217F}" destId="{9E43741D-6605-4D57-A61E-2F16C6378910}" srcOrd="1" destOrd="0" presId="urn:microsoft.com/office/officeart/2005/8/layout/hList1"/>
    <dgm:cxn modelId="{495B96DA-72DB-42BB-88B7-78C171025777}" type="presParOf" srcId="{655263A6-07F0-41E0-9EA7-66E67EAD8EBF}" destId="{0B2D1AE4-12D9-4850-AE2A-D466F38319E8}" srcOrd="3" destOrd="0" presId="urn:microsoft.com/office/officeart/2005/8/layout/hList1"/>
    <dgm:cxn modelId="{D2D734DE-531E-4695-835F-01A2E5BB7B8F}" type="presParOf" srcId="{655263A6-07F0-41E0-9EA7-66E67EAD8EBF}" destId="{387EC423-DCF7-4308-A27B-1E1471D8A990}" srcOrd="4" destOrd="0" presId="urn:microsoft.com/office/officeart/2005/8/layout/hList1"/>
    <dgm:cxn modelId="{F62AB365-04A3-4E3E-BB3B-2FAEDF8BBD55}" type="presParOf" srcId="{387EC423-DCF7-4308-A27B-1E1471D8A990}" destId="{19F000DC-2919-4CE3-8349-51DED7DF3257}" srcOrd="0" destOrd="0" presId="urn:microsoft.com/office/officeart/2005/8/layout/hList1"/>
    <dgm:cxn modelId="{76277451-0D10-493B-A0FB-3D7FB0E3F864}" type="presParOf" srcId="{387EC423-DCF7-4308-A27B-1E1471D8A990}" destId="{9F937472-A78D-4355-91BA-7DDFF389650F}" srcOrd="1" destOrd="0" presId="urn:microsoft.com/office/officeart/2005/8/layout/hList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47.xml><?xml version="1.0" encoding="utf-8"?>
<dgm:dataModel xmlns:dgm="http://schemas.openxmlformats.org/drawingml/2006/diagram" xmlns:a="http://schemas.openxmlformats.org/drawingml/2006/main">
  <dgm:ptLst>
    <dgm:pt modelId="{EF18DFA2-4A26-4CC4-9E14-C1990D744112}"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F678BF3E-E628-4834-B24D-7BF38167CB0E}">
      <dgm:prSet phldrT="[文本]"/>
      <dgm:spPr/>
      <dgm:t>
        <a:bodyPr/>
        <a:lstStyle/>
        <a:p>
          <a:r>
            <a:rPr lang="zh-CN" altLang="en-US" dirty="0"/>
            <a:t>红海袭击</a:t>
          </a:r>
          <a:endParaRPr lang="en-US" dirty="0"/>
        </a:p>
      </dgm:t>
    </dgm:pt>
    <dgm:pt modelId="{25CAB1D3-8BCB-4E72-A984-F158AEF5273E}" type="parTrans" cxnId="{75FB78FE-3707-431B-9683-185D5145CC25}">
      <dgm:prSet/>
      <dgm:spPr/>
      <dgm:t>
        <a:bodyPr/>
        <a:lstStyle/>
        <a:p>
          <a:endParaRPr lang="en-US"/>
        </a:p>
      </dgm:t>
    </dgm:pt>
    <dgm:pt modelId="{9512C3E8-E736-49CE-9C7D-40FA88DB4327}" type="sibTrans" cxnId="{75FB78FE-3707-431B-9683-185D5145CC25}">
      <dgm:prSet/>
      <dgm:spPr/>
      <dgm:t>
        <a:bodyPr/>
        <a:lstStyle/>
        <a:p>
          <a:endParaRPr lang="en-US"/>
        </a:p>
      </dgm:t>
    </dgm:pt>
    <dgm:pt modelId="{9D919DC3-4C28-4AA9-8A19-D30BC06FF9D5}">
      <dgm:prSet phldrT="[文本]"/>
      <dgm:spPr/>
      <dgm:t>
        <a:bodyPr/>
        <a:lstStyle/>
        <a:p>
          <a:r>
            <a:rPr lang="zh-CN" altLang="en-US" dirty="0"/>
            <a:t>红海袭击商船，商船绕道好望角</a:t>
          </a:r>
          <a:endParaRPr lang="en-US" dirty="0"/>
        </a:p>
      </dgm:t>
    </dgm:pt>
    <dgm:pt modelId="{F46C9CC9-D393-4312-824F-BFED22CC36AF}" type="parTrans" cxnId="{A0D29850-A036-4BD7-BE8B-55B3E27F461A}">
      <dgm:prSet/>
      <dgm:spPr/>
      <dgm:t>
        <a:bodyPr/>
        <a:lstStyle/>
        <a:p>
          <a:endParaRPr lang="en-US"/>
        </a:p>
      </dgm:t>
    </dgm:pt>
    <dgm:pt modelId="{3AB886C2-74AF-438D-AF9E-347268126246}" type="sibTrans" cxnId="{A0D29850-A036-4BD7-BE8B-55B3E27F461A}">
      <dgm:prSet/>
      <dgm:spPr/>
      <dgm:t>
        <a:bodyPr/>
        <a:lstStyle/>
        <a:p>
          <a:endParaRPr lang="en-US"/>
        </a:p>
      </dgm:t>
    </dgm:pt>
    <dgm:pt modelId="{795627AF-FC5B-4610-AD89-28245411CD16}">
      <dgm:prSet phldrT="[文本]"/>
      <dgm:spPr/>
      <dgm:t>
        <a:bodyPr/>
        <a:lstStyle/>
        <a:p>
          <a:r>
            <a:rPr lang="zh-CN" altLang="en-US" dirty="0"/>
            <a:t>泰南洪水</a:t>
          </a:r>
          <a:endParaRPr lang="en-US" dirty="0"/>
        </a:p>
      </dgm:t>
    </dgm:pt>
    <dgm:pt modelId="{B62EDD91-F310-47D0-93BC-97196BE6BF70}" type="parTrans" cxnId="{82A800BD-63F6-4A77-881A-0490A6C0D756}">
      <dgm:prSet/>
      <dgm:spPr/>
      <dgm:t>
        <a:bodyPr/>
        <a:lstStyle/>
        <a:p>
          <a:endParaRPr lang="en-US"/>
        </a:p>
      </dgm:t>
    </dgm:pt>
    <dgm:pt modelId="{3FAAA3A7-51AA-4329-96F7-910679FFC7B3}" type="sibTrans" cxnId="{82A800BD-63F6-4A77-881A-0490A6C0D756}">
      <dgm:prSet/>
      <dgm:spPr/>
      <dgm:t>
        <a:bodyPr/>
        <a:lstStyle/>
        <a:p>
          <a:endParaRPr lang="en-US"/>
        </a:p>
      </dgm:t>
    </dgm:pt>
    <dgm:pt modelId="{3D928081-6901-4DAA-AD79-8D327BA769E8}">
      <dgm:prSet phldrT="[文本]"/>
      <dgm:spPr/>
      <dgm:t>
        <a:bodyPr/>
        <a:lstStyle/>
        <a:p>
          <a:r>
            <a:rPr lang="en-US" dirty="0"/>
            <a:t>24</a:t>
          </a:r>
          <a:r>
            <a:rPr lang="zh-CN" altLang="en-US" dirty="0"/>
            <a:t>年</a:t>
          </a:r>
          <a:r>
            <a:rPr lang="en-US" altLang="zh-CN" dirty="0"/>
            <a:t>11</a:t>
          </a:r>
          <a:r>
            <a:rPr lang="zh-CN" altLang="en-US" dirty="0"/>
            <a:t>月泰南发生洪水</a:t>
          </a:r>
          <a:endParaRPr lang="en-US" dirty="0"/>
        </a:p>
      </dgm:t>
    </dgm:pt>
    <dgm:pt modelId="{0F5ECB49-D2C5-4274-9AFA-1169A552799D}" type="parTrans" cxnId="{ED65DAD7-1B30-4DF4-94F3-581F32A69F54}">
      <dgm:prSet/>
      <dgm:spPr/>
      <dgm:t>
        <a:bodyPr/>
        <a:lstStyle/>
        <a:p>
          <a:endParaRPr lang="en-US"/>
        </a:p>
      </dgm:t>
    </dgm:pt>
    <dgm:pt modelId="{7A0C3560-8921-4028-9DEE-0B247CA5E57F}" type="sibTrans" cxnId="{ED65DAD7-1B30-4DF4-94F3-581F32A69F54}">
      <dgm:prSet/>
      <dgm:spPr/>
      <dgm:t>
        <a:bodyPr/>
        <a:lstStyle/>
        <a:p>
          <a:endParaRPr lang="en-US"/>
        </a:p>
      </dgm:t>
    </dgm:pt>
    <dgm:pt modelId="{1B63D075-4E24-4625-82E4-98B0A02949B1}">
      <dgm:prSet phldrT="[文本]"/>
      <dgm:spPr/>
      <dgm:t>
        <a:bodyPr/>
        <a:lstStyle/>
        <a:p>
          <a:r>
            <a:rPr lang="zh-CN" altLang="en-US" dirty="0"/>
            <a:t>橡胶大涨</a:t>
          </a:r>
          <a:endParaRPr lang="en-US" dirty="0"/>
        </a:p>
      </dgm:t>
    </dgm:pt>
    <dgm:pt modelId="{A9575379-F60F-4E51-AFDF-3EEF4F135508}" type="parTrans" cxnId="{388FD931-CB16-45BD-BF95-B2DEF2091085}">
      <dgm:prSet/>
      <dgm:spPr/>
      <dgm:t>
        <a:bodyPr/>
        <a:lstStyle/>
        <a:p>
          <a:endParaRPr lang="en-US"/>
        </a:p>
      </dgm:t>
    </dgm:pt>
    <dgm:pt modelId="{1AB1D28D-7EB2-46D5-B4E8-CA284314AEFE}" type="sibTrans" cxnId="{388FD931-CB16-45BD-BF95-B2DEF2091085}">
      <dgm:prSet/>
      <dgm:spPr/>
      <dgm:t>
        <a:bodyPr/>
        <a:lstStyle/>
        <a:p>
          <a:endParaRPr lang="en-US"/>
        </a:p>
      </dgm:t>
    </dgm:pt>
    <dgm:pt modelId="{4FEA5142-8990-45E0-AF0D-131D7954E755}">
      <dgm:prSet phldrT="[文本]"/>
      <dgm:spPr/>
      <dgm:t>
        <a:bodyPr/>
        <a:lstStyle/>
        <a:p>
          <a:r>
            <a:rPr lang="zh-CN" altLang="en-US" dirty="0"/>
            <a:t>东京地震</a:t>
          </a:r>
          <a:endParaRPr lang="en-US" dirty="0"/>
        </a:p>
      </dgm:t>
    </dgm:pt>
    <dgm:pt modelId="{1E03EA43-FE64-4D74-9995-4BD9CCE451A7}" type="parTrans" cxnId="{06CE9054-BD9B-4B59-BF74-94D8394FC8E2}">
      <dgm:prSet/>
      <dgm:spPr/>
      <dgm:t>
        <a:bodyPr/>
        <a:lstStyle/>
        <a:p>
          <a:endParaRPr lang="en-US"/>
        </a:p>
      </dgm:t>
    </dgm:pt>
    <dgm:pt modelId="{40C4024B-4C77-4DC7-BA77-AD435192FAA3}" type="sibTrans" cxnId="{06CE9054-BD9B-4B59-BF74-94D8394FC8E2}">
      <dgm:prSet/>
      <dgm:spPr/>
      <dgm:t>
        <a:bodyPr/>
        <a:lstStyle/>
        <a:p>
          <a:endParaRPr lang="en-US"/>
        </a:p>
      </dgm:t>
    </dgm:pt>
    <dgm:pt modelId="{FFEBCA2C-9B16-4CBD-82E0-AE80B82CD4C8}">
      <dgm:prSet phldrT="[文本]"/>
      <dgm:spPr/>
      <dgm:t>
        <a:bodyPr/>
        <a:lstStyle/>
        <a:p>
          <a:r>
            <a:rPr lang="en-US" dirty="0"/>
            <a:t>11</a:t>
          </a:r>
          <a:r>
            <a:rPr lang="zh-CN" altLang="en-US" dirty="0"/>
            <a:t>年</a:t>
          </a:r>
          <a:r>
            <a:rPr lang="en-US" altLang="zh-CN" dirty="0"/>
            <a:t>3</a:t>
          </a:r>
          <a:r>
            <a:rPr lang="zh-CN" altLang="en-US" dirty="0"/>
            <a:t>月</a:t>
          </a:r>
          <a:r>
            <a:rPr lang="en-US" altLang="zh-CN" dirty="0"/>
            <a:t>11</a:t>
          </a:r>
          <a:r>
            <a:rPr lang="zh-CN" altLang="en-US" dirty="0"/>
            <a:t>日，日本发生</a:t>
          </a:r>
          <a:r>
            <a:rPr lang="en-US" altLang="zh-CN" dirty="0"/>
            <a:t>9</a:t>
          </a:r>
          <a:r>
            <a:rPr lang="zh-CN" altLang="en-US" dirty="0"/>
            <a:t>级大地震</a:t>
          </a:r>
          <a:endParaRPr lang="en-US" dirty="0"/>
        </a:p>
      </dgm:t>
    </dgm:pt>
    <dgm:pt modelId="{CBBBDB6A-0CA4-47FD-B832-443C41C2544D}" type="parTrans" cxnId="{89C05063-0F2D-4E31-9649-8F5B6E677D0E}">
      <dgm:prSet/>
      <dgm:spPr/>
      <dgm:t>
        <a:bodyPr/>
        <a:lstStyle/>
        <a:p>
          <a:endParaRPr lang="en-US"/>
        </a:p>
      </dgm:t>
    </dgm:pt>
    <dgm:pt modelId="{A417D31B-E14F-4967-9CC8-A451B9B88370}" type="sibTrans" cxnId="{89C05063-0F2D-4E31-9649-8F5B6E677D0E}">
      <dgm:prSet/>
      <dgm:spPr/>
      <dgm:t>
        <a:bodyPr/>
        <a:lstStyle/>
        <a:p>
          <a:endParaRPr lang="en-US"/>
        </a:p>
      </dgm:t>
    </dgm:pt>
    <dgm:pt modelId="{185B4F42-3167-43F7-9F98-C9CAE2554B29}">
      <dgm:prSet phldrT="[文本]"/>
      <dgm:spPr/>
      <dgm:t>
        <a:bodyPr/>
        <a:lstStyle/>
        <a:p>
          <a:r>
            <a:rPr lang="zh-CN" altLang="en-US" dirty="0"/>
            <a:t>橡胶大跌</a:t>
          </a:r>
          <a:endParaRPr lang="en-US" dirty="0"/>
        </a:p>
      </dgm:t>
    </dgm:pt>
    <dgm:pt modelId="{28BC80A7-424C-41A3-91E8-04DE04FFEBF1}" type="parTrans" cxnId="{064B58C3-0D14-4E1B-A2A3-204C5977EE5F}">
      <dgm:prSet/>
      <dgm:spPr/>
      <dgm:t>
        <a:bodyPr/>
        <a:lstStyle/>
        <a:p>
          <a:endParaRPr lang="en-US"/>
        </a:p>
      </dgm:t>
    </dgm:pt>
    <dgm:pt modelId="{87FC0489-D758-4EBC-9CE9-FADAF2A94BB5}" type="sibTrans" cxnId="{064B58C3-0D14-4E1B-A2A3-204C5977EE5F}">
      <dgm:prSet/>
      <dgm:spPr/>
      <dgm:t>
        <a:bodyPr/>
        <a:lstStyle/>
        <a:p>
          <a:endParaRPr lang="en-US"/>
        </a:p>
      </dgm:t>
    </dgm:pt>
    <dgm:pt modelId="{3EFFB78A-3DEE-43C4-9CDF-A25B902EA565}">
      <dgm:prSet phldrT="[文本]"/>
      <dgm:spPr/>
      <dgm:t>
        <a:bodyPr/>
        <a:lstStyle/>
        <a:p>
          <a:r>
            <a:rPr lang="zh-CN" altLang="en-US" dirty="0"/>
            <a:t>欧线大涨</a:t>
          </a:r>
          <a:endParaRPr lang="en-US" dirty="0"/>
        </a:p>
      </dgm:t>
    </dgm:pt>
    <dgm:pt modelId="{D96464CE-F826-46A3-9BD9-6CE6AB8495BC}" type="parTrans" cxnId="{9EF4A793-9D7D-4E01-832E-F2375BDFFBDC}">
      <dgm:prSet/>
      <dgm:spPr/>
      <dgm:t>
        <a:bodyPr/>
        <a:lstStyle/>
        <a:p>
          <a:endParaRPr lang="en-US"/>
        </a:p>
      </dgm:t>
    </dgm:pt>
    <dgm:pt modelId="{326FCEDB-87C8-48F2-8D9E-0B64BA2A397B}" type="sibTrans" cxnId="{9EF4A793-9D7D-4E01-832E-F2375BDFFBDC}">
      <dgm:prSet/>
      <dgm:spPr/>
      <dgm:t>
        <a:bodyPr/>
        <a:lstStyle/>
        <a:p>
          <a:endParaRPr lang="en-US"/>
        </a:p>
      </dgm:t>
    </dgm:pt>
    <dgm:pt modelId="{DDB39E6F-9F5C-4C50-AC8D-916252757684}">
      <dgm:prSet phldrT="[文本]"/>
      <dgm:spPr/>
      <dgm:t>
        <a:bodyPr/>
        <a:lstStyle/>
        <a:p>
          <a:r>
            <a:rPr lang="zh-CN" altLang="en-US" dirty="0"/>
            <a:t>川普当选</a:t>
          </a:r>
          <a:endParaRPr lang="en-US" dirty="0"/>
        </a:p>
      </dgm:t>
    </dgm:pt>
    <dgm:pt modelId="{3E4A709A-985D-4AEA-AC6E-7E01EDB5B34C}" type="parTrans" cxnId="{5C36AF65-C47F-4DCE-964A-783FD9E1DE34}">
      <dgm:prSet/>
      <dgm:spPr/>
      <dgm:t>
        <a:bodyPr/>
        <a:lstStyle/>
        <a:p>
          <a:endParaRPr lang="en-US"/>
        </a:p>
      </dgm:t>
    </dgm:pt>
    <dgm:pt modelId="{D8039DB1-888B-4BD1-9E56-EF3A9097E33F}" type="sibTrans" cxnId="{5C36AF65-C47F-4DCE-964A-783FD9E1DE34}">
      <dgm:prSet/>
      <dgm:spPr/>
      <dgm:t>
        <a:bodyPr/>
        <a:lstStyle/>
        <a:p>
          <a:endParaRPr lang="en-US"/>
        </a:p>
      </dgm:t>
    </dgm:pt>
    <dgm:pt modelId="{B585A72B-5A49-4E47-813E-46AB9573985F}">
      <dgm:prSet phldrT="[文本]"/>
      <dgm:spPr/>
      <dgm:t>
        <a:bodyPr/>
        <a:lstStyle/>
        <a:p>
          <a:r>
            <a:rPr lang="en-US" dirty="0"/>
            <a:t>15</a:t>
          </a:r>
          <a:r>
            <a:rPr lang="zh-CN" altLang="en-US" dirty="0"/>
            <a:t>年底川普当选美国总统</a:t>
          </a:r>
          <a:endParaRPr lang="en-US" dirty="0"/>
        </a:p>
      </dgm:t>
    </dgm:pt>
    <dgm:pt modelId="{B14E5A0B-C884-4468-B41C-34DE389B9E5E}" type="parTrans" cxnId="{60D610C4-3AEE-4D51-8949-02338BC4ACE4}">
      <dgm:prSet/>
      <dgm:spPr/>
      <dgm:t>
        <a:bodyPr/>
        <a:lstStyle/>
        <a:p>
          <a:endParaRPr lang="en-US"/>
        </a:p>
      </dgm:t>
    </dgm:pt>
    <dgm:pt modelId="{33D93343-633B-42AA-9A5D-7B898015BE39}" type="sibTrans" cxnId="{60D610C4-3AEE-4D51-8949-02338BC4ACE4}">
      <dgm:prSet/>
      <dgm:spPr/>
      <dgm:t>
        <a:bodyPr/>
        <a:lstStyle/>
        <a:p>
          <a:endParaRPr lang="en-US"/>
        </a:p>
      </dgm:t>
    </dgm:pt>
    <dgm:pt modelId="{B961CE9A-2F67-42B8-8B66-CCFF8E0019EA}">
      <dgm:prSet phldrT="[文本]"/>
      <dgm:spPr/>
      <dgm:t>
        <a:bodyPr/>
        <a:lstStyle/>
        <a:p>
          <a:r>
            <a:rPr lang="zh-CN" altLang="en-US" dirty="0"/>
            <a:t>黄金大涨</a:t>
          </a:r>
          <a:endParaRPr lang="en-US" dirty="0"/>
        </a:p>
      </dgm:t>
    </dgm:pt>
    <dgm:pt modelId="{798263E5-594C-4A14-83DA-1DB5963E2979}" type="parTrans" cxnId="{8E18EF51-107A-4CDE-AD7B-99655F766B3A}">
      <dgm:prSet/>
      <dgm:spPr/>
      <dgm:t>
        <a:bodyPr/>
        <a:lstStyle/>
        <a:p>
          <a:endParaRPr lang="en-US"/>
        </a:p>
      </dgm:t>
    </dgm:pt>
    <dgm:pt modelId="{2F78F858-491F-4E08-9EB4-3914AF0C931F}" type="sibTrans" cxnId="{8E18EF51-107A-4CDE-AD7B-99655F766B3A}">
      <dgm:prSet/>
      <dgm:spPr/>
      <dgm:t>
        <a:bodyPr/>
        <a:lstStyle/>
        <a:p>
          <a:endParaRPr lang="en-US"/>
        </a:p>
      </dgm:t>
    </dgm:pt>
    <dgm:pt modelId="{C5FEF4DA-C2E5-4957-9F42-61FFEC43B7C0}" type="pres">
      <dgm:prSet presAssocID="{EF18DFA2-4A26-4CC4-9E14-C1990D744112}" presName="Name0" presStyleCnt="0">
        <dgm:presLayoutVars>
          <dgm:dir/>
          <dgm:animLvl val="lvl"/>
          <dgm:resizeHandles val="exact"/>
        </dgm:presLayoutVars>
      </dgm:prSet>
      <dgm:spPr/>
    </dgm:pt>
    <dgm:pt modelId="{9B175F6B-722A-4DF2-82F4-4974307E948C}" type="pres">
      <dgm:prSet presAssocID="{F678BF3E-E628-4834-B24D-7BF38167CB0E}" presName="composite" presStyleCnt="0"/>
      <dgm:spPr/>
    </dgm:pt>
    <dgm:pt modelId="{17E811ED-93E6-4F13-92B5-B73AA5C2A04A}" type="pres">
      <dgm:prSet presAssocID="{F678BF3E-E628-4834-B24D-7BF38167CB0E}" presName="parTx" presStyleLbl="alignNode1" presStyleIdx="0" presStyleCnt="4" custLinFactNeighborX="-103" custLinFactNeighborY="3641">
        <dgm:presLayoutVars>
          <dgm:chMax val="0"/>
          <dgm:chPref val="0"/>
          <dgm:bulletEnabled val="1"/>
        </dgm:presLayoutVars>
      </dgm:prSet>
      <dgm:spPr/>
    </dgm:pt>
    <dgm:pt modelId="{61937EC5-72E6-46FF-A928-2B5F91484A5B}" type="pres">
      <dgm:prSet presAssocID="{F678BF3E-E628-4834-B24D-7BF38167CB0E}" presName="desTx" presStyleLbl="alignAccFollowNode1" presStyleIdx="0" presStyleCnt="4">
        <dgm:presLayoutVars>
          <dgm:bulletEnabled val="1"/>
        </dgm:presLayoutVars>
      </dgm:prSet>
      <dgm:spPr/>
    </dgm:pt>
    <dgm:pt modelId="{F08BA347-306C-4A01-8F44-179A4212EFD1}" type="pres">
      <dgm:prSet presAssocID="{9512C3E8-E736-49CE-9C7D-40FA88DB4327}" presName="space" presStyleCnt="0"/>
      <dgm:spPr/>
    </dgm:pt>
    <dgm:pt modelId="{61645D13-93FF-44C0-B0EC-D355CA434D17}" type="pres">
      <dgm:prSet presAssocID="{795627AF-FC5B-4610-AD89-28245411CD16}" presName="composite" presStyleCnt="0"/>
      <dgm:spPr/>
    </dgm:pt>
    <dgm:pt modelId="{8D516548-CF51-4FF8-B092-72B540704E46}" type="pres">
      <dgm:prSet presAssocID="{795627AF-FC5B-4610-AD89-28245411CD16}" presName="parTx" presStyleLbl="alignNode1" presStyleIdx="1" presStyleCnt="4">
        <dgm:presLayoutVars>
          <dgm:chMax val="0"/>
          <dgm:chPref val="0"/>
          <dgm:bulletEnabled val="1"/>
        </dgm:presLayoutVars>
      </dgm:prSet>
      <dgm:spPr/>
    </dgm:pt>
    <dgm:pt modelId="{A960162C-F911-4633-B630-BDDBD2914943}" type="pres">
      <dgm:prSet presAssocID="{795627AF-FC5B-4610-AD89-28245411CD16}" presName="desTx" presStyleLbl="alignAccFollowNode1" presStyleIdx="1" presStyleCnt="4">
        <dgm:presLayoutVars>
          <dgm:bulletEnabled val="1"/>
        </dgm:presLayoutVars>
      </dgm:prSet>
      <dgm:spPr/>
    </dgm:pt>
    <dgm:pt modelId="{2A58EE4A-D1B7-4659-A673-9787A93175F4}" type="pres">
      <dgm:prSet presAssocID="{3FAAA3A7-51AA-4329-96F7-910679FFC7B3}" presName="space" presStyleCnt="0"/>
      <dgm:spPr/>
    </dgm:pt>
    <dgm:pt modelId="{68BE83C6-F7CE-4C73-99B6-6F59EBC96D19}" type="pres">
      <dgm:prSet presAssocID="{4FEA5142-8990-45E0-AF0D-131D7954E755}" presName="composite" presStyleCnt="0"/>
      <dgm:spPr/>
    </dgm:pt>
    <dgm:pt modelId="{EEBA58C1-8F1F-45D3-A14F-E10213F0E1B6}" type="pres">
      <dgm:prSet presAssocID="{4FEA5142-8990-45E0-AF0D-131D7954E755}" presName="parTx" presStyleLbl="alignNode1" presStyleIdx="2" presStyleCnt="4">
        <dgm:presLayoutVars>
          <dgm:chMax val="0"/>
          <dgm:chPref val="0"/>
          <dgm:bulletEnabled val="1"/>
        </dgm:presLayoutVars>
      </dgm:prSet>
      <dgm:spPr/>
    </dgm:pt>
    <dgm:pt modelId="{5F706F91-859C-47FD-AA6A-10F367CCC3C1}" type="pres">
      <dgm:prSet presAssocID="{4FEA5142-8990-45E0-AF0D-131D7954E755}" presName="desTx" presStyleLbl="alignAccFollowNode1" presStyleIdx="2" presStyleCnt="4">
        <dgm:presLayoutVars>
          <dgm:bulletEnabled val="1"/>
        </dgm:presLayoutVars>
      </dgm:prSet>
      <dgm:spPr/>
    </dgm:pt>
    <dgm:pt modelId="{B21CBAB6-998F-4072-ADDC-2E8C1D786F05}" type="pres">
      <dgm:prSet presAssocID="{40C4024B-4C77-4DC7-BA77-AD435192FAA3}" presName="space" presStyleCnt="0"/>
      <dgm:spPr/>
    </dgm:pt>
    <dgm:pt modelId="{86DF5E72-CC09-48A8-914A-77A78BD3B523}" type="pres">
      <dgm:prSet presAssocID="{DDB39E6F-9F5C-4C50-AC8D-916252757684}" presName="composite" presStyleCnt="0"/>
      <dgm:spPr/>
    </dgm:pt>
    <dgm:pt modelId="{B5275059-39BE-4260-8254-A72E87ED9B15}" type="pres">
      <dgm:prSet presAssocID="{DDB39E6F-9F5C-4C50-AC8D-916252757684}" presName="parTx" presStyleLbl="alignNode1" presStyleIdx="3" presStyleCnt="4">
        <dgm:presLayoutVars>
          <dgm:chMax val="0"/>
          <dgm:chPref val="0"/>
          <dgm:bulletEnabled val="1"/>
        </dgm:presLayoutVars>
      </dgm:prSet>
      <dgm:spPr/>
    </dgm:pt>
    <dgm:pt modelId="{5CB6F086-6D17-4AF3-BBF5-B0FEC7FEF066}" type="pres">
      <dgm:prSet presAssocID="{DDB39E6F-9F5C-4C50-AC8D-916252757684}" presName="desTx" presStyleLbl="alignAccFollowNode1" presStyleIdx="3" presStyleCnt="4">
        <dgm:presLayoutVars>
          <dgm:bulletEnabled val="1"/>
        </dgm:presLayoutVars>
      </dgm:prSet>
      <dgm:spPr/>
    </dgm:pt>
  </dgm:ptLst>
  <dgm:cxnLst>
    <dgm:cxn modelId="{8EF96019-3FD2-40E6-B619-71552EBDB773}" type="presOf" srcId="{F678BF3E-E628-4834-B24D-7BF38167CB0E}" destId="{17E811ED-93E6-4F13-92B5-B73AA5C2A04A}" srcOrd="0" destOrd="0" presId="urn:microsoft.com/office/officeart/2005/8/layout/hList1"/>
    <dgm:cxn modelId="{388FD931-CB16-45BD-BF95-B2DEF2091085}" srcId="{795627AF-FC5B-4610-AD89-28245411CD16}" destId="{1B63D075-4E24-4625-82E4-98B0A02949B1}" srcOrd="1" destOrd="0" parTransId="{A9575379-F60F-4E51-AFDF-3EEF4F135508}" sibTransId="{1AB1D28D-7EB2-46D5-B4E8-CA284314AEFE}"/>
    <dgm:cxn modelId="{737AAD41-3BD5-46D4-9CE0-54494BCBBACC}" type="presOf" srcId="{185B4F42-3167-43F7-9F98-C9CAE2554B29}" destId="{5F706F91-859C-47FD-AA6A-10F367CCC3C1}" srcOrd="0" destOrd="1" presId="urn:microsoft.com/office/officeart/2005/8/layout/hList1"/>
    <dgm:cxn modelId="{89C05063-0F2D-4E31-9649-8F5B6E677D0E}" srcId="{4FEA5142-8990-45E0-AF0D-131D7954E755}" destId="{FFEBCA2C-9B16-4CBD-82E0-AE80B82CD4C8}" srcOrd="0" destOrd="0" parTransId="{CBBBDB6A-0CA4-47FD-B832-443C41C2544D}" sibTransId="{A417D31B-E14F-4967-9CC8-A451B9B88370}"/>
    <dgm:cxn modelId="{5C36AF65-C47F-4DCE-964A-783FD9E1DE34}" srcId="{EF18DFA2-4A26-4CC4-9E14-C1990D744112}" destId="{DDB39E6F-9F5C-4C50-AC8D-916252757684}" srcOrd="3" destOrd="0" parTransId="{3E4A709A-985D-4AEA-AC6E-7E01EDB5B34C}" sibTransId="{D8039DB1-888B-4BD1-9E56-EF3A9097E33F}"/>
    <dgm:cxn modelId="{BDB97C6F-0161-4DE9-8027-9377DCCE1E94}" type="presOf" srcId="{795627AF-FC5B-4610-AD89-28245411CD16}" destId="{8D516548-CF51-4FF8-B092-72B540704E46}" srcOrd="0" destOrd="0" presId="urn:microsoft.com/office/officeart/2005/8/layout/hList1"/>
    <dgm:cxn modelId="{A0D29850-A036-4BD7-BE8B-55B3E27F461A}" srcId="{F678BF3E-E628-4834-B24D-7BF38167CB0E}" destId="{9D919DC3-4C28-4AA9-8A19-D30BC06FF9D5}" srcOrd="0" destOrd="0" parTransId="{F46C9CC9-D393-4312-824F-BFED22CC36AF}" sibTransId="{3AB886C2-74AF-438D-AF9E-347268126246}"/>
    <dgm:cxn modelId="{8E18EF51-107A-4CDE-AD7B-99655F766B3A}" srcId="{DDB39E6F-9F5C-4C50-AC8D-916252757684}" destId="{B961CE9A-2F67-42B8-8B66-CCFF8E0019EA}" srcOrd="1" destOrd="0" parTransId="{798263E5-594C-4A14-83DA-1DB5963E2979}" sibTransId="{2F78F858-491F-4E08-9EB4-3914AF0C931F}"/>
    <dgm:cxn modelId="{06CE9054-BD9B-4B59-BF74-94D8394FC8E2}" srcId="{EF18DFA2-4A26-4CC4-9E14-C1990D744112}" destId="{4FEA5142-8990-45E0-AF0D-131D7954E755}" srcOrd="2" destOrd="0" parTransId="{1E03EA43-FE64-4D74-9995-4BD9CCE451A7}" sibTransId="{40C4024B-4C77-4DC7-BA77-AD435192FAA3}"/>
    <dgm:cxn modelId="{FCE62756-FB25-4D29-9A9C-629662AE8462}" type="presOf" srcId="{B961CE9A-2F67-42B8-8B66-CCFF8E0019EA}" destId="{5CB6F086-6D17-4AF3-BBF5-B0FEC7FEF066}" srcOrd="0" destOrd="1" presId="urn:microsoft.com/office/officeart/2005/8/layout/hList1"/>
    <dgm:cxn modelId="{88370C7D-7DC7-411A-8E94-CCE1F8785D6B}" type="presOf" srcId="{DDB39E6F-9F5C-4C50-AC8D-916252757684}" destId="{B5275059-39BE-4260-8254-A72E87ED9B15}" srcOrd="0" destOrd="0" presId="urn:microsoft.com/office/officeart/2005/8/layout/hList1"/>
    <dgm:cxn modelId="{1AD5B688-909B-4BD4-A80E-BDC72762989A}" type="presOf" srcId="{3D928081-6901-4DAA-AD79-8D327BA769E8}" destId="{A960162C-F911-4633-B630-BDDBD2914943}" srcOrd="0" destOrd="0" presId="urn:microsoft.com/office/officeart/2005/8/layout/hList1"/>
    <dgm:cxn modelId="{8C55E28D-F5E2-413D-9EA6-37FF5CEB1E87}" type="presOf" srcId="{3EFFB78A-3DEE-43C4-9CDF-A25B902EA565}" destId="{61937EC5-72E6-46FF-A928-2B5F91484A5B}" srcOrd="0" destOrd="1" presId="urn:microsoft.com/office/officeart/2005/8/layout/hList1"/>
    <dgm:cxn modelId="{9EF4A793-9D7D-4E01-832E-F2375BDFFBDC}" srcId="{F678BF3E-E628-4834-B24D-7BF38167CB0E}" destId="{3EFFB78A-3DEE-43C4-9CDF-A25B902EA565}" srcOrd="1" destOrd="0" parTransId="{D96464CE-F826-46A3-9BD9-6CE6AB8495BC}" sibTransId="{326FCEDB-87C8-48F2-8D9E-0B64BA2A397B}"/>
    <dgm:cxn modelId="{F3A814AC-A931-497C-B756-9DC17C20CAA4}" type="presOf" srcId="{4FEA5142-8990-45E0-AF0D-131D7954E755}" destId="{EEBA58C1-8F1F-45D3-A14F-E10213F0E1B6}" srcOrd="0" destOrd="0" presId="urn:microsoft.com/office/officeart/2005/8/layout/hList1"/>
    <dgm:cxn modelId="{B162A8AC-C7EC-460D-A9FA-5348A0B729C5}" type="presOf" srcId="{FFEBCA2C-9B16-4CBD-82E0-AE80B82CD4C8}" destId="{5F706F91-859C-47FD-AA6A-10F367CCC3C1}" srcOrd="0" destOrd="0" presId="urn:microsoft.com/office/officeart/2005/8/layout/hList1"/>
    <dgm:cxn modelId="{4B703AB0-A81D-44D7-A99C-E5EDD98C9E30}" type="presOf" srcId="{B585A72B-5A49-4E47-813E-46AB9573985F}" destId="{5CB6F086-6D17-4AF3-BBF5-B0FEC7FEF066}" srcOrd="0" destOrd="0" presId="urn:microsoft.com/office/officeart/2005/8/layout/hList1"/>
    <dgm:cxn modelId="{82A800BD-63F6-4A77-881A-0490A6C0D756}" srcId="{EF18DFA2-4A26-4CC4-9E14-C1990D744112}" destId="{795627AF-FC5B-4610-AD89-28245411CD16}" srcOrd="1" destOrd="0" parTransId="{B62EDD91-F310-47D0-93BC-97196BE6BF70}" sibTransId="{3FAAA3A7-51AA-4329-96F7-910679FFC7B3}"/>
    <dgm:cxn modelId="{A39FEAC1-B545-4822-A32B-D197DFB73E65}" type="presOf" srcId="{9D919DC3-4C28-4AA9-8A19-D30BC06FF9D5}" destId="{61937EC5-72E6-46FF-A928-2B5F91484A5B}" srcOrd="0" destOrd="0" presId="urn:microsoft.com/office/officeart/2005/8/layout/hList1"/>
    <dgm:cxn modelId="{064B58C3-0D14-4E1B-A2A3-204C5977EE5F}" srcId="{4FEA5142-8990-45E0-AF0D-131D7954E755}" destId="{185B4F42-3167-43F7-9F98-C9CAE2554B29}" srcOrd="1" destOrd="0" parTransId="{28BC80A7-424C-41A3-91E8-04DE04FFEBF1}" sibTransId="{87FC0489-D758-4EBC-9CE9-FADAF2A94BB5}"/>
    <dgm:cxn modelId="{60D610C4-3AEE-4D51-8949-02338BC4ACE4}" srcId="{DDB39E6F-9F5C-4C50-AC8D-916252757684}" destId="{B585A72B-5A49-4E47-813E-46AB9573985F}" srcOrd="0" destOrd="0" parTransId="{B14E5A0B-C884-4468-B41C-34DE389B9E5E}" sibTransId="{33D93343-633B-42AA-9A5D-7B898015BE39}"/>
    <dgm:cxn modelId="{E1B99FCB-FDBB-4FF4-8511-A86316D68EF4}" type="presOf" srcId="{EF18DFA2-4A26-4CC4-9E14-C1990D744112}" destId="{C5FEF4DA-C2E5-4957-9F42-61FFEC43B7C0}" srcOrd="0" destOrd="0" presId="urn:microsoft.com/office/officeart/2005/8/layout/hList1"/>
    <dgm:cxn modelId="{ED65DAD7-1B30-4DF4-94F3-581F32A69F54}" srcId="{795627AF-FC5B-4610-AD89-28245411CD16}" destId="{3D928081-6901-4DAA-AD79-8D327BA769E8}" srcOrd="0" destOrd="0" parTransId="{0F5ECB49-D2C5-4274-9AFA-1169A552799D}" sibTransId="{7A0C3560-8921-4028-9DEE-0B247CA5E57F}"/>
    <dgm:cxn modelId="{BD99F2FC-9914-42C1-AEAC-79B82CF23F97}" type="presOf" srcId="{1B63D075-4E24-4625-82E4-98B0A02949B1}" destId="{A960162C-F911-4633-B630-BDDBD2914943}" srcOrd="0" destOrd="1" presId="urn:microsoft.com/office/officeart/2005/8/layout/hList1"/>
    <dgm:cxn modelId="{75FB78FE-3707-431B-9683-185D5145CC25}" srcId="{EF18DFA2-4A26-4CC4-9E14-C1990D744112}" destId="{F678BF3E-E628-4834-B24D-7BF38167CB0E}" srcOrd="0" destOrd="0" parTransId="{25CAB1D3-8BCB-4E72-A984-F158AEF5273E}" sibTransId="{9512C3E8-E736-49CE-9C7D-40FA88DB4327}"/>
    <dgm:cxn modelId="{1377E2CE-E835-40B2-9695-86A175F78A09}" type="presParOf" srcId="{C5FEF4DA-C2E5-4957-9F42-61FFEC43B7C0}" destId="{9B175F6B-722A-4DF2-82F4-4974307E948C}" srcOrd="0" destOrd="0" presId="urn:microsoft.com/office/officeart/2005/8/layout/hList1"/>
    <dgm:cxn modelId="{97EADDEF-6820-4294-A75C-0A2017A21EC6}" type="presParOf" srcId="{9B175F6B-722A-4DF2-82F4-4974307E948C}" destId="{17E811ED-93E6-4F13-92B5-B73AA5C2A04A}" srcOrd="0" destOrd="0" presId="urn:microsoft.com/office/officeart/2005/8/layout/hList1"/>
    <dgm:cxn modelId="{A81BECB5-183F-4724-9F66-7534EC056A66}" type="presParOf" srcId="{9B175F6B-722A-4DF2-82F4-4974307E948C}" destId="{61937EC5-72E6-46FF-A928-2B5F91484A5B}" srcOrd="1" destOrd="0" presId="urn:microsoft.com/office/officeart/2005/8/layout/hList1"/>
    <dgm:cxn modelId="{1820196F-CEFB-42DC-8A9A-7FDE2297A0DF}" type="presParOf" srcId="{C5FEF4DA-C2E5-4957-9F42-61FFEC43B7C0}" destId="{F08BA347-306C-4A01-8F44-179A4212EFD1}" srcOrd="1" destOrd="0" presId="urn:microsoft.com/office/officeart/2005/8/layout/hList1"/>
    <dgm:cxn modelId="{6E95D009-920E-4281-B468-3600D5DE3179}" type="presParOf" srcId="{C5FEF4DA-C2E5-4957-9F42-61FFEC43B7C0}" destId="{61645D13-93FF-44C0-B0EC-D355CA434D17}" srcOrd="2" destOrd="0" presId="urn:microsoft.com/office/officeart/2005/8/layout/hList1"/>
    <dgm:cxn modelId="{3DC76B45-5E83-47AA-8F88-41072238978C}" type="presParOf" srcId="{61645D13-93FF-44C0-B0EC-D355CA434D17}" destId="{8D516548-CF51-4FF8-B092-72B540704E46}" srcOrd="0" destOrd="0" presId="urn:microsoft.com/office/officeart/2005/8/layout/hList1"/>
    <dgm:cxn modelId="{A4C4CBE9-18E2-44B5-9752-A51EADE9DAFA}" type="presParOf" srcId="{61645D13-93FF-44C0-B0EC-D355CA434D17}" destId="{A960162C-F911-4633-B630-BDDBD2914943}" srcOrd="1" destOrd="0" presId="urn:microsoft.com/office/officeart/2005/8/layout/hList1"/>
    <dgm:cxn modelId="{3916C549-6170-44E3-8D4E-0FC1997B20F1}" type="presParOf" srcId="{C5FEF4DA-C2E5-4957-9F42-61FFEC43B7C0}" destId="{2A58EE4A-D1B7-4659-A673-9787A93175F4}" srcOrd="3" destOrd="0" presId="urn:microsoft.com/office/officeart/2005/8/layout/hList1"/>
    <dgm:cxn modelId="{F844B8DC-9305-426A-ABB5-47244B1F8938}" type="presParOf" srcId="{C5FEF4DA-C2E5-4957-9F42-61FFEC43B7C0}" destId="{68BE83C6-F7CE-4C73-99B6-6F59EBC96D19}" srcOrd="4" destOrd="0" presId="urn:microsoft.com/office/officeart/2005/8/layout/hList1"/>
    <dgm:cxn modelId="{0F066475-C56E-4ED1-8D06-2978E4AEDA49}" type="presParOf" srcId="{68BE83C6-F7CE-4C73-99B6-6F59EBC96D19}" destId="{EEBA58C1-8F1F-45D3-A14F-E10213F0E1B6}" srcOrd="0" destOrd="0" presId="urn:microsoft.com/office/officeart/2005/8/layout/hList1"/>
    <dgm:cxn modelId="{893FE31D-A731-4579-A920-A485707531F6}" type="presParOf" srcId="{68BE83C6-F7CE-4C73-99B6-6F59EBC96D19}" destId="{5F706F91-859C-47FD-AA6A-10F367CCC3C1}" srcOrd="1" destOrd="0" presId="urn:microsoft.com/office/officeart/2005/8/layout/hList1"/>
    <dgm:cxn modelId="{5FDFDA8B-F2AF-4947-8CAC-BC21DDC93A32}" type="presParOf" srcId="{C5FEF4DA-C2E5-4957-9F42-61FFEC43B7C0}" destId="{B21CBAB6-998F-4072-ADDC-2E8C1D786F05}" srcOrd="5" destOrd="0" presId="urn:microsoft.com/office/officeart/2005/8/layout/hList1"/>
    <dgm:cxn modelId="{08BC1016-35F4-45FC-B1ED-A9045D343A54}" type="presParOf" srcId="{C5FEF4DA-C2E5-4957-9F42-61FFEC43B7C0}" destId="{86DF5E72-CC09-48A8-914A-77A78BD3B523}" srcOrd="6" destOrd="0" presId="urn:microsoft.com/office/officeart/2005/8/layout/hList1"/>
    <dgm:cxn modelId="{2265C1C7-9329-4084-8877-9F4B03E2C427}" type="presParOf" srcId="{86DF5E72-CC09-48A8-914A-77A78BD3B523}" destId="{B5275059-39BE-4260-8254-A72E87ED9B15}" srcOrd="0" destOrd="0" presId="urn:microsoft.com/office/officeart/2005/8/layout/hList1"/>
    <dgm:cxn modelId="{4A4CEE60-BFD5-40EE-9EDF-B3DB2C7DBC02}" type="presParOf" srcId="{86DF5E72-CC09-48A8-914A-77A78BD3B523}" destId="{5CB6F086-6D17-4AF3-BBF5-B0FEC7FEF066}"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8.xml><?xml version="1.0" encoding="utf-8"?>
<dgm:dataModel xmlns:dgm="http://schemas.openxmlformats.org/drawingml/2006/diagram" xmlns:a="http://schemas.openxmlformats.org/drawingml/2006/main">
  <dgm:ptLst>
    <dgm:pt modelId="{4EFC57E6-2EC2-4194-8E09-A63DF7ED4322}" type="doc">
      <dgm:prSet loTypeId="urn:microsoft.com/office/officeart/2005/8/layout/hList3" loCatId="list" qsTypeId="urn:microsoft.com/office/officeart/2005/8/quickstyle/simple1" qsCatId="simple" csTypeId="urn:microsoft.com/office/officeart/2005/8/colors/accent1_2" csCatId="accent1" phldr="1"/>
      <dgm:spPr/>
      <dgm:t>
        <a:bodyPr/>
        <a:lstStyle/>
        <a:p>
          <a:endParaRPr lang="en-US"/>
        </a:p>
      </dgm:t>
    </dgm:pt>
    <dgm:pt modelId="{65E314C2-F29A-4DDA-98A7-84E63209AE53}">
      <dgm:prSet phldrT="[文本]" custT="1"/>
      <dgm:spPr/>
      <dgm:t>
        <a:bodyPr/>
        <a:lstStyle/>
        <a:p>
          <a:r>
            <a:rPr lang="zh-CN" altLang="en-US" sz="4400" dirty="0"/>
            <a:t>可以帮我们做哪些？</a:t>
          </a:r>
          <a:endParaRPr lang="en-US" sz="4400" dirty="0"/>
        </a:p>
      </dgm:t>
    </dgm:pt>
    <dgm:pt modelId="{4D0C46EF-3080-437B-92C1-0C63AC5AD67C}" type="parTrans" cxnId="{149147BD-9E33-4015-B740-F82914FB936C}">
      <dgm:prSet/>
      <dgm:spPr/>
      <dgm:t>
        <a:bodyPr/>
        <a:lstStyle/>
        <a:p>
          <a:endParaRPr lang="en-US" sz="1400"/>
        </a:p>
      </dgm:t>
    </dgm:pt>
    <dgm:pt modelId="{375BF10C-899F-4450-98FB-C60270174995}" type="sibTrans" cxnId="{149147BD-9E33-4015-B740-F82914FB936C}">
      <dgm:prSet/>
      <dgm:spPr/>
      <dgm:t>
        <a:bodyPr/>
        <a:lstStyle/>
        <a:p>
          <a:endParaRPr lang="en-US" sz="1400"/>
        </a:p>
      </dgm:t>
    </dgm:pt>
    <dgm:pt modelId="{48344067-D93A-4786-A91A-4D00FAD4CAC9}">
      <dgm:prSet phldrT="[文本]" custT="1"/>
      <dgm:spPr/>
      <dgm:t>
        <a:bodyPr/>
        <a:lstStyle/>
        <a:p>
          <a:r>
            <a:rPr lang="zh-CN" altLang="en-US" sz="4000" dirty="0"/>
            <a:t>挖掘市场</a:t>
          </a:r>
          <a:r>
            <a:rPr lang="zh-CN" altLang="en-US" sz="3600" dirty="0"/>
            <a:t>情绪</a:t>
          </a:r>
          <a:endParaRPr lang="en-US" sz="4000" dirty="0"/>
        </a:p>
      </dgm:t>
    </dgm:pt>
    <dgm:pt modelId="{AE9B9F32-B37A-4C7B-9807-97D50F2D1C1E}" type="parTrans" cxnId="{6446C308-97C1-4D76-B387-025D2E83878B}">
      <dgm:prSet/>
      <dgm:spPr/>
      <dgm:t>
        <a:bodyPr/>
        <a:lstStyle/>
        <a:p>
          <a:endParaRPr lang="en-US" sz="1400"/>
        </a:p>
      </dgm:t>
    </dgm:pt>
    <dgm:pt modelId="{9E7DED50-96C6-4986-A0F3-DBBE5356502E}" type="sibTrans" cxnId="{6446C308-97C1-4D76-B387-025D2E83878B}">
      <dgm:prSet/>
      <dgm:spPr/>
      <dgm:t>
        <a:bodyPr/>
        <a:lstStyle/>
        <a:p>
          <a:endParaRPr lang="en-US" sz="1400"/>
        </a:p>
      </dgm:t>
    </dgm:pt>
    <dgm:pt modelId="{088A90E1-9984-4740-84B4-A5F6586D65C7}">
      <dgm:prSet phldrT="[文本]" custT="1"/>
      <dgm:spPr/>
      <dgm:t>
        <a:bodyPr/>
        <a:lstStyle/>
        <a:p>
          <a:r>
            <a:rPr lang="zh-CN" altLang="en-US" sz="3600" dirty="0"/>
            <a:t>交易策略自动化</a:t>
          </a:r>
          <a:endParaRPr lang="en-US" sz="3600" dirty="0"/>
        </a:p>
      </dgm:t>
    </dgm:pt>
    <dgm:pt modelId="{68EAE187-5BA0-4B46-98D3-40E6685A93BC}" type="parTrans" cxnId="{4564BFA6-5411-4B7B-9D62-48C1F5B2044A}">
      <dgm:prSet/>
      <dgm:spPr/>
      <dgm:t>
        <a:bodyPr/>
        <a:lstStyle/>
        <a:p>
          <a:endParaRPr lang="en-US" sz="1400"/>
        </a:p>
      </dgm:t>
    </dgm:pt>
    <dgm:pt modelId="{482D616E-A7C1-4DBD-A6F3-D26F6FB9402F}" type="sibTrans" cxnId="{4564BFA6-5411-4B7B-9D62-48C1F5B2044A}">
      <dgm:prSet/>
      <dgm:spPr/>
      <dgm:t>
        <a:bodyPr/>
        <a:lstStyle/>
        <a:p>
          <a:endParaRPr lang="en-US" sz="1400"/>
        </a:p>
      </dgm:t>
    </dgm:pt>
    <dgm:pt modelId="{91CFF4FB-D573-462C-9953-89A139CB56AD}">
      <dgm:prSet phldrT="[文本]" custT="1"/>
      <dgm:spPr/>
      <dgm:t>
        <a:bodyPr/>
        <a:lstStyle/>
        <a:p>
          <a:r>
            <a:rPr lang="zh-CN" altLang="en-US" sz="4000" dirty="0"/>
            <a:t>研究分析</a:t>
          </a:r>
          <a:endParaRPr lang="en-US" sz="4000" dirty="0"/>
        </a:p>
      </dgm:t>
    </dgm:pt>
    <dgm:pt modelId="{18DFDD71-F53F-402E-A9FB-C1BB53EF558F}" type="parTrans" cxnId="{CCAC688A-2B49-4E96-AEF0-1420DBB2A6A6}">
      <dgm:prSet/>
      <dgm:spPr/>
      <dgm:t>
        <a:bodyPr/>
        <a:lstStyle/>
        <a:p>
          <a:endParaRPr lang="en-US" sz="1400"/>
        </a:p>
      </dgm:t>
    </dgm:pt>
    <dgm:pt modelId="{2306728B-3B42-401C-BF11-AB9F4807DC9C}" type="sibTrans" cxnId="{CCAC688A-2B49-4E96-AEF0-1420DBB2A6A6}">
      <dgm:prSet/>
      <dgm:spPr/>
      <dgm:t>
        <a:bodyPr/>
        <a:lstStyle/>
        <a:p>
          <a:endParaRPr lang="en-US" sz="1400"/>
        </a:p>
      </dgm:t>
    </dgm:pt>
    <dgm:pt modelId="{F8655F33-EA42-4030-B5F5-099CA432030F}" type="pres">
      <dgm:prSet presAssocID="{4EFC57E6-2EC2-4194-8E09-A63DF7ED4322}" presName="composite" presStyleCnt="0">
        <dgm:presLayoutVars>
          <dgm:chMax val="1"/>
          <dgm:dir/>
          <dgm:resizeHandles val="exact"/>
        </dgm:presLayoutVars>
      </dgm:prSet>
      <dgm:spPr/>
    </dgm:pt>
    <dgm:pt modelId="{3401640C-DF92-4A88-9BDF-0692FFE69C48}" type="pres">
      <dgm:prSet presAssocID="{65E314C2-F29A-4DDA-98A7-84E63209AE53}" presName="roof" presStyleLbl="dkBgShp" presStyleIdx="0" presStyleCnt="2"/>
      <dgm:spPr/>
    </dgm:pt>
    <dgm:pt modelId="{DC66B9F4-057A-4179-B5B8-E4EFAEE8AB61}" type="pres">
      <dgm:prSet presAssocID="{65E314C2-F29A-4DDA-98A7-84E63209AE53}" presName="pillars" presStyleCnt="0"/>
      <dgm:spPr/>
    </dgm:pt>
    <dgm:pt modelId="{29517FA7-EF64-4830-8959-CCA31838F5C1}" type="pres">
      <dgm:prSet presAssocID="{65E314C2-F29A-4DDA-98A7-84E63209AE53}" presName="pillar1" presStyleLbl="node1" presStyleIdx="0" presStyleCnt="3">
        <dgm:presLayoutVars>
          <dgm:bulletEnabled val="1"/>
        </dgm:presLayoutVars>
      </dgm:prSet>
      <dgm:spPr/>
    </dgm:pt>
    <dgm:pt modelId="{5918248F-F199-431C-AA05-92E7764E6F7B}" type="pres">
      <dgm:prSet presAssocID="{088A90E1-9984-4740-84B4-A5F6586D65C7}" presName="pillarX" presStyleLbl="node1" presStyleIdx="1" presStyleCnt="3">
        <dgm:presLayoutVars>
          <dgm:bulletEnabled val="1"/>
        </dgm:presLayoutVars>
      </dgm:prSet>
      <dgm:spPr/>
    </dgm:pt>
    <dgm:pt modelId="{2A9E1668-0A56-4C4C-B83E-BC7378AB04E7}" type="pres">
      <dgm:prSet presAssocID="{91CFF4FB-D573-462C-9953-89A139CB56AD}" presName="pillarX" presStyleLbl="node1" presStyleIdx="2" presStyleCnt="3">
        <dgm:presLayoutVars>
          <dgm:bulletEnabled val="1"/>
        </dgm:presLayoutVars>
      </dgm:prSet>
      <dgm:spPr/>
    </dgm:pt>
    <dgm:pt modelId="{895130C7-1672-4D8B-B1FB-70A29A856F32}" type="pres">
      <dgm:prSet presAssocID="{65E314C2-F29A-4DDA-98A7-84E63209AE53}" presName="base" presStyleLbl="dkBgShp" presStyleIdx="1" presStyleCnt="2"/>
      <dgm:spPr/>
    </dgm:pt>
  </dgm:ptLst>
  <dgm:cxnLst>
    <dgm:cxn modelId="{6446C308-97C1-4D76-B387-025D2E83878B}" srcId="{65E314C2-F29A-4DDA-98A7-84E63209AE53}" destId="{48344067-D93A-4786-A91A-4D00FAD4CAC9}" srcOrd="0" destOrd="0" parTransId="{AE9B9F32-B37A-4C7B-9807-97D50F2D1C1E}" sibTransId="{9E7DED50-96C6-4986-A0F3-DBBE5356502E}"/>
    <dgm:cxn modelId="{8400ED08-F1D6-4DBB-8BD6-5806933992FE}" type="presOf" srcId="{48344067-D93A-4786-A91A-4D00FAD4CAC9}" destId="{29517FA7-EF64-4830-8959-CCA31838F5C1}" srcOrd="0" destOrd="0" presId="urn:microsoft.com/office/officeart/2005/8/layout/hList3"/>
    <dgm:cxn modelId="{3534A10F-D1C6-49F7-B331-E38A93ECD52B}" type="presOf" srcId="{088A90E1-9984-4740-84B4-A5F6586D65C7}" destId="{5918248F-F199-431C-AA05-92E7764E6F7B}" srcOrd="0" destOrd="0" presId="urn:microsoft.com/office/officeart/2005/8/layout/hList3"/>
    <dgm:cxn modelId="{F4BA9028-2E4F-444C-9AB0-89BD76F86FE4}" type="presOf" srcId="{91CFF4FB-D573-462C-9953-89A139CB56AD}" destId="{2A9E1668-0A56-4C4C-B83E-BC7378AB04E7}" srcOrd="0" destOrd="0" presId="urn:microsoft.com/office/officeart/2005/8/layout/hList3"/>
    <dgm:cxn modelId="{1BA9436E-7699-4BC8-9F09-4A06D9353509}" type="presOf" srcId="{65E314C2-F29A-4DDA-98A7-84E63209AE53}" destId="{3401640C-DF92-4A88-9BDF-0692FFE69C48}" srcOrd="0" destOrd="0" presId="urn:microsoft.com/office/officeart/2005/8/layout/hList3"/>
    <dgm:cxn modelId="{9D2FD959-0FD5-4B2F-AF8E-61C8A826E8B4}" type="presOf" srcId="{4EFC57E6-2EC2-4194-8E09-A63DF7ED4322}" destId="{F8655F33-EA42-4030-B5F5-099CA432030F}" srcOrd="0" destOrd="0" presId="urn:microsoft.com/office/officeart/2005/8/layout/hList3"/>
    <dgm:cxn modelId="{CCAC688A-2B49-4E96-AEF0-1420DBB2A6A6}" srcId="{65E314C2-F29A-4DDA-98A7-84E63209AE53}" destId="{91CFF4FB-D573-462C-9953-89A139CB56AD}" srcOrd="2" destOrd="0" parTransId="{18DFDD71-F53F-402E-A9FB-C1BB53EF558F}" sibTransId="{2306728B-3B42-401C-BF11-AB9F4807DC9C}"/>
    <dgm:cxn modelId="{4564BFA6-5411-4B7B-9D62-48C1F5B2044A}" srcId="{65E314C2-F29A-4DDA-98A7-84E63209AE53}" destId="{088A90E1-9984-4740-84B4-A5F6586D65C7}" srcOrd="1" destOrd="0" parTransId="{68EAE187-5BA0-4B46-98D3-40E6685A93BC}" sibTransId="{482D616E-A7C1-4DBD-A6F3-D26F6FB9402F}"/>
    <dgm:cxn modelId="{149147BD-9E33-4015-B740-F82914FB936C}" srcId="{4EFC57E6-2EC2-4194-8E09-A63DF7ED4322}" destId="{65E314C2-F29A-4DDA-98A7-84E63209AE53}" srcOrd="0" destOrd="0" parTransId="{4D0C46EF-3080-437B-92C1-0C63AC5AD67C}" sibTransId="{375BF10C-899F-4450-98FB-C60270174995}"/>
    <dgm:cxn modelId="{724894D5-AB78-4154-8948-286C470FA934}" type="presParOf" srcId="{F8655F33-EA42-4030-B5F5-099CA432030F}" destId="{3401640C-DF92-4A88-9BDF-0692FFE69C48}" srcOrd="0" destOrd="0" presId="urn:microsoft.com/office/officeart/2005/8/layout/hList3"/>
    <dgm:cxn modelId="{0A18C71F-B979-40DE-9A06-5BC81B320AB1}" type="presParOf" srcId="{F8655F33-EA42-4030-B5F5-099CA432030F}" destId="{DC66B9F4-057A-4179-B5B8-E4EFAEE8AB61}" srcOrd="1" destOrd="0" presId="urn:microsoft.com/office/officeart/2005/8/layout/hList3"/>
    <dgm:cxn modelId="{A95C8DB9-1242-4A9F-9887-E21AAF864444}" type="presParOf" srcId="{DC66B9F4-057A-4179-B5B8-E4EFAEE8AB61}" destId="{29517FA7-EF64-4830-8959-CCA31838F5C1}" srcOrd="0" destOrd="0" presId="urn:microsoft.com/office/officeart/2005/8/layout/hList3"/>
    <dgm:cxn modelId="{D78E9741-5261-4C32-B0F1-FBE4C62A0857}" type="presParOf" srcId="{DC66B9F4-057A-4179-B5B8-E4EFAEE8AB61}" destId="{5918248F-F199-431C-AA05-92E7764E6F7B}" srcOrd="1" destOrd="0" presId="urn:microsoft.com/office/officeart/2005/8/layout/hList3"/>
    <dgm:cxn modelId="{CC7582FE-9847-4312-9617-BDBE6E45AEE1}" type="presParOf" srcId="{DC66B9F4-057A-4179-B5B8-E4EFAEE8AB61}" destId="{2A9E1668-0A56-4C4C-B83E-BC7378AB04E7}" srcOrd="2" destOrd="0" presId="urn:microsoft.com/office/officeart/2005/8/layout/hList3"/>
    <dgm:cxn modelId="{F01A3E03-B98F-4C76-8351-F530BACB9A6E}" type="presParOf" srcId="{F8655F33-EA42-4030-B5F5-099CA432030F}" destId="{895130C7-1672-4D8B-B1FB-70A29A856F32}" srcOrd="2" destOrd="0" presId="urn:microsoft.com/office/officeart/2005/8/layout/h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9.xml><?xml version="1.0" encoding="utf-8"?>
<dgm:dataModel xmlns:dgm="http://schemas.openxmlformats.org/drawingml/2006/diagram" xmlns:a="http://schemas.openxmlformats.org/drawingml/2006/main">
  <dgm:ptLst>
    <dgm:pt modelId="{64D277C7-3A3D-4E6E-9970-FC2AD86D1541}"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1DA5BD32-D5A5-43F9-90D8-B6080497C2E9}">
      <dgm:prSet phldrT="[文本]"/>
      <dgm:spPr/>
      <dgm:t>
        <a:bodyPr/>
        <a:lstStyle/>
        <a:p>
          <a:r>
            <a:rPr lang="en-US" altLang="zh-CN" dirty="0" err="1"/>
            <a:t>DeepSeek</a:t>
          </a:r>
          <a:r>
            <a:rPr lang="en-US" altLang="zh-CN" dirty="0"/>
            <a:t> R1</a:t>
          </a:r>
          <a:endParaRPr lang="en-US" dirty="0"/>
        </a:p>
      </dgm:t>
    </dgm:pt>
    <dgm:pt modelId="{25C2F92A-3665-443D-ACBE-252E046168D0}" type="parTrans" cxnId="{B9C12C2B-0198-4406-BEE5-72E04B182894}">
      <dgm:prSet/>
      <dgm:spPr/>
      <dgm:t>
        <a:bodyPr/>
        <a:lstStyle/>
        <a:p>
          <a:endParaRPr lang="en-US"/>
        </a:p>
      </dgm:t>
    </dgm:pt>
    <dgm:pt modelId="{DB985CE1-2C33-4774-B13C-AF7C6177CCD6}" type="sibTrans" cxnId="{B9C12C2B-0198-4406-BEE5-72E04B182894}">
      <dgm:prSet/>
      <dgm:spPr/>
      <dgm:t>
        <a:bodyPr/>
        <a:lstStyle/>
        <a:p>
          <a:endParaRPr lang="en-US"/>
        </a:p>
      </dgm:t>
    </dgm:pt>
    <dgm:pt modelId="{4A17BEDC-531F-4BD0-929E-DF67336BA64F}">
      <dgm:prSet phldrT="[文本]"/>
      <dgm:spPr/>
      <dgm:t>
        <a:bodyPr/>
        <a:lstStyle/>
        <a:p>
          <a:r>
            <a:rPr lang="zh-CN" altLang="en-US" dirty="0"/>
            <a:t>优秀的推理能力，但要避免幻觉</a:t>
          </a:r>
          <a:endParaRPr lang="en-US" dirty="0"/>
        </a:p>
      </dgm:t>
    </dgm:pt>
    <dgm:pt modelId="{D784C95C-ABB1-4829-9E8A-2F807F6EDF96}" type="parTrans" cxnId="{997630DB-B520-4F0D-9DFC-91D20061A3BB}">
      <dgm:prSet/>
      <dgm:spPr/>
      <dgm:t>
        <a:bodyPr/>
        <a:lstStyle/>
        <a:p>
          <a:endParaRPr lang="en-US"/>
        </a:p>
      </dgm:t>
    </dgm:pt>
    <dgm:pt modelId="{6E801173-2715-408C-A751-425E1F3592ED}" type="sibTrans" cxnId="{997630DB-B520-4F0D-9DFC-91D20061A3BB}">
      <dgm:prSet/>
      <dgm:spPr/>
      <dgm:t>
        <a:bodyPr/>
        <a:lstStyle/>
        <a:p>
          <a:endParaRPr lang="en-US"/>
        </a:p>
      </dgm:t>
    </dgm:pt>
    <dgm:pt modelId="{BF703DCC-FC37-41F2-8F90-303D0113E786}">
      <dgm:prSet phldrT="[文本]"/>
      <dgm:spPr/>
      <dgm:t>
        <a:bodyPr/>
        <a:lstStyle/>
        <a:p>
          <a:r>
            <a:rPr lang="zh-CN" altLang="en-US" dirty="0"/>
            <a:t>豆包</a:t>
          </a:r>
          <a:endParaRPr lang="en-US" dirty="0"/>
        </a:p>
      </dgm:t>
    </dgm:pt>
    <dgm:pt modelId="{801699DB-5B7F-4653-B5FD-6CE6D2F2BC8B}" type="parTrans" cxnId="{45BA543F-045F-438A-A814-87386C4B8D2B}">
      <dgm:prSet/>
      <dgm:spPr/>
      <dgm:t>
        <a:bodyPr/>
        <a:lstStyle/>
        <a:p>
          <a:endParaRPr lang="en-US"/>
        </a:p>
      </dgm:t>
    </dgm:pt>
    <dgm:pt modelId="{A96424D1-1B9E-4760-BE95-9E8F549B9652}" type="sibTrans" cxnId="{45BA543F-045F-438A-A814-87386C4B8D2B}">
      <dgm:prSet/>
      <dgm:spPr/>
      <dgm:t>
        <a:bodyPr/>
        <a:lstStyle/>
        <a:p>
          <a:endParaRPr lang="en-US"/>
        </a:p>
      </dgm:t>
    </dgm:pt>
    <dgm:pt modelId="{9909AE43-E16E-4832-8FDF-C3879FC9E0F2}">
      <dgm:prSet phldrT="[文本]"/>
      <dgm:spPr/>
      <dgm:t>
        <a:bodyPr/>
        <a:lstStyle/>
        <a:p>
          <a:r>
            <a:rPr lang="zh-CN" altLang="en-US" dirty="0"/>
            <a:t>快，但质量一般</a:t>
          </a:r>
          <a:endParaRPr lang="en-US" dirty="0"/>
        </a:p>
      </dgm:t>
    </dgm:pt>
    <dgm:pt modelId="{1B37E699-02B1-4488-A2AC-DBCB64CE2516}" type="parTrans" cxnId="{DD79FC54-DEC4-46FD-B0C3-78AF65103F91}">
      <dgm:prSet/>
      <dgm:spPr/>
      <dgm:t>
        <a:bodyPr/>
        <a:lstStyle/>
        <a:p>
          <a:endParaRPr lang="en-US"/>
        </a:p>
      </dgm:t>
    </dgm:pt>
    <dgm:pt modelId="{0154BC4C-55BB-4D60-A90D-B39230B2AF68}" type="sibTrans" cxnId="{DD79FC54-DEC4-46FD-B0C3-78AF65103F91}">
      <dgm:prSet/>
      <dgm:spPr/>
      <dgm:t>
        <a:bodyPr/>
        <a:lstStyle/>
        <a:p>
          <a:endParaRPr lang="en-US"/>
        </a:p>
      </dgm:t>
    </dgm:pt>
    <dgm:pt modelId="{F8B89371-8280-4FF6-8578-1447A2E73ACD}">
      <dgm:prSet phldrT="[文本]"/>
      <dgm:spPr/>
      <dgm:t>
        <a:bodyPr/>
        <a:lstStyle/>
        <a:p>
          <a:r>
            <a:rPr lang="zh-CN" altLang="en-US" dirty="0"/>
            <a:t>腾讯元宝</a:t>
          </a:r>
          <a:endParaRPr lang="en-US" dirty="0"/>
        </a:p>
      </dgm:t>
    </dgm:pt>
    <dgm:pt modelId="{91F3EE38-E855-4F5D-9FDB-C25CC5CFB67C}" type="parTrans" cxnId="{1F165F5D-F15D-489A-8E1A-48707B49DDFA}">
      <dgm:prSet/>
      <dgm:spPr/>
      <dgm:t>
        <a:bodyPr/>
        <a:lstStyle/>
        <a:p>
          <a:endParaRPr lang="en-US"/>
        </a:p>
      </dgm:t>
    </dgm:pt>
    <dgm:pt modelId="{7A843960-3E14-41A6-9F65-3156F3E77CA8}" type="sibTrans" cxnId="{1F165F5D-F15D-489A-8E1A-48707B49DDFA}">
      <dgm:prSet/>
      <dgm:spPr/>
      <dgm:t>
        <a:bodyPr/>
        <a:lstStyle/>
        <a:p>
          <a:endParaRPr lang="en-US"/>
        </a:p>
      </dgm:t>
    </dgm:pt>
    <dgm:pt modelId="{99589322-0464-4CA8-BC71-CE27796889CD}">
      <dgm:prSet phldrT="[文本]"/>
      <dgm:spPr/>
      <dgm:t>
        <a:bodyPr/>
        <a:lstStyle/>
        <a:p>
          <a:r>
            <a:rPr lang="en-US" altLang="zh-CN" dirty="0"/>
            <a:t>Kimi</a:t>
          </a:r>
          <a:endParaRPr lang="en-US" dirty="0"/>
        </a:p>
      </dgm:t>
    </dgm:pt>
    <dgm:pt modelId="{28479352-777D-4C52-B4A9-5B5E8F4AC4B3}" type="parTrans" cxnId="{9DC6E2FB-E09B-428B-8EC3-837961C3D304}">
      <dgm:prSet/>
      <dgm:spPr/>
      <dgm:t>
        <a:bodyPr/>
        <a:lstStyle/>
        <a:p>
          <a:endParaRPr lang="en-US"/>
        </a:p>
      </dgm:t>
    </dgm:pt>
    <dgm:pt modelId="{F1E4C7F8-49E9-4F62-9D4E-34CABB44CCED}" type="sibTrans" cxnId="{9DC6E2FB-E09B-428B-8EC3-837961C3D304}">
      <dgm:prSet/>
      <dgm:spPr/>
      <dgm:t>
        <a:bodyPr/>
        <a:lstStyle/>
        <a:p>
          <a:endParaRPr lang="en-US"/>
        </a:p>
      </dgm:t>
    </dgm:pt>
    <dgm:pt modelId="{C5C47AD7-50B7-4157-BE84-BB494F965EFD}">
      <dgm:prSet phldrT="[文本]"/>
      <dgm:spPr/>
      <dgm:t>
        <a:bodyPr/>
        <a:lstStyle/>
        <a:p>
          <a:r>
            <a:rPr lang="zh-CN" altLang="en-US" dirty="0"/>
            <a:t>跟微信无缝连接</a:t>
          </a:r>
          <a:endParaRPr lang="en-US" dirty="0"/>
        </a:p>
      </dgm:t>
    </dgm:pt>
    <dgm:pt modelId="{D41DCE2D-ED8E-4309-9769-87A52C6BEB4F}" type="parTrans" cxnId="{5E10D461-B1C3-4DFB-BD38-8CA13194C4B6}">
      <dgm:prSet/>
      <dgm:spPr/>
      <dgm:t>
        <a:bodyPr/>
        <a:lstStyle/>
        <a:p>
          <a:endParaRPr lang="en-US"/>
        </a:p>
      </dgm:t>
    </dgm:pt>
    <dgm:pt modelId="{7A113832-A86C-43CA-A55F-504A5D66B57B}" type="sibTrans" cxnId="{5E10D461-B1C3-4DFB-BD38-8CA13194C4B6}">
      <dgm:prSet/>
      <dgm:spPr/>
      <dgm:t>
        <a:bodyPr/>
        <a:lstStyle/>
        <a:p>
          <a:endParaRPr lang="en-US"/>
        </a:p>
      </dgm:t>
    </dgm:pt>
    <dgm:pt modelId="{40991A3F-91FC-4467-B2B0-F2BB3CCA454F}">
      <dgm:prSet phldrT="[文本]"/>
      <dgm:spPr/>
      <dgm:t>
        <a:bodyPr/>
        <a:lstStyle/>
        <a:p>
          <a:r>
            <a:rPr lang="zh-CN" altLang="en-US" dirty="0"/>
            <a:t>长于做长上下文分析</a:t>
          </a:r>
          <a:endParaRPr lang="en-US" dirty="0"/>
        </a:p>
      </dgm:t>
    </dgm:pt>
    <dgm:pt modelId="{48278D3E-6670-4E5E-A8CB-EE73AF279195}" type="parTrans" cxnId="{729BDD32-B04C-4A8F-8DD7-6DDAA6C7EF60}">
      <dgm:prSet/>
      <dgm:spPr/>
      <dgm:t>
        <a:bodyPr/>
        <a:lstStyle/>
        <a:p>
          <a:endParaRPr lang="en-US"/>
        </a:p>
      </dgm:t>
    </dgm:pt>
    <dgm:pt modelId="{5AD49DD5-CAD9-4F5A-B165-A4D3F987122E}" type="sibTrans" cxnId="{729BDD32-B04C-4A8F-8DD7-6DDAA6C7EF60}">
      <dgm:prSet/>
      <dgm:spPr/>
      <dgm:t>
        <a:bodyPr/>
        <a:lstStyle/>
        <a:p>
          <a:endParaRPr lang="en-US"/>
        </a:p>
      </dgm:t>
    </dgm:pt>
    <dgm:pt modelId="{4FD31C28-1585-45B1-A91A-08CDA8E6E45E}">
      <dgm:prSet phldrT="[文本]"/>
      <dgm:spPr/>
      <dgm:t>
        <a:bodyPr/>
        <a:lstStyle/>
        <a:p>
          <a:r>
            <a:rPr lang="zh-CN" altLang="en-US" dirty="0"/>
            <a:t>适合日常生活用途</a:t>
          </a:r>
          <a:endParaRPr lang="en-US" dirty="0"/>
        </a:p>
      </dgm:t>
    </dgm:pt>
    <dgm:pt modelId="{49F878F9-92EA-4E94-A798-86DDE877F808}" type="parTrans" cxnId="{EBEE0B5D-98C2-4404-A84C-C1C134C7F147}">
      <dgm:prSet/>
      <dgm:spPr/>
      <dgm:t>
        <a:bodyPr/>
        <a:lstStyle/>
        <a:p>
          <a:endParaRPr lang="en-US"/>
        </a:p>
      </dgm:t>
    </dgm:pt>
    <dgm:pt modelId="{25D5B7F3-FF54-4D03-90F3-40DC76527EAF}" type="sibTrans" cxnId="{EBEE0B5D-98C2-4404-A84C-C1C134C7F147}">
      <dgm:prSet/>
      <dgm:spPr/>
      <dgm:t>
        <a:bodyPr/>
        <a:lstStyle/>
        <a:p>
          <a:endParaRPr lang="en-US"/>
        </a:p>
      </dgm:t>
    </dgm:pt>
    <dgm:pt modelId="{EDA1175A-776D-426C-985B-CD9FBFF11C2B}" type="pres">
      <dgm:prSet presAssocID="{64D277C7-3A3D-4E6E-9970-FC2AD86D1541}" presName="linear" presStyleCnt="0">
        <dgm:presLayoutVars>
          <dgm:animLvl val="lvl"/>
          <dgm:resizeHandles val="exact"/>
        </dgm:presLayoutVars>
      </dgm:prSet>
      <dgm:spPr/>
    </dgm:pt>
    <dgm:pt modelId="{8FF9D1B8-1176-41D7-B4AF-2F326844298D}" type="pres">
      <dgm:prSet presAssocID="{1DA5BD32-D5A5-43F9-90D8-B6080497C2E9}" presName="parentText" presStyleLbl="node1" presStyleIdx="0" presStyleCnt="4">
        <dgm:presLayoutVars>
          <dgm:chMax val="0"/>
          <dgm:bulletEnabled val="1"/>
        </dgm:presLayoutVars>
      </dgm:prSet>
      <dgm:spPr/>
    </dgm:pt>
    <dgm:pt modelId="{425B2D88-7052-4491-8715-4AD8E887C0F5}" type="pres">
      <dgm:prSet presAssocID="{1DA5BD32-D5A5-43F9-90D8-B6080497C2E9}" presName="childText" presStyleLbl="revTx" presStyleIdx="0" presStyleCnt="4">
        <dgm:presLayoutVars>
          <dgm:bulletEnabled val="1"/>
        </dgm:presLayoutVars>
      </dgm:prSet>
      <dgm:spPr/>
    </dgm:pt>
    <dgm:pt modelId="{19F17DAA-431D-4ACE-A018-9D55F19E6406}" type="pres">
      <dgm:prSet presAssocID="{F8B89371-8280-4FF6-8578-1447A2E73ACD}" presName="parentText" presStyleLbl="node1" presStyleIdx="1" presStyleCnt="4">
        <dgm:presLayoutVars>
          <dgm:chMax val="0"/>
          <dgm:bulletEnabled val="1"/>
        </dgm:presLayoutVars>
      </dgm:prSet>
      <dgm:spPr/>
    </dgm:pt>
    <dgm:pt modelId="{325AFA83-2145-42DB-8794-6437B10FC285}" type="pres">
      <dgm:prSet presAssocID="{F8B89371-8280-4FF6-8578-1447A2E73ACD}" presName="childText" presStyleLbl="revTx" presStyleIdx="1" presStyleCnt="4">
        <dgm:presLayoutVars>
          <dgm:bulletEnabled val="1"/>
        </dgm:presLayoutVars>
      </dgm:prSet>
      <dgm:spPr/>
    </dgm:pt>
    <dgm:pt modelId="{DAAA4D40-FA6F-407F-B50D-4B82EEEFCDB8}" type="pres">
      <dgm:prSet presAssocID="{99589322-0464-4CA8-BC71-CE27796889CD}" presName="parentText" presStyleLbl="node1" presStyleIdx="2" presStyleCnt="4">
        <dgm:presLayoutVars>
          <dgm:chMax val="0"/>
          <dgm:bulletEnabled val="1"/>
        </dgm:presLayoutVars>
      </dgm:prSet>
      <dgm:spPr/>
    </dgm:pt>
    <dgm:pt modelId="{C98E5C69-511D-4E2C-8589-8D5230EA3749}" type="pres">
      <dgm:prSet presAssocID="{99589322-0464-4CA8-BC71-CE27796889CD}" presName="childText" presStyleLbl="revTx" presStyleIdx="2" presStyleCnt="4">
        <dgm:presLayoutVars>
          <dgm:bulletEnabled val="1"/>
        </dgm:presLayoutVars>
      </dgm:prSet>
      <dgm:spPr/>
    </dgm:pt>
    <dgm:pt modelId="{B2254576-CA9F-42C4-A42F-9252270862E8}" type="pres">
      <dgm:prSet presAssocID="{BF703DCC-FC37-41F2-8F90-303D0113E786}" presName="parentText" presStyleLbl="node1" presStyleIdx="3" presStyleCnt="4">
        <dgm:presLayoutVars>
          <dgm:chMax val="0"/>
          <dgm:bulletEnabled val="1"/>
        </dgm:presLayoutVars>
      </dgm:prSet>
      <dgm:spPr/>
    </dgm:pt>
    <dgm:pt modelId="{F50211D8-6EE5-4091-8711-8C4F8FDEAC5C}" type="pres">
      <dgm:prSet presAssocID="{BF703DCC-FC37-41F2-8F90-303D0113E786}" presName="childText" presStyleLbl="revTx" presStyleIdx="3" presStyleCnt="4">
        <dgm:presLayoutVars>
          <dgm:bulletEnabled val="1"/>
        </dgm:presLayoutVars>
      </dgm:prSet>
      <dgm:spPr/>
    </dgm:pt>
  </dgm:ptLst>
  <dgm:cxnLst>
    <dgm:cxn modelId="{A5D87203-FF1D-4B0C-AE3F-C34ED6D833B5}" type="presOf" srcId="{64D277C7-3A3D-4E6E-9970-FC2AD86D1541}" destId="{EDA1175A-776D-426C-985B-CD9FBFF11C2B}" srcOrd="0" destOrd="0" presId="urn:microsoft.com/office/officeart/2005/8/layout/vList2"/>
    <dgm:cxn modelId="{B4AE0D08-F2CC-4E35-8609-C21982E58EFF}" type="presOf" srcId="{4A17BEDC-531F-4BD0-929E-DF67336BA64F}" destId="{425B2D88-7052-4491-8715-4AD8E887C0F5}" srcOrd="0" destOrd="0" presId="urn:microsoft.com/office/officeart/2005/8/layout/vList2"/>
    <dgm:cxn modelId="{B0D0211D-78D5-4C1E-9A16-6E33D564C442}" type="presOf" srcId="{4FD31C28-1585-45B1-A91A-08CDA8E6E45E}" destId="{F50211D8-6EE5-4091-8711-8C4F8FDEAC5C}" srcOrd="0" destOrd="1" presId="urn:microsoft.com/office/officeart/2005/8/layout/vList2"/>
    <dgm:cxn modelId="{C4889127-AFEC-4953-92D2-3993194E5D7C}" type="presOf" srcId="{1DA5BD32-D5A5-43F9-90D8-B6080497C2E9}" destId="{8FF9D1B8-1176-41D7-B4AF-2F326844298D}" srcOrd="0" destOrd="0" presId="urn:microsoft.com/office/officeart/2005/8/layout/vList2"/>
    <dgm:cxn modelId="{B9C12C2B-0198-4406-BEE5-72E04B182894}" srcId="{64D277C7-3A3D-4E6E-9970-FC2AD86D1541}" destId="{1DA5BD32-D5A5-43F9-90D8-B6080497C2E9}" srcOrd="0" destOrd="0" parTransId="{25C2F92A-3665-443D-ACBE-252E046168D0}" sibTransId="{DB985CE1-2C33-4774-B13C-AF7C6177CCD6}"/>
    <dgm:cxn modelId="{729BDD32-B04C-4A8F-8DD7-6DDAA6C7EF60}" srcId="{99589322-0464-4CA8-BC71-CE27796889CD}" destId="{40991A3F-91FC-4467-B2B0-F2BB3CCA454F}" srcOrd="0" destOrd="0" parTransId="{48278D3E-6670-4E5E-A8CB-EE73AF279195}" sibTransId="{5AD49DD5-CAD9-4F5A-B165-A4D3F987122E}"/>
    <dgm:cxn modelId="{45BA543F-045F-438A-A814-87386C4B8D2B}" srcId="{64D277C7-3A3D-4E6E-9970-FC2AD86D1541}" destId="{BF703DCC-FC37-41F2-8F90-303D0113E786}" srcOrd="3" destOrd="0" parTransId="{801699DB-5B7F-4653-B5FD-6CE6D2F2BC8B}" sibTransId="{A96424D1-1B9E-4760-BE95-9E8F549B9652}"/>
    <dgm:cxn modelId="{EBEE0B5D-98C2-4404-A84C-C1C134C7F147}" srcId="{BF703DCC-FC37-41F2-8F90-303D0113E786}" destId="{4FD31C28-1585-45B1-A91A-08CDA8E6E45E}" srcOrd="1" destOrd="0" parTransId="{49F878F9-92EA-4E94-A798-86DDE877F808}" sibTransId="{25D5B7F3-FF54-4D03-90F3-40DC76527EAF}"/>
    <dgm:cxn modelId="{1F165F5D-F15D-489A-8E1A-48707B49DDFA}" srcId="{64D277C7-3A3D-4E6E-9970-FC2AD86D1541}" destId="{F8B89371-8280-4FF6-8578-1447A2E73ACD}" srcOrd="1" destOrd="0" parTransId="{91F3EE38-E855-4F5D-9FDB-C25CC5CFB67C}" sibTransId="{7A843960-3E14-41A6-9F65-3156F3E77CA8}"/>
    <dgm:cxn modelId="{5E10D461-B1C3-4DFB-BD38-8CA13194C4B6}" srcId="{F8B89371-8280-4FF6-8578-1447A2E73ACD}" destId="{C5C47AD7-50B7-4157-BE84-BB494F965EFD}" srcOrd="0" destOrd="0" parTransId="{D41DCE2D-ED8E-4309-9769-87A52C6BEB4F}" sibTransId="{7A113832-A86C-43CA-A55F-504A5D66B57B}"/>
    <dgm:cxn modelId="{51D56D4A-4C05-4213-96F2-8E20E5AFA6ED}" type="presOf" srcId="{99589322-0464-4CA8-BC71-CE27796889CD}" destId="{DAAA4D40-FA6F-407F-B50D-4B82EEEFCDB8}" srcOrd="0" destOrd="0" presId="urn:microsoft.com/office/officeart/2005/8/layout/vList2"/>
    <dgm:cxn modelId="{F8BBE170-C554-4CDC-B354-6CF743208501}" type="presOf" srcId="{F8B89371-8280-4FF6-8578-1447A2E73ACD}" destId="{19F17DAA-431D-4ACE-A018-9D55F19E6406}" srcOrd="0" destOrd="0" presId="urn:microsoft.com/office/officeart/2005/8/layout/vList2"/>
    <dgm:cxn modelId="{A0EA7F54-C596-44AA-8F1A-4E50B1E15A11}" type="presOf" srcId="{40991A3F-91FC-4467-B2B0-F2BB3CCA454F}" destId="{C98E5C69-511D-4E2C-8589-8D5230EA3749}" srcOrd="0" destOrd="0" presId="urn:microsoft.com/office/officeart/2005/8/layout/vList2"/>
    <dgm:cxn modelId="{DD79FC54-DEC4-46FD-B0C3-78AF65103F91}" srcId="{BF703DCC-FC37-41F2-8F90-303D0113E786}" destId="{9909AE43-E16E-4832-8FDF-C3879FC9E0F2}" srcOrd="0" destOrd="0" parTransId="{1B37E699-02B1-4488-A2AC-DBCB64CE2516}" sibTransId="{0154BC4C-55BB-4D60-A90D-B39230B2AF68}"/>
    <dgm:cxn modelId="{CAC4EF88-33E2-4A6C-807C-26C510758EB5}" type="presOf" srcId="{BF703DCC-FC37-41F2-8F90-303D0113E786}" destId="{B2254576-CA9F-42C4-A42F-9252270862E8}" srcOrd="0" destOrd="0" presId="urn:microsoft.com/office/officeart/2005/8/layout/vList2"/>
    <dgm:cxn modelId="{B000ADA2-3253-486B-A5B0-2D6D39C251B2}" type="presOf" srcId="{9909AE43-E16E-4832-8FDF-C3879FC9E0F2}" destId="{F50211D8-6EE5-4091-8711-8C4F8FDEAC5C}" srcOrd="0" destOrd="0" presId="urn:microsoft.com/office/officeart/2005/8/layout/vList2"/>
    <dgm:cxn modelId="{6663CEC8-9B79-4875-AB82-A15154AF36EA}" type="presOf" srcId="{C5C47AD7-50B7-4157-BE84-BB494F965EFD}" destId="{325AFA83-2145-42DB-8794-6437B10FC285}" srcOrd="0" destOrd="0" presId="urn:microsoft.com/office/officeart/2005/8/layout/vList2"/>
    <dgm:cxn modelId="{997630DB-B520-4F0D-9DFC-91D20061A3BB}" srcId="{1DA5BD32-D5A5-43F9-90D8-B6080497C2E9}" destId="{4A17BEDC-531F-4BD0-929E-DF67336BA64F}" srcOrd="0" destOrd="0" parTransId="{D784C95C-ABB1-4829-9E8A-2F807F6EDF96}" sibTransId="{6E801173-2715-408C-A751-425E1F3592ED}"/>
    <dgm:cxn modelId="{9DC6E2FB-E09B-428B-8EC3-837961C3D304}" srcId="{64D277C7-3A3D-4E6E-9970-FC2AD86D1541}" destId="{99589322-0464-4CA8-BC71-CE27796889CD}" srcOrd="2" destOrd="0" parTransId="{28479352-777D-4C52-B4A9-5B5E8F4AC4B3}" sibTransId="{F1E4C7F8-49E9-4F62-9D4E-34CABB44CCED}"/>
    <dgm:cxn modelId="{1C2A2B76-DF9D-4C35-A22A-A920238CCC6E}" type="presParOf" srcId="{EDA1175A-776D-426C-985B-CD9FBFF11C2B}" destId="{8FF9D1B8-1176-41D7-B4AF-2F326844298D}" srcOrd="0" destOrd="0" presId="urn:microsoft.com/office/officeart/2005/8/layout/vList2"/>
    <dgm:cxn modelId="{F577A059-F498-4496-8E50-E7E01279A508}" type="presParOf" srcId="{EDA1175A-776D-426C-985B-CD9FBFF11C2B}" destId="{425B2D88-7052-4491-8715-4AD8E887C0F5}" srcOrd="1" destOrd="0" presId="urn:microsoft.com/office/officeart/2005/8/layout/vList2"/>
    <dgm:cxn modelId="{11B921F6-C235-479E-96A4-9BE82AC16796}" type="presParOf" srcId="{EDA1175A-776D-426C-985B-CD9FBFF11C2B}" destId="{19F17DAA-431D-4ACE-A018-9D55F19E6406}" srcOrd="2" destOrd="0" presId="urn:microsoft.com/office/officeart/2005/8/layout/vList2"/>
    <dgm:cxn modelId="{56F53BAE-3676-4C34-A7F8-F8DAE0A5CCCA}" type="presParOf" srcId="{EDA1175A-776D-426C-985B-CD9FBFF11C2B}" destId="{325AFA83-2145-42DB-8794-6437B10FC285}" srcOrd="3" destOrd="0" presId="urn:microsoft.com/office/officeart/2005/8/layout/vList2"/>
    <dgm:cxn modelId="{9A925D10-D214-4226-A696-C797BC864730}" type="presParOf" srcId="{EDA1175A-776D-426C-985B-CD9FBFF11C2B}" destId="{DAAA4D40-FA6F-407F-B50D-4B82EEEFCDB8}" srcOrd="4" destOrd="0" presId="urn:microsoft.com/office/officeart/2005/8/layout/vList2"/>
    <dgm:cxn modelId="{E2A3F586-434D-43F2-9DC1-F6D5D0041034}" type="presParOf" srcId="{EDA1175A-776D-426C-985B-CD9FBFF11C2B}" destId="{C98E5C69-511D-4E2C-8589-8D5230EA3749}" srcOrd="5" destOrd="0" presId="urn:microsoft.com/office/officeart/2005/8/layout/vList2"/>
    <dgm:cxn modelId="{15EAD8AA-DB4A-4C1C-8476-1F5A67066370}" type="presParOf" srcId="{EDA1175A-776D-426C-985B-CD9FBFF11C2B}" destId="{B2254576-CA9F-42C4-A42F-9252270862E8}" srcOrd="6" destOrd="0" presId="urn:microsoft.com/office/officeart/2005/8/layout/vList2"/>
    <dgm:cxn modelId="{CFF91A4D-A38D-48D4-813F-F836AF3A5819}" type="presParOf" srcId="{EDA1175A-776D-426C-985B-CD9FBFF11C2B}" destId="{F50211D8-6EE5-4091-8711-8C4F8FDEAC5C}" srcOrd="7"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725939C-3B2E-47BA-9F6F-57479B4FF65F}"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F629079C-F51F-42B3-9245-A69699B63EEB}">
      <dgm:prSet phldrT="[文本]"/>
      <dgm:spPr/>
      <dgm:t>
        <a:bodyPr/>
        <a:lstStyle/>
        <a:p>
          <a:r>
            <a:rPr lang="zh-CN" altLang="en-US" dirty="0"/>
            <a:t>策略种类</a:t>
          </a:r>
          <a:endParaRPr lang="en-US" dirty="0"/>
        </a:p>
      </dgm:t>
    </dgm:pt>
    <dgm:pt modelId="{7EEF0507-1F37-4CB0-89EC-592BBD29F52C}" type="parTrans" cxnId="{D9A028A3-1EEE-4848-B426-9153136993B0}">
      <dgm:prSet/>
      <dgm:spPr/>
      <dgm:t>
        <a:bodyPr/>
        <a:lstStyle/>
        <a:p>
          <a:endParaRPr lang="en-US"/>
        </a:p>
      </dgm:t>
    </dgm:pt>
    <dgm:pt modelId="{CF13A2FF-37E7-41FB-92E2-83DD0B88A8F9}" type="sibTrans" cxnId="{D9A028A3-1EEE-4848-B426-9153136993B0}">
      <dgm:prSet/>
      <dgm:spPr/>
      <dgm:t>
        <a:bodyPr/>
        <a:lstStyle/>
        <a:p>
          <a:endParaRPr lang="en-US"/>
        </a:p>
      </dgm:t>
    </dgm:pt>
    <dgm:pt modelId="{08163FBE-451A-4E04-8222-CBEF7FE07924}">
      <dgm:prSet phldrT="[文本]"/>
      <dgm:spPr/>
      <dgm:t>
        <a:bodyPr/>
        <a:lstStyle/>
        <a:p>
          <a:r>
            <a:rPr lang="zh-CN" altLang="en-US" dirty="0"/>
            <a:t>不同策略所适用的环境</a:t>
          </a:r>
          <a:endParaRPr lang="en-US" dirty="0"/>
        </a:p>
      </dgm:t>
    </dgm:pt>
    <dgm:pt modelId="{858C4833-6421-4438-8BD1-66DE044CE072}" type="parTrans" cxnId="{F9D3C194-1C0B-4E08-BAEE-05DD5E877776}">
      <dgm:prSet/>
      <dgm:spPr/>
      <dgm:t>
        <a:bodyPr/>
        <a:lstStyle/>
        <a:p>
          <a:endParaRPr lang="en-US"/>
        </a:p>
      </dgm:t>
    </dgm:pt>
    <dgm:pt modelId="{DB42818E-4CC7-4910-B078-4E51E2D25880}" type="sibTrans" cxnId="{F9D3C194-1C0B-4E08-BAEE-05DD5E877776}">
      <dgm:prSet/>
      <dgm:spPr/>
      <dgm:t>
        <a:bodyPr/>
        <a:lstStyle/>
        <a:p>
          <a:endParaRPr lang="en-US"/>
        </a:p>
      </dgm:t>
    </dgm:pt>
    <dgm:pt modelId="{D450394C-0D91-417C-B07B-1C223843609B}">
      <dgm:prSet phldrT="[文本]"/>
      <dgm:spPr/>
      <dgm:t>
        <a:bodyPr/>
        <a:lstStyle/>
        <a:p>
          <a:r>
            <a:rPr lang="zh-CN" altLang="en-US" dirty="0"/>
            <a:t>单边策略</a:t>
          </a:r>
          <a:endParaRPr lang="en-US" dirty="0"/>
        </a:p>
      </dgm:t>
    </dgm:pt>
    <dgm:pt modelId="{0A16BB56-AE72-4A3C-A304-15EE24D00213}" type="parTrans" cxnId="{83354F11-11B7-4255-B1B1-5438A20875A1}">
      <dgm:prSet/>
      <dgm:spPr/>
      <dgm:t>
        <a:bodyPr/>
        <a:lstStyle/>
        <a:p>
          <a:endParaRPr lang="en-US"/>
        </a:p>
      </dgm:t>
    </dgm:pt>
    <dgm:pt modelId="{07C9B1E2-5AC4-4410-BD3F-2C1D26300511}" type="sibTrans" cxnId="{83354F11-11B7-4255-B1B1-5438A20875A1}">
      <dgm:prSet/>
      <dgm:spPr/>
      <dgm:t>
        <a:bodyPr/>
        <a:lstStyle/>
        <a:p>
          <a:endParaRPr lang="en-US"/>
        </a:p>
      </dgm:t>
    </dgm:pt>
    <dgm:pt modelId="{00BABCAA-7832-496D-AA4C-2F7745134BC2}">
      <dgm:prSet phldrT="[文本]"/>
      <dgm:spPr/>
      <dgm:t>
        <a:bodyPr/>
        <a:lstStyle/>
        <a:p>
          <a:r>
            <a:rPr lang="zh-CN" altLang="en-US" dirty="0"/>
            <a:t>资金使用率是多少？</a:t>
          </a:r>
          <a:endParaRPr lang="en-US" dirty="0"/>
        </a:p>
      </dgm:t>
    </dgm:pt>
    <dgm:pt modelId="{F11A29B4-9918-4619-91AB-7027010612DA}" type="parTrans" cxnId="{ECE336DA-C38F-464A-B050-2B229D085886}">
      <dgm:prSet/>
      <dgm:spPr/>
      <dgm:t>
        <a:bodyPr/>
        <a:lstStyle/>
        <a:p>
          <a:endParaRPr lang="en-US"/>
        </a:p>
      </dgm:t>
    </dgm:pt>
    <dgm:pt modelId="{5AE6EBB3-58CF-4CD7-8A65-33FE5D875B56}" type="sibTrans" cxnId="{ECE336DA-C38F-464A-B050-2B229D085886}">
      <dgm:prSet/>
      <dgm:spPr/>
      <dgm:t>
        <a:bodyPr/>
        <a:lstStyle/>
        <a:p>
          <a:endParaRPr lang="en-US"/>
        </a:p>
      </dgm:t>
    </dgm:pt>
    <dgm:pt modelId="{D52FB6A0-AF55-4C58-80FA-B5D19D220A71}">
      <dgm:prSet phldrT="[文本]"/>
      <dgm:spPr/>
      <dgm:t>
        <a:bodyPr/>
        <a:lstStyle/>
        <a:p>
          <a:r>
            <a:rPr lang="zh-CN" altLang="en-US" dirty="0"/>
            <a:t>套利策略</a:t>
          </a:r>
          <a:endParaRPr lang="en-US" dirty="0"/>
        </a:p>
      </dgm:t>
    </dgm:pt>
    <dgm:pt modelId="{4936125A-56F4-4C98-8303-4E68AAF30973}" type="parTrans" cxnId="{41395A31-D03A-4586-825D-4DFF59C4E197}">
      <dgm:prSet/>
      <dgm:spPr/>
      <dgm:t>
        <a:bodyPr/>
        <a:lstStyle/>
        <a:p>
          <a:endParaRPr lang="en-US"/>
        </a:p>
      </dgm:t>
    </dgm:pt>
    <dgm:pt modelId="{ED9BD694-7BE2-4E9A-886A-0312ECA1267A}" type="sibTrans" cxnId="{41395A31-D03A-4586-825D-4DFF59C4E197}">
      <dgm:prSet/>
      <dgm:spPr/>
      <dgm:t>
        <a:bodyPr/>
        <a:lstStyle/>
        <a:p>
          <a:endParaRPr lang="en-US"/>
        </a:p>
      </dgm:t>
    </dgm:pt>
    <dgm:pt modelId="{C3BEF315-6679-48F3-9130-192D3434F32F}">
      <dgm:prSet phldrT="[文本]"/>
      <dgm:spPr/>
      <dgm:t>
        <a:bodyPr/>
        <a:lstStyle/>
        <a:p>
          <a:r>
            <a:rPr lang="zh-CN" altLang="en-US" dirty="0"/>
            <a:t>期权策略</a:t>
          </a:r>
          <a:endParaRPr lang="en-US" dirty="0"/>
        </a:p>
      </dgm:t>
    </dgm:pt>
    <dgm:pt modelId="{007B0E12-8B33-41BF-8152-5D313CD34F20}" type="parTrans" cxnId="{45D44878-5C21-46D3-8984-B39CFB777769}">
      <dgm:prSet/>
      <dgm:spPr/>
      <dgm:t>
        <a:bodyPr/>
        <a:lstStyle/>
        <a:p>
          <a:endParaRPr lang="en-US"/>
        </a:p>
      </dgm:t>
    </dgm:pt>
    <dgm:pt modelId="{F7E709CB-1889-415C-A896-8BAE078421AE}" type="sibTrans" cxnId="{45D44878-5C21-46D3-8984-B39CFB777769}">
      <dgm:prSet/>
      <dgm:spPr/>
      <dgm:t>
        <a:bodyPr/>
        <a:lstStyle/>
        <a:p>
          <a:endParaRPr lang="en-US"/>
        </a:p>
      </dgm:t>
    </dgm:pt>
    <dgm:pt modelId="{AAB4D7DD-C557-47AD-AC60-CBAC548E1ADC}" type="pres">
      <dgm:prSet presAssocID="{1725939C-3B2E-47BA-9F6F-57479B4FF65F}" presName="linear" presStyleCnt="0">
        <dgm:presLayoutVars>
          <dgm:dir/>
          <dgm:animLvl val="lvl"/>
          <dgm:resizeHandles val="exact"/>
        </dgm:presLayoutVars>
      </dgm:prSet>
      <dgm:spPr/>
    </dgm:pt>
    <dgm:pt modelId="{487BFE34-3F8F-43F6-829F-3CDC04988664}" type="pres">
      <dgm:prSet presAssocID="{F629079C-F51F-42B3-9245-A69699B63EEB}" presName="parentLin" presStyleCnt="0"/>
      <dgm:spPr/>
    </dgm:pt>
    <dgm:pt modelId="{348C2423-F168-4ED6-860B-385C4739781C}" type="pres">
      <dgm:prSet presAssocID="{F629079C-F51F-42B3-9245-A69699B63EEB}" presName="parentLeftMargin" presStyleLbl="node1" presStyleIdx="0" presStyleCnt="2"/>
      <dgm:spPr/>
    </dgm:pt>
    <dgm:pt modelId="{BC8C9D85-2C70-4186-98F7-335A8812D817}" type="pres">
      <dgm:prSet presAssocID="{F629079C-F51F-42B3-9245-A69699B63EEB}" presName="parentText" presStyleLbl="node1" presStyleIdx="0" presStyleCnt="2">
        <dgm:presLayoutVars>
          <dgm:chMax val="0"/>
          <dgm:bulletEnabled val="1"/>
        </dgm:presLayoutVars>
      </dgm:prSet>
      <dgm:spPr/>
    </dgm:pt>
    <dgm:pt modelId="{C6A95121-FA84-408D-AA1A-AD94D44F9F6B}" type="pres">
      <dgm:prSet presAssocID="{F629079C-F51F-42B3-9245-A69699B63EEB}" presName="negativeSpace" presStyleCnt="0"/>
      <dgm:spPr/>
    </dgm:pt>
    <dgm:pt modelId="{3AAE8E06-C9EE-427C-8272-4A29A6A22CAA}" type="pres">
      <dgm:prSet presAssocID="{F629079C-F51F-42B3-9245-A69699B63EEB}" presName="childText" presStyleLbl="conFgAcc1" presStyleIdx="0" presStyleCnt="2">
        <dgm:presLayoutVars>
          <dgm:bulletEnabled val="1"/>
        </dgm:presLayoutVars>
      </dgm:prSet>
      <dgm:spPr/>
    </dgm:pt>
    <dgm:pt modelId="{048F300B-321A-48D6-9042-3084A0634DE4}" type="pres">
      <dgm:prSet presAssocID="{CF13A2FF-37E7-41FB-92E2-83DD0B88A8F9}" presName="spaceBetweenRectangles" presStyleCnt="0"/>
      <dgm:spPr/>
    </dgm:pt>
    <dgm:pt modelId="{2DB4DC67-C1F7-4672-BA9A-94F5402FA1F3}" type="pres">
      <dgm:prSet presAssocID="{08163FBE-451A-4E04-8222-CBEF7FE07924}" presName="parentLin" presStyleCnt="0"/>
      <dgm:spPr/>
    </dgm:pt>
    <dgm:pt modelId="{D8D72CFF-CEC1-48BC-8425-EA0D47CE83C8}" type="pres">
      <dgm:prSet presAssocID="{08163FBE-451A-4E04-8222-CBEF7FE07924}" presName="parentLeftMargin" presStyleLbl="node1" presStyleIdx="0" presStyleCnt="2"/>
      <dgm:spPr/>
    </dgm:pt>
    <dgm:pt modelId="{D0CE9227-6A6B-41D7-B480-42707936F275}" type="pres">
      <dgm:prSet presAssocID="{08163FBE-451A-4E04-8222-CBEF7FE07924}" presName="parentText" presStyleLbl="node1" presStyleIdx="1" presStyleCnt="2">
        <dgm:presLayoutVars>
          <dgm:chMax val="0"/>
          <dgm:bulletEnabled val="1"/>
        </dgm:presLayoutVars>
      </dgm:prSet>
      <dgm:spPr/>
    </dgm:pt>
    <dgm:pt modelId="{61C972C8-7D70-4D7B-AEE7-989B17F334C9}" type="pres">
      <dgm:prSet presAssocID="{08163FBE-451A-4E04-8222-CBEF7FE07924}" presName="negativeSpace" presStyleCnt="0"/>
      <dgm:spPr/>
    </dgm:pt>
    <dgm:pt modelId="{366A8904-B6CE-432B-8C16-102231E3859C}" type="pres">
      <dgm:prSet presAssocID="{08163FBE-451A-4E04-8222-CBEF7FE07924}" presName="childText" presStyleLbl="conFgAcc1" presStyleIdx="1" presStyleCnt="2">
        <dgm:presLayoutVars>
          <dgm:bulletEnabled val="1"/>
        </dgm:presLayoutVars>
      </dgm:prSet>
      <dgm:spPr/>
    </dgm:pt>
  </dgm:ptLst>
  <dgm:cxnLst>
    <dgm:cxn modelId="{83354F11-11B7-4255-B1B1-5438A20875A1}" srcId="{F629079C-F51F-42B3-9245-A69699B63EEB}" destId="{D450394C-0D91-417C-B07B-1C223843609B}" srcOrd="0" destOrd="0" parTransId="{0A16BB56-AE72-4A3C-A304-15EE24D00213}" sibTransId="{07C9B1E2-5AC4-4410-BD3F-2C1D26300511}"/>
    <dgm:cxn modelId="{23D16326-A8F8-4144-88E3-EA59A8978B82}" type="presOf" srcId="{F629079C-F51F-42B3-9245-A69699B63EEB}" destId="{BC8C9D85-2C70-4186-98F7-335A8812D817}" srcOrd="1" destOrd="0" presId="urn:microsoft.com/office/officeart/2005/8/layout/list1"/>
    <dgm:cxn modelId="{41395A31-D03A-4586-825D-4DFF59C4E197}" srcId="{F629079C-F51F-42B3-9245-A69699B63EEB}" destId="{D52FB6A0-AF55-4C58-80FA-B5D19D220A71}" srcOrd="1" destOrd="0" parTransId="{4936125A-56F4-4C98-8303-4E68AAF30973}" sibTransId="{ED9BD694-7BE2-4E9A-886A-0312ECA1267A}"/>
    <dgm:cxn modelId="{47AA3A63-3D2E-43A8-99A7-91F8FB16B688}" type="presOf" srcId="{F629079C-F51F-42B3-9245-A69699B63EEB}" destId="{348C2423-F168-4ED6-860B-385C4739781C}" srcOrd="0" destOrd="0" presId="urn:microsoft.com/office/officeart/2005/8/layout/list1"/>
    <dgm:cxn modelId="{4D5DDD6E-6560-498D-A5B3-02E2D4C10CD9}" type="presOf" srcId="{D450394C-0D91-417C-B07B-1C223843609B}" destId="{3AAE8E06-C9EE-427C-8272-4A29A6A22CAA}" srcOrd="0" destOrd="0" presId="urn:microsoft.com/office/officeart/2005/8/layout/list1"/>
    <dgm:cxn modelId="{6F7BD576-DC4F-46A3-AA7F-38255637F4D6}" type="presOf" srcId="{00BABCAA-7832-496D-AA4C-2F7745134BC2}" destId="{3AAE8E06-C9EE-427C-8272-4A29A6A22CAA}" srcOrd="0" destOrd="1" presId="urn:microsoft.com/office/officeart/2005/8/layout/list1"/>
    <dgm:cxn modelId="{45D44878-5C21-46D3-8984-B39CFB777769}" srcId="{F629079C-F51F-42B3-9245-A69699B63EEB}" destId="{C3BEF315-6679-48F3-9130-192D3434F32F}" srcOrd="2" destOrd="0" parTransId="{007B0E12-8B33-41BF-8152-5D313CD34F20}" sibTransId="{F7E709CB-1889-415C-A896-8BAE078421AE}"/>
    <dgm:cxn modelId="{8D42A679-A346-40E0-953E-D971705B5590}" type="presOf" srcId="{08163FBE-451A-4E04-8222-CBEF7FE07924}" destId="{D0CE9227-6A6B-41D7-B480-42707936F275}" srcOrd="1" destOrd="0" presId="urn:microsoft.com/office/officeart/2005/8/layout/list1"/>
    <dgm:cxn modelId="{D0C5247F-0981-4134-9F82-6AC1169A6DE9}" type="presOf" srcId="{C3BEF315-6679-48F3-9130-192D3434F32F}" destId="{3AAE8E06-C9EE-427C-8272-4A29A6A22CAA}" srcOrd="0" destOrd="3" presId="urn:microsoft.com/office/officeart/2005/8/layout/list1"/>
    <dgm:cxn modelId="{F9D3C194-1C0B-4E08-BAEE-05DD5E877776}" srcId="{1725939C-3B2E-47BA-9F6F-57479B4FF65F}" destId="{08163FBE-451A-4E04-8222-CBEF7FE07924}" srcOrd="1" destOrd="0" parTransId="{858C4833-6421-4438-8BD1-66DE044CE072}" sibTransId="{DB42818E-4CC7-4910-B078-4E51E2D25880}"/>
    <dgm:cxn modelId="{D9A028A3-1EEE-4848-B426-9153136993B0}" srcId="{1725939C-3B2E-47BA-9F6F-57479B4FF65F}" destId="{F629079C-F51F-42B3-9245-A69699B63EEB}" srcOrd="0" destOrd="0" parTransId="{7EEF0507-1F37-4CB0-89EC-592BBD29F52C}" sibTransId="{CF13A2FF-37E7-41FB-92E2-83DD0B88A8F9}"/>
    <dgm:cxn modelId="{1B708FAC-77CD-4916-9927-EC14845B0933}" type="presOf" srcId="{D52FB6A0-AF55-4C58-80FA-B5D19D220A71}" destId="{3AAE8E06-C9EE-427C-8272-4A29A6A22CAA}" srcOrd="0" destOrd="2" presId="urn:microsoft.com/office/officeart/2005/8/layout/list1"/>
    <dgm:cxn modelId="{C01AA9D0-DA36-4DB6-8309-A18AEBAE9170}" type="presOf" srcId="{1725939C-3B2E-47BA-9F6F-57479B4FF65F}" destId="{AAB4D7DD-C557-47AD-AC60-CBAC548E1ADC}" srcOrd="0" destOrd="0" presId="urn:microsoft.com/office/officeart/2005/8/layout/list1"/>
    <dgm:cxn modelId="{ECE336DA-C38F-464A-B050-2B229D085886}" srcId="{D450394C-0D91-417C-B07B-1C223843609B}" destId="{00BABCAA-7832-496D-AA4C-2F7745134BC2}" srcOrd="0" destOrd="0" parTransId="{F11A29B4-9918-4619-91AB-7027010612DA}" sibTransId="{5AE6EBB3-58CF-4CD7-8A65-33FE5D875B56}"/>
    <dgm:cxn modelId="{96907FF1-5832-4B87-BFF2-0B3BB70E6A53}" type="presOf" srcId="{08163FBE-451A-4E04-8222-CBEF7FE07924}" destId="{D8D72CFF-CEC1-48BC-8425-EA0D47CE83C8}" srcOrd="0" destOrd="0" presId="urn:microsoft.com/office/officeart/2005/8/layout/list1"/>
    <dgm:cxn modelId="{512C4379-1D3F-4723-A46C-0C0496D280C4}" type="presParOf" srcId="{AAB4D7DD-C557-47AD-AC60-CBAC548E1ADC}" destId="{487BFE34-3F8F-43F6-829F-3CDC04988664}" srcOrd="0" destOrd="0" presId="urn:microsoft.com/office/officeart/2005/8/layout/list1"/>
    <dgm:cxn modelId="{33D20593-DE99-40B3-AAA7-36567A40C9FE}" type="presParOf" srcId="{487BFE34-3F8F-43F6-829F-3CDC04988664}" destId="{348C2423-F168-4ED6-860B-385C4739781C}" srcOrd="0" destOrd="0" presId="urn:microsoft.com/office/officeart/2005/8/layout/list1"/>
    <dgm:cxn modelId="{9F2D0F44-8440-42AB-8DCB-E8520E8D6E18}" type="presParOf" srcId="{487BFE34-3F8F-43F6-829F-3CDC04988664}" destId="{BC8C9D85-2C70-4186-98F7-335A8812D817}" srcOrd="1" destOrd="0" presId="urn:microsoft.com/office/officeart/2005/8/layout/list1"/>
    <dgm:cxn modelId="{9487CEC9-E7CC-406E-9152-C0DCB3A5D625}" type="presParOf" srcId="{AAB4D7DD-C557-47AD-AC60-CBAC548E1ADC}" destId="{C6A95121-FA84-408D-AA1A-AD94D44F9F6B}" srcOrd="1" destOrd="0" presId="urn:microsoft.com/office/officeart/2005/8/layout/list1"/>
    <dgm:cxn modelId="{0604F53F-8EBD-40E8-A7AA-C6A936377F0B}" type="presParOf" srcId="{AAB4D7DD-C557-47AD-AC60-CBAC548E1ADC}" destId="{3AAE8E06-C9EE-427C-8272-4A29A6A22CAA}" srcOrd="2" destOrd="0" presId="urn:microsoft.com/office/officeart/2005/8/layout/list1"/>
    <dgm:cxn modelId="{542913A3-4173-452D-88E1-09A85AD8826A}" type="presParOf" srcId="{AAB4D7DD-C557-47AD-AC60-CBAC548E1ADC}" destId="{048F300B-321A-48D6-9042-3084A0634DE4}" srcOrd="3" destOrd="0" presId="urn:microsoft.com/office/officeart/2005/8/layout/list1"/>
    <dgm:cxn modelId="{2B0F7769-9330-4BDA-B5E4-F7302B03EB07}" type="presParOf" srcId="{AAB4D7DD-C557-47AD-AC60-CBAC548E1ADC}" destId="{2DB4DC67-C1F7-4672-BA9A-94F5402FA1F3}" srcOrd="4" destOrd="0" presId="urn:microsoft.com/office/officeart/2005/8/layout/list1"/>
    <dgm:cxn modelId="{4F351C09-DCBD-4ADE-8E1E-5D42B44F0B98}" type="presParOf" srcId="{2DB4DC67-C1F7-4672-BA9A-94F5402FA1F3}" destId="{D8D72CFF-CEC1-48BC-8425-EA0D47CE83C8}" srcOrd="0" destOrd="0" presId="urn:microsoft.com/office/officeart/2005/8/layout/list1"/>
    <dgm:cxn modelId="{41C7C255-7EE0-4168-A51C-E74F32B43A39}" type="presParOf" srcId="{2DB4DC67-C1F7-4672-BA9A-94F5402FA1F3}" destId="{D0CE9227-6A6B-41D7-B480-42707936F275}" srcOrd="1" destOrd="0" presId="urn:microsoft.com/office/officeart/2005/8/layout/list1"/>
    <dgm:cxn modelId="{CF990E94-D464-4C8A-8F94-E7B171CABCE7}" type="presParOf" srcId="{AAB4D7DD-C557-47AD-AC60-CBAC548E1ADC}" destId="{61C972C8-7D70-4D7B-AEE7-989B17F334C9}" srcOrd="5" destOrd="0" presId="urn:microsoft.com/office/officeart/2005/8/layout/list1"/>
    <dgm:cxn modelId="{156838ED-A7D0-40C7-8332-2A5ADE1CD7D7}" type="presParOf" srcId="{AAB4D7DD-C557-47AD-AC60-CBAC548E1ADC}" destId="{366A8904-B6CE-432B-8C16-102231E3859C}"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0.xml><?xml version="1.0" encoding="utf-8"?>
<dgm:dataModel xmlns:dgm="http://schemas.openxmlformats.org/drawingml/2006/diagram" xmlns:a="http://schemas.openxmlformats.org/drawingml/2006/main">
  <dgm:ptLst>
    <dgm:pt modelId="{39BF9445-E97B-4C56-9F41-993A6DA7E397}"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3BB23815-E66A-4796-944F-215CC2958C59}">
      <dgm:prSet phldrT="[文本]"/>
      <dgm:spPr/>
      <dgm:t>
        <a:bodyPr/>
        <a:lstStyle/>
        <a:p>
          <a:r>
            <a:rPr lang="en-US" altLang="zh-CN" dirty="0"/>
            <a:t>ChatGPT</a:t>
          </a:r>
          <a:endParaRPr lang="en-US" dirty="0"/>
        </a:p>
      </dgm:t>
    </dgm:pt>
    <dgm:pt modelId="{95432DFE-D054-40F6-94EC-65D79AE96F34}" type="parTrans" cxnId="{3CEACAB3-D48B-44BA-96C8-67AE497E37B2}">
      <dgm:prSet/>
      <dgm:spPr/>
      <dgm:t>
        <a:bodyPr/>
        <a:lstStyle/>
        <a:p>
          <a:endParaRPr lang="en-US"/>
        </a:p>
      </dgm:t>
    </dgm:pt>
    <dgm:pt modelId="{8242794F-497E-404A-86D1-7A51B34126E4}" type="sibTrans" cxnId="{3CEACAB3-D48B-44BA-96C8-67AE497E37B2}">
      <dgm:prSet/>
      <dgm:spPr/>
      <dgm:t>
        <a:bodyPr/>
        <a:lstStyle/>
        <a:p>
          <a:endParaRPr lang="en-US"/>
        </a:p>
      </dgm:t>
    </dgm:pt>
    <dgm:pt modelId="{A2AF3B37-2016-444A-B4FE-3B92161748E8}">
      <dgm:prSet phldrT="[文本]"/>
      <dgm:spPr/>
      <dgm:t>
        <a:bodyPr/>
        <a:lstStyle/>
        <a:p>
          <a:r>
            <a:rPr lang="en-US" altLang="zh-CN" dirty="0" err="1"/>
            <a:t>Openai</a:t>
          </a:r>
          <a:r>
            <a:rPr lang="zh-CN" altLang="en-US" dirty="0"/>
            <a:t>出品</a:t>
          </a:r>
          <a:endParaRPr lang="en-US" dirty="0"/>
        </a:p>
      </dgm:t>
    </dgm:pt>
    <dgm:pt modelId="{999643CC-EF81-4C4A-A6F1-8AD31F534449}" type="parTrans" cxnId="{431B72B8-7611-4676-B112-B50AADDD63D0}">
      <dgm:prSet/>
      <dgm:spPr/>
      <dgm:t>
        <a:bodyPr/>
        <a:lstStyle/>
        <a:p>
          <a:endParaRPr lang="en-US"/>
        </a:p>
      </dgm:t>
    </dgm:pt>
    <dgm:pt modelId="{9665434F-B0FF-4E8C-AB01-CF6CD516A826}" type="sibTrans" cxnId="{431B72B8-7611-4676-B112-B50AADDD63D0}">
      <dgm:prSet/>
      <dgm:spPr/>
      <dgm:t>
        <a:bodyPr/>
        <a:lstStyle/>
        <a:p>
          <a:endParaRPr lang="en-US"/>
        </a:p>
      </dgm:t>
    </dgm:pt>
    <dgm:pt modelId="{66DB5441-2310-4346-A3D8-137D58B2D73E}">
      <dgm:prSet phldrT="[文本]"/>
      <dgm:spPr/>
      <dgm:t>
        <a:bodyPr/>
        <a:lstStyle/>
        <a:p>
          <a:r>
            <a:rPr lang="en-US" altLang="zh-CN" dirty="0"/>
            <a:t>Claude</a:t>
          </a:r>
          <a:endParaRPr lang="en-US" dirty="0"/>
        </a:p>
      </dgm:t>
    </dgm:pt>
    <dgm:pt modelId="{4F008379-253E-4FA7-AA3E-21A33F9748E7}" type="parTrans" cxnId="{408B7384-4100-47A3-95E9-B7AFA081345C}">
      <dgm:prSet/>
      <dgm:spPr/>
      <dgm:t>
        <a:bodyPr/>
        <a:lstStyle/>
        <a:p>
          <a:endParaRPr lang="en-US"/>
        </a:p>
      </dgm:t>
    </dgm:pt>
    <dgm:pt modelId="{4D81423B-C83C-4E76-A0D7-24D521C40338}" type="sibTrans" cxnId="{408B7384-4100-47A3-95E9-B7AFA081345C}">
      <dgm:prSet/>
      <dgm:spPr/>
      <dgm:t>
        <a:bodyPr/>
        <a:lstStyle/>
        <a:p>
          <a:endParaRPr lang="en-US"/>
        </a:p>
      </dgm:t>
    </dgm:pt>
    <dgm:pt modelId="{31C72665-AD77-4638-910E-EC58C0A84906}">
      <dgm:prSet phldrT="[文本]"/>
      <dgm:spPr/>
      <dgm:t>
        <a:bodyPr/>
        <a:lstStyle/>
        <a:p>
          <a:r>
            <a:rPr lang="en-US" altLang="zh-CN" dirty="0"/>
            <a:t>Gemini</a:t>
          </a:r>
          <a:endParaRPr lang="en-US" dirty="0"/>
        </a:p>
      </dgm:t>
    </dgm:pt>
    <dgm:pt modelId="{DBBBA4E7-3D87-4C70-A30E-EA55BB7444A9}" type="parTrans" cxnId="{E3B75DA7-C1E1-4BB2-95B4-62F9EA132AF0}">
      <dgm:prSet/>
      <dgm:spPr/>
      <dgm:t>
        <a:bodyPr/>
        <a:lstStyle/>
        <a:p>
          <a:endParaRPr lang="en-US"/>
        </a:p>
      </dgm:t>
    </dgm:pt>
    <dgm:pt modelId="{6184EEA7-CFFE-4AC4-8972-673B88DAE54C}" type="sibTrans" cxnId="{E3B75DA7-C1E1-4BB2-95B4-62F9EA132AF0}">
      <dgm:prSet/>
      <dgm:spPr/>
      <dgm:t>
        <a:bodyPr/>
        <a:lstStyle/>
        <a:p>
          <a:endParaRPr lang="en-US"/>
        </a:p>
      </dgm:t>
    </dgm:pt>
    <dgm:pt modelId="{2586D1D3-5AD8-4079-8E7E-6A100B3AAE28}">
      <dgm:prSet phldrT="[文本]"/>
      <dgm:spPr/>
      <dgm:t>
        <a:bodyPr/>
        <a:lstStyle/>
        <a:p>
          <a:r>
            <a:rPr lang="en-US" altLang="zh-CN" dirty="0" err="1"/>
            <a:t>Openai</a:t>
          </a:r>
          <a:r>
            <a:rPr lang="zh-CN" altLang="en-US" dirty="0"/>
            <a:t>出走团队</a:t>
          </a:r>
          <a:r>
            <a:rPr lang="en-US" altLang="zh-CN" dirty="0"/>
            <a:t>Anthropic</a:t>
          </a:r>
          <a:endParaRPr lang="en-US" dirty="0"/>
        </a:p>
      </dgm:t>
    </dgm:pt>
    <dgm:pt modelId="{61C58D63-6183-4148-AAF9-B71F019D4693}" type="parTrans" cxnId="{77DF8EF7-F733-4F82-B756-3E2701D8E1A6}">
      <dgm:prSet/>
      <dgm:spPr/>
      <dgm:t>
        <a:bodyPr/>
        <a:lstStyle/>
        <a:p>
          <a:endParaRPr lang="en-US"/>
        </a:p>
      </dgm:t>
    </dgm:pt>
    <dgm:pt modelId="{04E627CC-330B-4652-BC01-1C681E1F8A24}" type="sibTrans" cxnId="{77DF8EF7-F733-4F82-B756-3E2701D8E1A6}">
      <dgm:prSet/>
      <dgm:spPr/>
      <dgm:t>
        <a:bodyPr/>
        <a:lstStyle/>
        <a:p>
          <a:endParaRPr lang="en-US"/>
        </a:p>
      </dgm:t>
    </dgm:pt>
    <dgm:pt modelId="{DB505298-9FF8-4726-A31C-39EFEB5C2A6F}">
      <dgm:prSet phldrT="[文本]"/>
      <dgm:spPr/>
      <dgm:t>
        <a:bodyPr/>
        <a:lstStyle/>
        <a:p>
          <a:r>
            <a:rPr lang="en-US" altLang="zh-CN" dirty="0"/>
            <a:t>Google</a:t>
          </a:r>
          <a:r>
            <a:rPr lang="zh-CN" altLang="en-US" dirty="0"/>
            <a:t>出品</a:t>
          </a:r>
          <a:endParaRPr lang="en-US" dirty="0"/>
        </a:p>
      </dgm:t>
    </dgm:pt>
    <dgm:pt modelId="{D024B6E8-7CD5-4A63-987D-BCF23D5DF770}" type="parTrans" cxnId="{ED061C28-6627-4857-85BA-C3001174CC18}">
      <dgm:prSet/>
      <dgm:spPr/>
      <dgm:t>
        <a:bodyPr/>
        <a:lstStyle/>
        <a:p>
          <a:endParaRPr lang="en-US"/>
        </a:p>
      </dgm:t>
    </dgm:pt>
    <dgm:pt modelId="{DD1E85CC-1C09-47BB-B320-1063959FB064}" type="sibTrans" cxnId="{ED061C28-6627-4857-85BA-C3001174CC18}">
      <dgm:prSet/>
      <dgm:spPr/>
      <dgm:t>
        <a:bodyPr/>
        <a:lstStyle/>
        <a:p>
          <a:endParaRPr lang="en-US"/>
        </a:p>
      </dgm:t>
    </dgm:pt>
    <dgm:pt modelId="{3D96DF11-7CB6-4676-81BF-6EBD34E388E2}">
      <dgm:prSet phldrT="[文本]"/>
      <dgm:spPr/>
      <dgm:t>
        <a:bodyPr/>
        <a:lstStyle/>
        <a:p>
          <a:r>
            <a:rPr lang="zh-CN" altLang="en-US" dirty="0"/>
            <a:t>编程方面表现优秀</a:t>
          </a:r>
          <a:endParaRPr lang="en-US" dirty="0"/>
        </a:p>
      </dgm:t>
    </dgm:pt>
    <dgm:pt modelId="{4B5156E5-4D11-47F5-A447-75A44F4CBEFB}" type="parTrans" cxnId="{354A6F8D-389F-49C3-ABDA-5BF15F903A0F}">
      <dgm:prSet/>
      <dgm:spPr/>
      <dgm:t>
        <a:bodyPr/>
        <a:lstStyle/>
        <a:p>
          <a:endParaRPr lang="en-US"/>
        </a:p>
      </dgm:t>
    </dgm:pt>
    <dgm:pt modelId="{85747700-C80E-4FEA-8578-A56A360F23D8}" type="sibTrans" cxnId="{354A6F8D-389F-49C3-ABDA-5BF15F903A0F}">
      <dgm:prSet/>
      <dgm:spPr/>
      <dgm:t>
        <a:bodyPr/>
        <a:lstStyle/>
        <a:p>
          <a:endParaRPr lang="en-US"/>
        </a:p>
      </dgm:t>
    </dgm:pt>
    <dgm:pt modelId="{982A5BFE-77C1-4BFB-8869-175399BBC202}">
      <dgm:prSet phldrT="[文本]"/>
      <dgm:spPr/>
      <dgm:t>
        <a:bodyPr/>
        <a:lstStyle/>
        <a:p>
          <a:r>
            <a:rPr lang="en-US" altLang="zh-CN" dirty="0"/>
            <a:t>Llama</a:t>
          </a:r>
          <a:endParaRPr lang="en-US" dirty="0"/>
        </a:p>
      </dgm:t>
    </dgm:pt>
    <dgm:pt modelId="{97AAF358-E049-4887-A2F4-59389BED6742}" type="parTrans" cxnId="{9FCE339D-18B3-48BC-AC3C-9694E4B1B330}">
      <dgm:prSet/>
      <dgm:spPr/>
      <dgm:t>
        <a:bodyPr/>
        <a:lstStyle/>
        <a:p>
          <a:endParaRPr lang="en-US"/>
        </a:p>
      </dgm:t>
    </dgm:pt>
    <dgm:pt modelId="{25B1E257-ED74-4E82-9060-5CA2586DFCFF}" type="sibTrans" cxnId="{9FCE339D-18B3-48BC-AC3C-9694E4B1B330}">
      <dgm:prSet/>
      <dgm:spPr/>
      <dgm:t>
        <a:bodyPr/>
        <a:lstStyle/>
        <a:p>
          <a:endParaRPr lang="en-US"/>
        </a:p>
      </dgm:t>
    </dgm:pt>
    <dgm:pt modelId="{052A1DC3-8648-485F-A86E-DFFA1C11170A}">
      <dgm:prSet phldrT="[文本]"/>
      <dgm:spPr/>
      <dgm:t>
        <a:bodyPr/>
        <a:lstStyle/>
        <a:p>
          <a:r>
            <a:rPr lang="en-US" altLang="zh-CN" dirty="0"/>
            <a:t>Meta</a:t>
          </a:r>
          <a:endParaRPr lang="en-US" dirty="0"/>
        </a:p>
      </dgm:t>
    </dgm:pt>
    <dgm:pt modelId="{5A591362-9E46-495D-90EB-B6765785DA04}" type="parTrans" cxnId="{52FF579D-9F43-40F4-845E-46C010276E07}">
      <dgm:prSet/>
      <dgm:spPr/>
      <dgm:t>
        <a:bodyPr/>
        <a:lstStyle/>
        <a:p>
          <a:endParaRPr lang="en-US"/>
        </a:p>
      </dgm:t>
    </dgm:pt>
    <dgm:pt modelId="{E5EECE82-0965-49D9-B5C7-CD48E2F8B6D7}" type="sibTrans" cxnId="{52FF579D-9F43-40F4-845E-46C010276E07}">
      <dgm:prSet/>
      <dgm:spPr/>
      <dgm:t>
        <a:bodyPr/>
        <a:lstStyle/>
        <a:p>
          <a:endParaRPr lang="en-US"/>
        </a:p>
      </dgm:t>
    </dgm:pt>
    <dgm:pt modelId="{143FE823-62E2-496D-B530-CEB7D1316EF6}" type="pres">
      <dgm:prSet presAssocID="{39BF9445-E97B-4C56-9F41-993A6DA7E397}" presName="linear" presStyleCnt="0">
        <dgm:presLayoutVars>
          <dgm:animLvl val="lvl"/>
          <dgm:resizeHandles val="exact"/>
        </dgm:presLayoutVars>
      </dgm:prSet>
      <dgm:spPr/>
    </dgm:pt>
    <dgm:pt modelId="{5DB286CA-0542-405F-93B7-9BD74AC0008D}" type="pres">
      <dgm:prSet presAssocID="{3BB23815-E66A-4796-944F-215CC2958C59}" presName="parentText" presStyleLbl="node1" presStyleIdx="0" presStyleCnt="4">
        <dgm:presLayoutVars>
          <dgm:chMax val="0"/>
          <dgm:bulletEnabled val="1"/>
        </dgm:presLayoutVars>
      </dgm:prSet>
      <dgm:spPr/>
    </dgm:pt>
    <dgm:pt modelId="{C74085C0-4C60-4D57-B3F4-1ED97BBE1BF8}" type="pres">
      <dgm:prSet presAssocID="{3BB23815-E66A-4796-944F-215CC2958C59}" presName="childText" presStyleLbl="revTx" presStyleIdx="0" presStyleCnt="4">
        <dgm:presLayoutVars>
          <dgm:bulletEnabled val="1"/>
        </dgm:presLayoutVars>
      </dgm:prSet>
      <dgm:spPr/>
    </dgm:pt>
    <dgm:pt modelId="{4CA1596B-F41F-46EA-B42F-B5CFC77EE817}" type="pres">
      <dgm:prSet presAssocID="{66DB5441-2310-4346-A3D8-137D58B2D73E}" presName="parentText" presStyleLbl="node1" presStyleIdx="1" presStyleCnt="4">
        <dgm:presLayoutVars>
          <dgm:chMax val="0"/>
          <dgm:bulletEnabled val="1"/>
        </dgm:presLayoutVars>
      </dgm:prSet>
      <dgm:spPr/>
    </dgm:pt>
    <dgm:pt modelId="{A025F29A-8AA8-47DF-89B0-FA5EA11735EC}" type="pres">
      <dgm:prSet presAssocID="{66DB5441-2310-4346-A3D8-137D58B2D73E}" presName="childText" presStyleLbl="revTx" presStyleIdx="1" presStyleCnt="4">
        <dgm:presLayoutVars>
          <dgm:bulletEnabled val="1"/>
        </dgm:presLayoutVars>
      </dgm:prSet>
      <dgm:spPr/>
    </dgm:pt>
    <dgm:pt modelId="{59E8113A-9B3B-4CA4-B14B-A0A976D83AFB}" type="pres">
      <dgm:prSet presAssocID="{31C72665-AD77-4638-910E-EC58C0A84906}" presName="parentText" presStyleLbl="node1" presStyleIdx="2" presStyleCnt="4">
        <dgm:presLayoutVars>
          <dgm:chMax val="0"/>
          <dgm:bulletEnabled val="1"/>
        </dgm:presLayoutVars>
      </dgm:prSet>
      <dgm:spPr/>
    </dgm:pt>
    <dgm:pt modelId="{19B37689-FBF0-4403-9E4B-BB52008546FF}" type="pres">
      <dgm:prSet presAssocID="{31C72665-AD77-4638-910E-EC58C0A84906}" presName="childText" presStyleLbl="revTx" presStyleIdx="2" presStyleCnt="4">
        <dgm:presLayoutVars>
          <dgm:bulletEnabled val="1"/>
        </dgm:presLayoutVars>
      </dgm:prSet>
      <dgm:spPr/>
    </dgm:pt>
    <dgm:pt modelId="{B2C338AF-FAAA-4D8B-A7B2-0864D9EDF8B3}" type="pres">
      <dgm:prSet presAssocID="{982A5BFE-77C1-4BFB-8869-175399BBC202}" presName="parentText" presStyleLbl="node1" presStyleIdx="3" presStyleCnt="4">
        <dgm:presLayoutVars>
          <dgm:chMax val="0"/>
          <dgm:bulletEnabled val="1"/>
        </dgm:presLayoutVars>
      </dgm:prSet>
      <dgm:spPr/>
    </dgm:pt>
    <dgm:pt modelId="{7BEF7A26-3ECF-421B-8135-B32EDBE5AB1F}" type="pres">
      <dgm:prSet presAssocID="{982A5BFE-77C1-4BFB-8869-175399BBC202}" presName="childText" presStyleLbl="revTx" presStyleIdx="3" presStyleCnt="4">
        <dgm:presLayoutVars>
          <dgm:bulletEnabled val="1"/>
        </dgm:presLayoutVars>
      </dgm:prSet>
      <dgm:spPr/>
    </dgm:pt>
  </dgm:ptLst>
  <dgm:cxnLst>
    <dgm:cxn modelId="{CF994C17-63D8-4B95-A118-71C8C3BC5C8F}" type="presOf" srcId="{3BB23815-E66A-4796-944F-215CC2958C59}" destId="{5DB286CA-0542-405F-93B7-9BD74AC0008D}" srcOrd="0" destOrd="0" presId="urn:microsoft.com/office/officeart/2005/8/layout/vList2"/>
    <dgm:cxn modelId="{ED061C28-6627-4857-85BA-C3001174CC18}" srcId="{31C72665-AD77-4638-910E-EC58C0A84906}" destId="{DB505298-9FF8-4726-A31C-39EFEB5C2A6F}" srcOrd="0" destOrd="0" parTransId="{D024B6E8-7CD5-4A63-987D-BCF23D5DF770}" sibTransId="{DD1E85CC-1C09-47BB-B320-1063959FB064}"/>
    <dgm:cxn modelId="{53BD9B33-E4EC-4BCA-81D9-BFA2186C58E1}" type="presOf" srcId="{31C72665-AD77-4638-910E-EC58C0A84906}" destId="{59E8113A-9B3B-4CA4-B14B-A0A976D83AFB}" srcOrd="0" destOrd="0" presId="urn:microsoft.com/office/officeart/2005/8/layout/vList2"/>
    <dgm:cxn modelId="{991EC072-E180-41FA-837A-958FBFD72027}" type="presOf" srcId="{66DB5441-2310-4346-A3D8-137D58B2D73E}" destId="{4CA1596B-F41F-46EA-B42F-B5CFC77EE817}" srcOrd="0" destOrd="0" presId="urn:microsoft.com/office/officeart/2005/8/layout/vList2"/>
    <dgm:cxn modelId="{23DCEA7F-7307-4A69-9CE5-A17D55D5EB66}" type="presOf" srcId="{2586D1D3-5AD8-4079-8E7E-6A100B3AAE28}" destId="{A025F29A-8AA8-47DF-89B0-FA5EA11735EC}" srcOrd="0" destOrd="0" presId="urn:microsoft.com/office/officeart/2005/8/layout/vList2"/>
    <dgm:cxn modelId="{F5D0C082-705A-4443-B750-C886D192807C}" type="presOf" srcId="{3D96DF11-7CB6-4676-81BF-6EBD34E388E2}" destId="{A025F29A-8AA8-47DF-89B0-FA5EA11735EC}" srcOrd="0" destOrd="1" presId="urn:microsoft.com/office/officeart/2005/8/layout/vList2"/>
    <dgm:cxn modelId="{408B7384-4100-47A3-95E9-B7AFA081345C}" srcId="{39BF9445-E97B-4C56-9F41-993A6DA7E397}" destId="{66DB5441-2310-4346-A3D8-137D58B2D73E}" srcOrd="1" destOrd="0" parTransId="{4F008379-253E-4FA7-AA3E-21A33F9748E7}" sibTransId="{4D81423B-C83C-4E76-A0D7-24D521C40338}"/>
    <dgm:cxn modelId="{354A6F8D-389F-49C3-ABDA-5BF15F903A0F}" srcId="{66DB5441-2310-4346-A3D8-137D58B2D73E}" destId="{3D96DF11-7CB6-4676-81BF-6EBD34E388E2}" srcOrd="1" destOrd="0" parTransId="{4B5156E5-4D11-47F5-A447-75A44F4CBEFB}" sibTransId="{85747700-C80E-4FEA-8578-A56A360F23D8}"/>
    <dgm:cxn modelId="{A391E99B-FA44-4F08-A092-C6462750A12C}" type="presOf" srcId="{A2AF3B37-2016-444A-B4FE-3B92161748E8}" destId="{C74085C0-4C60-4D57-B3F4-1ED97BBE1BF8}" srcOrd="0" destOrd="0" presId="urn:microsoft.com/office/officeart/2005/8/layout/vList2"/>
    <dgm:cxn modelId="{9FCE339D-18B3-48BC-AC3C-9694E4B1B330}" srcId="{39BF9445-E97B-4C56-9F41-993A6DA7E397}" destId="{982A5BFE-77C1-4BFB-8869-175399BBC202}" srcOrd="3" destOrd="0" parTransId="{97AAF358-E049-4887-A2F4-59389BED6742}" sibTransId="{25B1E257-ED74-4E82-9060-5CA2586DFCFF}"/>
    <dgm:cxn modelId="{52FF579D-9F43-40F4-845E-46C010276E07}" srcId="{982A5BFE-77C1-4BFB-8869-175399BBC202}" destId="{052A1DC3-8648-485F-A86E-DFFA1C11170A}" srcOrd="0" destOrd="0" parTransId="{5A591362-9E46-495D-90EB-B6765785DA04}" sibTransId="{E5EECE82-0965-49D9-B5C7-CD48E2F8B6D7}"/>
    <dgm:cxn modelId="{9E347A9F-D8F2-42FD-94E5-6761B2595B6B}" type="presOf" srcId="{052A1DC3-8648-485F-A86E-DFFA1C11170A}" destId="{7BEF7A26-3ECF-421B-8135-B32EDBE5AB1F}" srcOrd="0" destOrd="0" presId="urn:microsoft.com/office/officeart/2005/8/layout/vList2"/>
    <dgm:cxn modelId="{955C58A1-433C-4386-95DC-2B51F98A96A2}" type="presOf" srcId="{39BF9445-E97B-4C56-9F41-993A6DA7E397}" destId="{143FE823-62E2-496D-B530-CEB7D1316EF6}" srcOrd="0" destOrd="0" presId="urn:microsoft.com/office/officeart/2005/8/layout/vList2"/>
    <dgm:cxn modelId="{E3B75DA7-C1E1-4BB2-95B4-62F9EA132AF0}" srcId="{39BF9445-E97B-4C56-9F41-993A6DA7E397}" destId="{31C72665-AD77-4638-910E-EC58C0A84906}" srcOrd="2" destOrd="0" parTransId="{DBBBA4E7-3D87-4C70-A30E-EA55BB7444A9}" sibTransId="{6184EEA7-CFFE-4AC4-8972-673B88DAE54C}"/>
    <dgm:cxn modelId="{3CEACAB3-D48B-44BA-96C8-67AE497E37B2}" srcId="{39BF9445-E97B-4C56-9F41-993A6DA7E397}" destId="{3BB23815-E66A-4796-944F-215CC2958C59}" srcOrd="0" destOrd="0" parTransId="{95432DFE-D054-40F6-94EC-65D79AE96F34}" sibTransId="{8242794F-497E-404A-86D1-7A51B34126E4}"/>
    <dgm:cxn modelId="{431B72B8-7611-4676-B112-B50AADDD63D0}" srcId="{3BB23815-E66A-4796-944F-215CC2958C59}" destId="{A2AF3B37-2016-444A-B4FE-3B92161748E8}" srcOrd="0" destOrd="0" parTransId="{999643CC-EF81-4C4A-A6F1-8AD31F534449}" sibTransId="{9665434F-B0FF-4E8C-AB01-CF6CD516A826}"/>
    <dgm:cxn modelId="{EBB040ED-A643-4808-87C6-8CE200D3935E}" type="presOf" srcId="{DB505298-9FF8-4726-A31C-39EFEB5C2A6F}" destId="{19B37689-FBF0-4403-9E4B-BB52008546FF}" srcOrd="0" destOrd="0" presId="urn:microsoft.com/office/officeart/2005/8/layout/vList2"/>
    <dgm:cxn modelId="{E76F36F3-3404-44A1-A3E6-C7E73705CD46}" type="presOf" srcId="{982A5BFE-77C1-4BFB-8869-175399BBC202}" destId="{B2C338AF-FAAA-4D8B-A7B2-0864D9EDF8B3}" srcOrd="0" destOrd="0" presId="urn:microsoft.com/office/officeart/2005/8/layout/vList2"/>
    <dgm:cxn modelId="{77DF8EF7-F733-4F82-B756-3E2701D8E1A6}" srcId="{66DB5441-2310-4346-A3D8-137D58B2D73E}" destId="{2586D1D3-5AD8-4079-8E7E-6A100B3AAE28}" srcOrd="0" destOrd="0" parTransId="{61C58D63-6183-4148-AAF9-B71F019D4693}" sibTransId="{04E627CC-330B-4652-BC01-1C681E1F8A24}"/>
    <dgm:cxn modelId="{5BE932D4-234B-45A0-9BFB-5D163810C11F}" type="presParOf" srcId="{143FE823-62E2-496D-B530-CEB7D1316EF6}" destId="{5DB286CA-0542-405F-93B7-9BD74AC0008D}" srcOrd="0" destOrd="0" presId="urn:microsoft.com/office/officeart/2005/8/layout/vList2"/>
    <dgm:cxn modelId="{6A649482-780A-4CAB-9FFB-D960E45E29F6}" type="presParOf" srcId="{143FE823-62E2-496D-B530-CEB7D1316EF6}" destId="{C74085C0-4C60-4D57-B3F4-1ED97BBE1BF8}" srcOrd="1" destOrd="0" presId="urn:microsoft.com/office/officeart/2005/8/layout/vList2"/>
    <dgm:cxn modelId="{04D5CF1E-A4BD-4340-B8F2-360ABB3B77D6}" type="presParOf" srcId="{143FE823-62E2-496D-B530-CEB7D1316EF6}" destId="{4CA1596B-F41F-46EA-B42F-B5CFC77EE817}" srcOrd="2" destOrd="0" presId="urn:microsoft.com/office/officeart/2005/8/layout/vList2"/>
    <dgm:cxn modelId="{9F72D56B-39C2-410D-9744-C31BFF4D200C}" type="presParOf" srcId="{143FE823-62E2-496D-B530-CEB7D1316EF6}" destId="{A025F29A-8AA8-47DF-89B0-FA5EA11735EC}" srcOrd="3" destOrd="0" presId="urn:microsoft.com/office/officeart/2005/8/layout/vList2"/>
    <dgm:cxn modelId="{134E5A2C-6D29-401E-B2D0-6FE0F5E0580E}" type="presParOf" srcId="{143FE823-62E2-496D-B530-CEB7D1316EF6}" destId="{59E8113A-9B3B-4CA4-B14B-A0A976D83AFB}" srcOrd="4" destOrd="0" presId="urn:microsoft.com/office/officeart/2005/8/layout/vList2"/>
    <dgm:cxn modelId="{580809CF-0460-4AC6-BE2E-7F2F2EAF60B7}" type="presParOf" srcId="{143FE823-62E2-496D-B530-CEB7D1316EF6}" destId="{19B37689-FBF0-4403-9E4B-BB52008546FF}" srcOrd="5" destOrd="0" presId="urn:microsoft.com/office/officeart/2005/8/layout/vList2"/>
    <dgm:cxn modelId="{DB4BA9D7-7478-4E34-B827-27D97A846BA4}" type="presParOf" srcId="{143FE823-62E2-496D-B530-CEB7D1316EF6}" destId="{B2C338AF-FAAA-4D8B-A7B2-0864D9EDF8B3}" srcOrd="6" destOrd="0" presId="urn:microsoft.com/office/officeart/2005/8/layout/vList2"/>
    <dgm:cxn modelId="{4D0F97B0-AAF6-4535-B8DA-A8C23EC804CB}" type="presParOf" srcId="{143FE823-62E2-496D-B530-CEB7D1316EF6}" destId="{7BEF7A26-3ECF-421B-8135-B32EDBE5AB1F}" srcOrd="7"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51.xml><?xml version="1.0" encoding="utf-8"?>
<dgm:dataModel xmlns:dgm="http://schemas.openxmlformats.org/drawingml/2006/diagram" xmlns:a="http://schemas.openxmlformats.org/drawingml/2006/main">
  <dgm:ptLst>
    <dgm:pt modelId="{36BAA52F-6EE4-4657-B7C3-4F2B1109113D}"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F23F53D3-CC77-4C35-9401-70990775CC3A}">
      <dgm:prSet phldrT="[文本]"/>
      <dgm:spPr/>
      <dgm:t>
        <a:bodyPr/>
        <a:lstStyle/>
        <a:p>
          <a:r>
            <a:rPr lang="zh-CN" altLang="en-US" dirty="0"/>
            <a:t>缺乏理解和常识</a:t>
          </a:r>
          <a:endParaRPr lang="en-US" dirty="0"/>
        </a:p>
      </dgm:t>
    </dgm:pt>
    <dgm:pt modelId="{889D39C7-5AB9-4D50-8B5B-5A2E46A7BCBF}" type="parTrans" cxnId="{9D3AB7F0-CDC8-41D2-8A47-74884D5ADA94}">
      <dgm:prSet/>
      <dgm:spPr/>
      <dgm:t>
        <a:bodyPr/>
        <a:lstStyle/>
        <a:p>
          <a:endParaRPr lang="en-US"/>
        </a:p>
      </dgm:t>
    </dgm:pt>
    <dgm:pt modelId="{EAE550DD-89ED-44F4-903C-7C0F207DE47C}" type="sibTrans" cxnId="{9D3AB7F0-CDC8-41D2-8A47-74884D5ADA94}">
      <dgm:prSet/>
      <dgm:spPr/>
      <dgm:t>
        <a:bodyPr/>
        <a:lstStyle/>
        <a:p>
          <a:endParaRPr lang="en-US"/>
        </a:p>
      </dgm:t>
    </dgm:pt>
    <dgm:pt modelId="{BA65282D-AF66-44EB-960F-B1D21E91BAFC}">
      <dgm:prSet phldrT="[文本]"/>
      <dgm:spPr/>
      <dgm:t>
        <a:bodyPr/>
        <a:lstStyle/>
        <a:p>
          <a:r>
            <a:rPr lang="zh-CN" altLang="en-US" dirty="0"/>
            <a:t>创造力有限</a:t>
          </a:r>
          <a:endParaRPr lang="en-US" dirty="0"/>
        </a:p>
      </dgm:t>
    </dgm:pt>
    <dgm:pt modelId="{3A9D3E8C-2D6F-4DA6-A07E-763EE4E9EDA3}" type="parTrans" cxnId="{D3B8604D-718F-4B3E-AC16-1B56EF6EC9A6}">
      <dgm:prSet/>
      <dgm:spPr/>
      <dgm:t>
        <a:bodyPr/>
        <a:lstStyle/>
        <a:p>
          <a:endParaRPr lang="en-US"/>
        </a:p>
      </dgm:t>
    </dgm:pt>
    <dgm:pt modelId="{37A84BFA-19D5-4EFA-9485-4C82F04692A3}" type="sibTrans" cxnId="{D3B8604D-718F-4B3E-AC16-1B56EF6EC9A6}">
      <dgm:prSet/>
      <dgm:spPr/>
      <dgm:t>
        <a:bodyPr/>
        <a:lstStyle/>
        <a:p>
          <a:endParaRPr lang="en-US"/>
        </a:p>
      </dgm:t>
    </dgm:pt>
    <dgm:pt modelId="{E4C528BF-14CF-4EFD-88E2-C297FBB85C17}">
      <dgm:prSet phldrT="[文本]"/>
      <dgm:spPr/>
      <dgm:t>
        <a:bodyPr/>
        <a:lstStyle/>
        <a:p>
          <a:r>
            <a:rPr lang="zh-CN" altLang="en-US" dirty="0"/>
            <a:t>难以适应突发情况</a:t>
          </a:r>
          <a:endParaRPr lang="en-US" dirty="0"/>
        </a:p>
      </dgm:t>
    </dgm:pt>
    <dgm:pt modelId="{E842F3CE-298F-474C-9A07-98848C934F63}" type="parTrans" cxnId="{DA664219-2DF2-4251-AFF1-7FF80BCC1CC4}">
      <dgm:prSet/>
      <dgm:spPr/>
      <dgm:t>
        <a:bodyPr/>
        <a:lstStyle/>
        <a:p>
          <a:endParaRPr lang="en-US"/>
        </a:p>
      </dgm:t>
    </dgm:pt>
    <dgm:pt modelId="{D556AEEB-9E23-4843-B435-DA140C6167FC}" type="sibTrans" cxnId="{DA664219-2DF2-4251-AFF1-7FF80BCC1CC4}">
      <dgm:prSet/>
      <dgm:spPr/>
      <dgm:t>
        <a:bodyPr/>
        <a:lstStyle/>
        <a:p>
          <a:endParaRPr lang="en-US"/>
        </a:p>
      </dgm:t>
    </dgm:pt>
    <dgm:pt modelId="{0B92F5D7-E424-4D7C-A7BE-031133300425}">
      <dgm:prSet phldrT="[文本]"/>
      <dgm:spPr/>
      <dgm:t>
        <a:bodyPr/>
        <a:lstStyle/>
        <a:p>
          <a:r>
            <a:rPr lang="zh-CN" altLang="en-US" dirty="0"/>
            <a:t>放大偏见</a:t>
          </a:r>
          <a:endParaRPr lang="en-US" dirty="0"/>
        </a:p>
      </dgm:t>
    </dgm:pt>
    <dgm:pt modelId="{5BFEC6C2-50FE-4A6B-9096-4C4FCC5E1128}" type="parTrans" cxnId="{1672AE43-4F08-4829-A546-A2718E82A001}">
      <dgm:prSet/>
      <dgm:spPr/>
      <dgm:t>
        <a:bodyPr/>
        <a:lstStyle/>
        <a:p>
          <a:endParaRPr lang="en-US"/>
        </a:p>
      </dgm:t>
    </dgm:pt>
    <dgm:pt modelId="{96B3DC51-63C8-4C6D-9CB8-F744726334C3}" type="sibTrans" cxnId="{1672AE43-4F08-4829-A546-A2718E82A001}">
      <dgm:prSet/>
      <dgm:spPr/>
      <dgm:t>
        <a:bodyPr/>
        <a:lstStyle/>
        <a:p>
          <a:endParaRPr lang="en-US"/>
        </a:p>
      </dgm:t>
    </dgm:pt>
    <dgm:pt modelId="{A7322C1D-0DF9-4D35-A50C-2033B673FA90}">
      <dgm:prSet phldrT="[文本]"/>
      <dgm:spPr/>
      <dgm:t>
        <a:bodyPr/>
        <a:lstStyle/>
        <a:p>
          <a:r>
            <a:rPr lang="zh-CN" altLang="en-US" dirty="0"/>
            <a:t>数据不足</a:t>
          </a:r>
          <a:endParaRPr lang="en-US" dirty="0"/>
        </a:p>
      </dgm:t>
    </dgm:pt>
    <dgm:pt modelId="{781186D3-5B3E-4B26-97D4-C7C3E636B956}" type="parTrans" cxnId="{8A0C7324-F01F-447E-B7C8-86B03E851DF1}">
      <dgm:prSet/>
      <dgm:spPr/>
      <dgm:t>
        <a:bodyPr/>
        <a:lstStyle/>
        <a:p>
          <a:endParaRPr lang="en-US"/>
        </a:p>
      </dgm:t>
    </dgm:pt>
    <dgm:pt modelId="{3CA84BBB-A449-438E-B7A3-259DE88200CA}" type="sibTrans" cxnId="{8A0C7324-F01F-447E-B7C8-86B03E851DF1}">
      <dgm:prSet/>
      <dgm:spPr/>
      <dgm:t>
        <a:bodyPr/>
        <a:lstStyle/>
        <a:p>
          <a:endParaRPr lang="en-US"/>
        </a:p>
      </dgm:t>
    </dgm:pt>
    <dgm:pt modelId="{223693C7-8E7E-4BEE-B568-F97BE05ABB5F}">
      <dgm:prSet phldrT="[文本]"/>
      <dgm:spPr/>
      <dgm:t>
        <a:bodyPr/>
        <a:lstStyle/>
        <a:p>
          <a:r>
            <a:rPr lang="zh-CN" altLang="en-US" dirty="0"/>
            <a:t>无法真正理解问题</a:t>
          </a:r>
          <a:r>
            <a:rPr lang="en-US" altLang="zh-CN" dirty="0"/>
            <a:t>(</a:t>
          </a:r>
          <a:r>
            <a:rPr lang="zh-CN" altLang="en-US" dirty="0"/>
            <a:t>类似人类死记硬背应付考试）</a:t>
          </a:r>
          <a:endParaRPr lang="en-US" dirty="0"/>
        </a:p>
      </dgm:t>
    </dgm:pt>
    <dgm:pt modelId="{F7C2A8EC-0BCF-4197-854E-B05C80234396}" type="parTrans" cxnId="{1B75096A-8D0A-4A55-B944-8FF335E31158}">
      <dgm:prSet/>
      <dgm:spPr/>
      <dgm:t>
        <a:bodyPr/>
        <a:lstStyle/>
        <a:p>
          <a:endParaRPr lang="en-US"/>
        </a:p>
      </dgm:t>
    </dgm:pt>
    <dgm:pt modelId="{73BC4120-93B5-4E82-9803-02418977E631}" type="sibTrans" cxnId="{1B75096A-8D0A-4A55-B944-8FF335E31158}">
      <dgm:prSet/>
      <dgm:spPr/>
      <dgm:t>
        <a:bodyPr/>
        <a:lstStyle/>
        <a:p>
          <a:endParaRPr lang="en-US"/>
        </a:p>
      </dgm:t>
    </dgm:pt>
    <dgm:pt modelId="{49AE7C27-87A0-4432-A9A7-CF40E74433E6}">
      <dgm:prSet phldrT="[文本]"/>
      <dgm:spPr/>
      <dgm:t>
        <a:bodyPr/>
        <a:lstStyle/>
        <a:p>
          <a:r>
            <a:rPr lang="zh-CN" altLang="en-US" dirty="0"/>
            <a:t>都是建立在人类旧有的数据上训练出来</a:t>
          </a:r>
          <a:endParaRPr lang="en-US" dirty="0"/>
        </a:p>
      </dgm:t>
    </dgm:pt>
    <dgm:pt modelId="{3F1DA2F2-F530-4A21-A3ED-9479259DA1C4}" type="parTrans" cxnId="{133D7753-6DE3-4526-ABF2-28B7549423B0}">
      <dgm:prSet/>
      <dgm:spPr/>
      <dgm:t>
        <a:bodyPr/>
        <a:lstStyle/>
        <a:p>
          <a:endParaRPr lang="en-US"/>
        </a:p>
      </dgm:t>
    </dgm:pt>
    <dgm:pt modelId="{34A2CED6-2A32-44E8-9F5E-C70E64612D7E}" type="sibTrans" cxnId="{133D7753-6DE3-4526-ABF2-28B7549423B0}">
      <dgm:prSet/>
      <dgm:spPr/>
      <dgm:t>
        <a:bodyPr/>
        <a:lstStyle/>
        <a:p>
          <a:endParaRPr lang="en-US"/>
        </a:p>
      </dgm:t>
    </dgm:pt>
    <dgm:pt modelId="{8FCD8002-39FB-40A9-B11A-B25D5FD051AD}" type="pres">
      <dgm:prSet presAssocID="{36BAA52F-6EE4-4657-B7C3-4F2B1109113D}" presName="linear" presStyleCnt="0">
        <dgm:presLayoutVars>
          <dgm:animLvl val="lvl"/>
          <dgm:resizeHandles val="exact"/>
        </dgm:presLayoutVars>
      </dgm:prSet>
      <dgm:spPr/>
    </dgm:pt>
    <dgm:pt modelId="{545CADF1-7D13-43B7-BAC0-E07CBBD2FAFB}" type="pres">
      <dgm:prSet presAssocID="{F23F53D3-CC77-4C35-9401-70990775CC3A}" presName="parentText" presStyleLbl="node1" presStyleIdx="0" presStyleCnt="4">
        <dgm:presLayoutVars>
          <dgm:chMax val="0"/>
          <dgm:bulletEnabled val="1"/>
        </dgm:presLayoutVars>
      </dgm:prSet>
      <dgm:spPr/>
    </dgm:pt>
    <dgm:pt modelId="{1533C10A-46FA-4FB5-8553-062A23512548}" type="pres">
      <dgm:prSet presAssocID="{F23F53D3-CC77-4C35-9401-70990775CC3A}" presName="childText" presStyleLbl="revTx" presStyleIdx="0" presStyleCnt="3">
        <dgm:presLayoutVars>
          <dgm:bulletEnabled val="1"/>
        </dgm:presLayoutVars>
      </dgm:prSet>
      <dgm:spPr/>
    </dgm:pt>
    <dgm:pt modelId="{D0A55DF5-3581-4ED2-8D1C-DACBBE5153AF}" type="pres">
      <dgm:prSet presAssocID="{BA65282D-AF66-44EB-960F-B1D21E91BAFC}" presName="parentText" presStyleLbl="node1" presStyleIdx="1" presStyleCnt="4">
        <dgm:presLayoutVars>
          <dgm:chMax val="0"/>
          <dgm:bulletEnabled val="1"/>
        </dgm:presLayoutVars>
      </dgm:prSet>
      <dgm:spPr/>
    </dgm:pt>
    <dgm:pt modelId="{D4D9ECA7-625F-4A5E-B8DA-37D442E91A34}" type="pres">
      <dgm:prSet presAssocID="{BA65282D-AF66-44EB-960F-B1D21E91BAFC}" presName="childText" presStyleLbl="revTx" presStyleIdx="1" presStyleCnt="3">
        <dgm:presLayoutVars>
          <dgm:bulletEnabled val="1"/>
        </dgm:presLayoutVars>
      </dgm:prSet>
      <dgm:spPr/>
    </dgm:pt>
    <dgm:pt modelId="{8444425A-237D-4B6B-A323-0022C3E34A20}" type="pres">
      <dgm:prSet presAssocID="{E4C528BF-14CF-4EFD-88E2-C297FBB85C17}" presName="parentText" presStyleLbl="node1" presStyleIdx="2" presStyleCnt="4">
        <dgm:presLayoutVars>
          <dgm:chMax val="0"/>
          <dgm:bulletEnabled val="1"/>
        </dgm:presLayoutVars>
      </dgm:prSet>
      <dgm:spPr/>
    </dgm:pt>
    <dgm:pt modelId="{D2B0A344-6C6F-4EFD-B5D9-3B4935EDCA3C}" type="pres">
      <dgm:prSet presAssocID="{D556AEEB-9E23-4843-B435-DA140C6167FC}" presName="spacer" presStyleCnt="0"/>
      <dgm:spPr/>
    </dgm:pt>
    <dgm:pt modelId="{1E7D213F-691B-4967-813A-B6D17AA5E9EA}" type="pres">
      <dgm:prSet presAssocID="{0B92F5D7-E424-4D7C-A7BE-031133300425}" presName="parentText" presStyleLbl="node1" presStyleIdx="3" presStyleCnt="4">
        <dgm:presLayoutVars>
          <dgm:chMax val="0"/>
          <dgm:bulletEnabled val="1"/>
        </dgm:presLayoutVars>
      </dgm:prSet>
      <dgm:spPr/>
    </dgm:pt>
    <dgm:pt modelId="{76513954-A09F-4475-A5D0-C9B2F149D2DE}" type="pres">
      <dgm:prSet presAssocID="{0B92F5D7-E424-4D7C-A7BE-031133300425}" presName="childText" presStyleLbl="revTx" presStyleIdx="2" presStyleCnt="3">
        <dgm:presLayoutVars>
          <dgm:bulletEnabled val="1"/>
        </dgm:presLayoutVars>
      </dgm:prSet>
      <dgm:spPr/>
    </dgm:pt>
  </dgm:ptLst>
  <dgm:cxnLst>
    <dgm:cxn modelId="{DA664219-2DF2-4251-AFF1-7FF80BCC1CC4}" srcId="{36BAA52F-6EE4-4657-B7C3-4F2B1109113D}" destId="{E4C528BF-14CF-4EFD-88E2-C297FBB85C17}" srcOrd="2" destOrd="0" parTransId="{E842F3CE-298F-474C-9A07-98848C934F63}" sibTransId="{D556AEEB-9E23-4843-B435-DA140C6167FC}"/>
    <dgm:cxn modelId="{8A0C7324-F01F-447E-B7C8-86B03E851DF1}" srcId="{0B92F5D7-E424-4D7C-A7BE-031133300425}" destId="{A7322C1D-0DF9-4D35-A50C-2033B673FA90}" srcOrd="0" destOrd="0" parTransId="{781186D3-5B3E-4B26-97D4-C7C3E636B956}" sibTransId="{3CA84BBB-A449-438E-B7A3-259DE88200CA}"/>
    <dgm:cxn modelId="{691A702C-E423-427A-B1AD-B1DC79C99E80}" type="presOf" srcId="{49AE7C27-87A0-4432-A9A7-CF40E74433E6}" destId="{D4D9ECA7-625F-4A5E-B8DA-37D442E91A34}" srcOrd="0" destOrd="0" presId="urn:microsoft.com/office/officeart/2005/8/layout/vList2"/>
    <dgm:cxn modelId="{49CBC12E-5EEE-44BC-89D0-1706EE0A3B87}" type="presOf" srcId="{BA65282D-AF66-44EB-960F-B1D21E91BAFC}" destId="{D0A55DF5-3581-4ED2-8D1C-DACBBE5153AF}" srcOrd="0" destOrd="0" presId="urn:microsoft.com/office/officeart/2005/8/layout/vList2"/>
    <dgm:cxn modelId="{1672AE43-4F08-4829-A546-A2718E82A001}" srcId="{36BAA52F-6EE4-4657-B7C3-4F2B1109113D}" destId="{0B92F5D7-E424-4D7C-A7BE-031133300425}" srcOrd="3" destOrd="0" parTransId="{5BFEC6C2-50FE-4A6B-9096-4C4FCC5E1128}" sibTransId="{96B3DC51-63C8-4C6D-9CB8-F744726334C3}"/>
    <dgm:cxn modelId="{1B75096A-8D0A-4A55-B944-8FF335E31158}" srcId="{F23F53D3-CC77-4C35-9401-70990775CC3A}" destId="{223693C7-8E7E-4BEE-B568-F97BE05ABB5F}" srcOrd="0" destOrd="0" parTransId="{F7C2A8EC-0BCF-4197-854E-B05C80234396}" sibTransId="{73BC4120-93B5-4E82-9803-02418977E631}"/>
    <dgm:cxn modelId="{D3B8604D-718F-4B3E-AC16-1B56EF6EC9A6}" srcId="{36BAA52F-6EE4-4657-B7C3-4F2B1109113D}" destId="{BA65282D-AF66-44EB-960F-B1D21E91BAFC}" srcOrd="1" destOrd="0" parTransId="{3A9D3E8C-2D6F-4DA6-A07E-763EE4E9EDA3}" sibTransId="{37A84BFA-19D5-4EFA-9485-4C82F04692A3}"/>
    <dgm:cxn modelId="{8F6E1953-0FB6-4192-A3C6-D9E5DBECAEE8}" type="presOf" srcId="{E4C528BF-14CF-4EFD-88E2-C297FBB85C17}" destId="{8444425A-237D-4B6B-A323-0022C3E34A20}" srcOrd="0" destOrd="0" presId="urn:microsoft.com/office/officeart/2005/8/layout/vList2"/>
    <dgm:cxn modelId="{133D7753-6DE3-4526-ABF2-28B7549423B0}" srcId="{BA65282D-AF66-44EB-960F-B1D21E91BAFC}" destId="{49AE7C27-87A0-4432-A9A7-CF40E74433E6}" srcOrd="0" destOrd="0" parTransId="{3F1DA2F2-F530-4A21-A3ED-9479259DA1C4}" sibTransId="{34A2CED6-2A32-44E8-9F5E-C70E64612D7E}"/>
    <dgm:cxn modelId="{A8B89E8A-5E77-4682-9218-F3F3289ACD4F}" type="presOf" srcId="{223693C7-8E7E-4BEE-B568-F97BE05ABB5F}" destId="{1533C10A-46FA-4FB5-8553-062A23512548}" srcOrd="0" destOrd="0" presId="urn:microsoft.com/office/officeart/2005/8/layout/vList2"/>
    <dgm:cxn modelId="{78D33F91-9986-4F63-A2E9-F059A4ED6C12}" type="presOf" srcId="{0B92F5D7-E424-4D7C-A7BE-031133300425}" destId="{1E7D213F-691B-4967-813A-B6D17AA5E9EA}" srcOrd="0" destOrd="0" presId="urn:microsoft.com/office/officeart/2005/8/layout/vList2"/>
    <dgm:cxn modelId="{7408B697-D1F0-4D67-B4B5-C3EBB413A5E1}" type="presOf" srcId="{A7322C1D-0DF9-4D35-A50C-2033B673FA90}" destId="{76513954-A09F-4475-A5D0-C9B2F149D2DE}" srcOrd="0" destOrd="0" presId="urn:microsoft.com/office/officeart/2005/8/layout/vList2"/>
    <dgm:cxn modelId="{A160DD9C-BEDD-4CED-AF14-D2B3E5EC66CF}" type="presOf" srcId="{F23F53D3-CC77-4C35-9401-70990775CC3A}" destId="{545CADF1-7D13-43B7-BAC0-E07CBBD2FAFB}" srcOrd="0" destOrd="0" presId="urn:microsoft.com/office/officeart/2005/8/layout/vList2"/>
    <dgm:cxn modelId="{F0A4ECA7-9F0C-4424-8EC9-C95D45292367}" type="presOf" srcId="{36BAA52F-6EE4-4657-B7C3-4F2B1109113D}" destId="{8FCD8002-39FB-40A9-B11A-B25D5FD051AD}" srcOrd="0" destOrd="0" presId="urn:microsoft.com/office/officeart/2005/8/layout/vList2"/>
    <dgm:cxn modelId="{9D3AB7F0-CDC8-41D2-8A47-74884D5ADA94}" srcId="{36BAA52F-6EE4-4657-B7C3-4F2B1109113D}" destId="{F23F53D3-CC77-4C35-9401-70990775CC3A}" srcOrd="0" destOrd="0" parTransId="{889D39C7-5AB9-4D50-8B5B-5A2E46A7BCBF}" sibTransId="{EAE550DD-89ED-44F4-903C-7C0F207DE47C}"/>
    <dgm:cxn modelId="{90D2B94F-5687-4D9A-88D6-0EBBF225F5FA}" type="presParOf" srcId="{8FCD8002-39FB-40A9-B11A-B25D5FD051AD}" destId="{545CADF1-7D13-43B7-BAC0-E07CBBD2FAFB}" srcOrd="0" destOrd="0" presId="urn:microsoft.com/office/officeart/2005/8/layout/vList2"/>
    <dgm:cxn modelId="{BA97002C-E431-4298-AC08-D475D1031F6E}" type="presParOf" srcId="{8FCD8002-39FB-40A9-B11A-B25D5FD051AD}" destId="{1533C10A-46FA-4FB5-8553-062A23512548}" srcOrd="1" destOrd="0" presId="urn:microsoft.com/office/officeart/2005/8/layout/vList2"/>
    <dgm:cxn modelId="{A7B9ABF6-6C7A-4603-91DD-16A1DDCB92F3}" type="presParOf" srcId="{8FCD8002-39FB-40A9-B11A-B25D5FD051AD}" destId="{D0A55DF5-3581-4ED2-8D1C-DACBBE5153AF}" srcOrd="2" destOrd="0" presId="urn:microsoft.com/office/officeart/2005/8/layout/vList2"/>
    <dgm:cxn modelId="{1D3BB427-887C-4B2E-BA14-4626A4B9BD29}" type="presParOf" srcId="{8FCD8002-39FB-40A9-B11A-B25D5FD051AD}" destId="{D4D9ECA7-625F-4A5E-B8DA-37D442E91A34}" srcOrd="3" destOrd="0" presId="urn:microsoft.com/office/officeart/2005/8/layout/vList2"/>
    <dgm:cxn modelId="{B3AE2BD1-FE81-4FA0-A801-1F923D3F1FBA}" type="presParOf" srcId="{8FCD8002-39FB-40A9-B11A-B25D5FD051AD}" destId="{8444425A-237D-4B6B-A323-0022C3E34A20}" srcOrd="4" destOrd="0" presId="urn:microsoft.com/office/officeart/2005/8/layout/vList2"/>
    <dgm:cxn modelId="{1F1C7CF1-B094-41FA-832F-1F0F11B2CCD1}" type="presParOf" srcId="{8FCD8002-39FB-40A9-B11A-B25D5FD051AD}" destId="{D2B0A344-6C6F-4EFD-B5D9-3B4935EDCA3C}" srcOrd="5" destOrd="0" presId="urn:microsoft.com/office/officeart/2005/8/layout/vList2"/>
    <dgm:cxn modelId="{A6B31DC3-082F-4F65-8F30-A4C4FC06FE55}" type="presParOf" srcId="{8FCD8002-39FB-40A9-B11A-B25D5FD051AD}" destId="{1E7D213F-691B-4967-813A-B6D17AA5E9EA}" srcOrd="6" destOrd="0" presId="urn:microsoft.com/office/officeart/2005/8/layout/vList2"/>
    <dgm:cxn modelId="{718B3074-C594-4871-89F6-F80D41D70552}" type="presParOf" srcId="{8FCD8002-39FB-40A9-B11A-B25D5FD051AD}" destId="{76513954-A09F-4475-A5D0-C9B2F149D2DE}" srcOrd="7"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2.xml><?xml version="1.0" encoding="utf-8"?>
<dgm:dataModel xmlns:dgm="http://schemas.openxmlformats.org/drawingml/2006/diagram" xmlns:a="http://schemas.openxmlformats.org/drawingml/2006/main">
  <dgm:ptLst>
    <dgm:pt modelId="{10DD37FE-BF68-43F1-859A-0310B3F8DDDF}"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7EDE803E-7182-495A-A399-3A952AD1ABBF}">
      <dgm:prSet phldrT="[文本]"/>
      <dgm:spPr/>
      <dgm:t>
        <a:bodyPr/>
        <a:lstStyle/>
        <a:p>
          <a:r>
            <a:rPr lang="zh-CN" altLang="en-US" dirty="0"/>
            <a:t>提高效率</a:t>
          </a:r>
          <a:endParaRPr lang="en-US" dirty="0"/>
        </a:p>
      </dgm:t>
    </dgm:pt>
    <dgm:pt modelId="{74605EB4-8CF7-47C4-A1C4-B37BE7855D6F}" type="parTrans" cxnId="{68BBBB09-9735-4E9C-8367-2BECE8E57505}">
      <dgm:prSet/>
      <dgm:spPr/>
      <dgm:t>
        <a:bodyPr/>
        <a:lstStyle/>
        <a:p>
          <a:endParaRPr lang="en-US"/>
        </a:p>
      </dgm:t>
    </dgm:pt>
    <dgm:pt modelId="{37C00122-85DF-4817-9331-7AC927577BE8}" type="sibTrans" cxnId="{68BBBB09-9735-4E9C-8367-2BECE8E57505}">
      <dgm:prSet/>
      <dgm:spPr/>
      <dgm:t>
        <a:bodyPr/>
        <a:lstStyle/>
        <a:p>
          <a:endParaRPr lang="en-US"/>
        </a:p>
      </dgm:t>
    </dgm:pt>
    <dgm:pt modelId="{1EBD299D-9ADB-4AA2-B8BB-492AE5E161A1}">
      <dgm:prSet phldrT="[文本]"/>
      <dgm:spPr/>
      <dgm:t>
        <a:bodyPr/>
        <a:lstStyle/>
        <a:p>
          <a:r>
            <a:rPr lang="zh-CN" altLang="en-US" dirty="0"/>
            <a:t>增强能力</a:t>
          </a:r>
          <a:endParaRPr lang="en-US" dirty="0"/>
        </a:p>
      </dgm:t>
    </dgm:pt>
    <dgm:pt modelId="{35B28FCC-6F41-4B1B-ABDF-AD6D652A3258}" type="parTrans" cxnId="{B567AD34-2DED-4A83-870A-B532C27400C6}">
      <dgm:prSet/>
      <dgm:spPr/>
      <dgm:t>
        <a:bodyPr/>
        <a:lstStyle/>
        <a:p>
          <a:endParaRPr lang="en-US"/>
        </a:p>
      </dgm:t>
    </dgm:pt>
    <dgm:pt modelId="{02AB4667-54BB-4770-B624-EDE52BECBE4C}" type="sibTrans" cxnId="{B567AD34-2DED-4A83-870A-B532C27400C6}">
      <dgm:prSet/>
      <dgm:spPr/>
      <dgm:t>
        <a:bodyPr/>
        <a:lstStyle/>
        <a:p>
          <a:endParaRPr lang="en-US"/>
        </a:p>
      </dgm:t>
    </dgm:pt>
    <dgm:pt modelId="{2C19D4C5-40C8-44A3-89D3-22FC21C49196}">
      <dgm:prSet phldrT="[文本]"/>
      <dgm:spPr/>
      <dgm:t>
        <a:bodyPr/>
        <a:lstStyle/>
        <a:p>
          <a:r>
            <a:rPr lang="zh-CN" altLang="en-US" dirty="0"/>
            <a:t>知识更广、面更宽</a:t>
          </a:r>
          <a:endParaRPr lang="en-US" dirty="0"/>
        </a:p>
      </dgm:t>
    </dgm:pt>
    <dgm:pt modelId="{0493546E-77D9-4C51-B182-31CA306888B7}" type="parTrans" cxnId="{AF25CCCE-C694-4B0F-A1A4-E92D72A021F2}">
      <dgm:prSet/>
      <dgm:spPr/>
      <dgm:t>
        <a:bodyPr/>
        <a:lstStyle/>
        <a:p>
          <a:endParaRPr lang="en-US"/>
        </a:p>
      </dgm:t>
    </dgm:pt>
    <dgm:pt modelId="{3854EE4C-7DEF-4CD7-9004-F77F44CF8C41}" type="sibTrans" cxnId="{AF25CCCE-C694-4B0F-A1A4-E92D72A021F2}">
      <dgm:prSet/>
      <dgm:spPr/>
      <dgm:t>
        <a:bodyPr/>
        <a:lstStyle/>
        <a:p>
          <a:endParaRPr lang="en-US"/>
        </a:p>
      </dgm:t>
    </dgm:pt>
    <dgm:pt modelId="{7AB858A3-B0FA-4640-97C2-F6491793B529}">
      <dgm:prSet phldrT="[文本]"/>
      <dgm:spPr/>
      <dgm:t>
        <a:bodyPr/>
        <a:lstStyle/>
        <a:p>
          <a:r>
            <a:rPr lang="zh-CN" altLang="en-US" dirty="0"/>
            <a:t>自动化、重复、迅捷</a:t>
          </a:r>
          <a:endParaRPr lang="en-US" dirty="0"/>
        </a:p>
      </dgm:t>
    </dgm:pt>
    <dgm:pt modelId="{35C1D525-0186-4FCB-98DF-EAC22D8CFA61}" type="parTrans" cxnId="{7201ABF6-0143-464C-9E75-A2733F0528C2}">
      <dgm:prSet/>
      <dgm:spPr/>
      <dgm:t>
        <a:bodyPr/>
        <a:lstStyle/>
        <a:p>
          <a:endParaRPr lang="en-US"/>
        </a:p>
      </dgm:t>
    </dgm:pt>
    <dgm:pt modelId="{5CB58978-0752-4ACE-BFD7-01C0103A7C8E}" type="sibTrans" cxnId="{7201ABF6-0143-464C-9E75-A2733F0528C2}">
      <dgm:prSet/>
      <dgm:spPr/>
      <dgm:t>
        <a:bodyPr/>
        <a:lstStyle/>
        <a:p>
          <a:endParaRPr lang="en-US"/>
        </a:p>
      </dgm:t>
    </dgm:pt>
    <dgm:pt modelId="{01E27F0E-97E1-4D77-8519-DB52A9EA6EED}">
      <dgm:prSet phldrT="[文本]"/>
      <dgm:spPr/>
      <dgm:t>
        <a:bodyPr/>
        <a:lstStyle/>
        <a:p>
          <a:r>
            <a:rPr lang="zh-CN" altLang="en-US" dirty="0"/>
            <a:t>成本控制</a:t>
          </a:r>
          <a:endParaRPr lang="en-US" dirty="0"/>
        </a:p>
      </dgm:t>
    </dgm:pt>
    <dgm:pt modelId="{6EFF971E-E09A-4879-990C-F67FE4907D62}" type="parTrans" cxnId="{5FBD183D-E8BA-4CC3-A81A-5C545323AF53}">
      <dgm:prSet/>
      <dgm:spPr/>
      <dgm:t>
        <a:bodyPr/>
        <a:lstStyle/>
        <a:p>
          <a:endParaRPr lang="en-US"/>
        </a:p>
      </dgm:t>
    </dgm:pt>
    <dgm:pt modelId="{6D42279B-51EC-4D11-AC74-DD449D3C6C49}" type="sibTrans" cxnId="{5FBD183D-E8BA-4CC3-A81A-5C545323AF53}">
      <dgm:prSet/>
      <dgm:spPr/>
      <dgm:t>
        <a:bodyPr/>
        <a:lstStyle/>
        <a:p>
          <a:endParaRPr lang="en-US"/>
        </a:p>
      </dgm:t>
    </dgm:pt>
    <dgm:pt modelId="{A2E637EF-C105-4A5F-96FC-DB2D5759E2A7}">
      <dgm:prSet phldrT="[文本]"/>
      <dgm:spPr/>
      <dgm:t>
        <a:bodyPr/>
        <a:lstStyle/>
        <a:p>
          <a:r>
            <a:rPr lang="zh-CN" altLang="en-US" dirty="0"/>
            <a:t>规模效应</a:t>
          </a:r>
          <a:endParaRPr lang="en-US" dirty="0"/>
        </a:p>
      </dgm:t>
    </dgm:pt>
    <dgm:pt modelId="{B711DF15-0EE0-43D7-9AC0-EACC20435553}" type="parTrans" cxnId="{E26B98E9-900B-4D61-B0B5-10E2BE9F66D8}">
      <dgm:prSet/>
      <dgm:spPr/>
      <dgm:t>
        <a:bodyPr/>
        <a:lstStyle/>
        <a:p>
          <a:endParaRPr lang="en-US"/>
        </a:p>
      </dgm:t>
    </dgm:pt>
    <dgm:pt modelId="{8AB3E577-7611-42D4-876F-7D53D653C254}" type="sibTrans" cxnId="{E26B98E9-900B-4D61-B0B5-10E2BE9F66D8}">
      <dgm:prSet/>
      <dgm:spPr/>
      <dgm:t>
        <a:bodyPr/>
        <a:lstStyle/>
        <a:p>
          <a:endParaRPr lang="en-US"/>
        </a:p>
      </dgm:t>
    </dgm:pt>
    <dgm:pt modelId="{3583F785-DE7C-4802-93EC-BFD35A82C551}">
      <dgm:prSet phldrT="[文本]"/>
      <dgm:spPr/>
      <dgm:t>
        <a:bodyPr/>
        <a:lstStyle/>
        <a:p>
          <a:r>
            <a:rPr lang="zh-CN" altLang="en-US" dirty="0"/>
            <a:t>无间断执行任务</a:t>
          </a:r>
          <a:endParaRPr lang="en-US" dirty="0"/>
        </a:p>
      </dgm:t>
    </dgm:pt>
    <dgm:pt modelId="{B56835B1-7818-4085-B82D-DA1BFA992D92}" type="parTrans" cxnId="{FBA51A84-E03C-4AE1-AC73-EF159FFCCCFE}">
      <dgm:prSet/>
      <dgm:spPr/>
      <dgm:t>
        <a:bodyPr/>
        <a:lstStyle/>
        <a:p>
          <a:endParaRPr lang="en-US"/>
        </a:p>
      </dgm:t>
    </dgm:pt>
    <dgm:pt modelId="{2897CC62-3354-4A23-B81C-EDB4142014BC}" type="sibTrans" cxnId="{FBA51A84-E03C-4AE1-AC73-EF159FFCCCFE}">
      <dgm:prSet/>
      <dgm:spPr/>
      <dgm:t>
        <a:bodyPr/>
        <a:lstStyle/>
        <a:p>
          <a:endParaRPr lang="en-US"/>
        </a:p>
      </dgm:t>
    </dgm:pt>
    <dgm:pt modelId="{84368602-98B5-4696-A46B-E7730842F1CA}" type="pres">
      <dgm:prSet presAssocID="{10DD37FE-BF68-43F1-859A-0310B3F8DDDF}" presName="linear" presStyleCnt="0">
        <dgm:presLayoutVars>
          <dgm:dir/>
          <dgm:animLvl val="lvl"/>
          <dgm:resizeHandles val="exact"/>
        </dgm:presLayoutVars>
      </dgm:prSet>
      <dgm:spPr/>
    </dgm:pt>
    <dgm:pt modelId="{A43A12D2-78A9-4259-811D-517208E07EAC}" type="pres">
      <dgm:prSet presAssocID="{7EDE803E-7182-495A-A399-3A952AD1ABBF}" presName="parentLin" presStyleCnt="0"/>
      <dgm:spPr/>
    </dgm:pt>
    <dgm:pt modelId="{DF6D710B-0F13-4142-AD6D-69B3162DA9BA}" type="pres">
      <dgm:prSet presAssocID="{7EDE803E-7182-495A-A399-3A952AD1ABBF}" presName="parentLeftMargin" presStyleLbl="node1" presStyleIdx="0" presStyleCnt="3"/>
      <dgm:spPr/>
    </dgm:pt>
    <dgm:pt modelId="{3F0D252F-511D-4E7F-B68C-F952960AF0E0}" type="pres">
      <dgm:prSet presAssocID="{7EDE803E-7182-495A-A399-3A952AD1ABBF}" presName="parentText" presStyleLbl="node1" presStyleIdx="0" presStyleCnt="3">
        <dgm:presLayoutVars>
          <dgm:chMax val="0"/>
          <dgm:bulletEnabled val="1"/>
        </dgm:presLayoutVars>
      </dgm:prSet>
      <dgm:spPr/>
    </dgm:pt>
    <dgm:pt modelId="{66E1A2A2-0A1C-4268-B995-284DF72C4B86}" type="pres">
      <dgm:prSet presAssocID="{7EDE803E-7182-495A-A399-3A952AD1ABBF}" presName="negativeSpace" presStyleCnt="0"/>
      <dgm:spPr/>
    </dgm:pt>
    <dgm:pt modelId="{3B3092BA-CE7E-4429-AB0E-F245E3FE287A}" type="pres">
      <dgm:prSet presAssocID="{7EDE803E-7182-495A-A399-3A952AD1ABBF}" presName="childText" presStyleLbl="conFgAcc1" presStyleIdx="0" presStyleCnt="3">
        <dgm:presLayoutVars>
          <dgm:bulletEnabled val="1"/>
        </dgm:presLayoutVars>
      </dgm:prSet>
      <dgm:spPr/>
    </dgm:pt>
    <dgm:pt modelId="{CC46F888-E07D-458B-ABB7-63B890BAD6CB}" type="pres">
      <dgm:prSet presAssocID="{37C00122-85DF-4817-9331-7AC927577BE8}" presName="spaceBetweenRectangles" presStyleCnt="0"/>
      <dgm:spPr/>
    </dgm:pt>
    <dgm:pt modelId="{DAF9E19E-81D7-427E-864C-C944171E879B}" type="pres">
      <dgm:prSet presAssocID="{1EBD299D-9ADB-4AA2-B8BB-492AE5E161A1}" presName="parentLin" presStyleCnt="0"/>
      <dgm:spPr/>
    </dgm:pt>
    <dgm:pt modelId="{C403F8AC-CD84-4F14-B286-A154572E66BE}" type="pres">
      <dgm:prSet presAssocID="{1EBD299D-9ADB-4AA2-B8BB-492AE5E161A1}" presName="parentLeftMargin" presStyleLbl="node1" presStyleIdx="0" presStyleCnt="3"/>
      <dgm:spPr/>
    </dgm:pt>
    <dgm:pt modelId="{D1A42CEC-E938-4FCA-AE0C-1062ED17E2F0}" type="pres">
      <dgm:prSet presAssocID="{1EBD299D-9ADB-4AA2-B8BB-492AE5E161A1}" presName="parentText" presStyleLbl="node1" presStyleIdx="1" presStyleCnt="3">
        <dgm:presLayoutVars>
          <dgm:chMax val="0"/>
          <dgm:bulletEnabled val="1"/>
        </dgm:presLayoutVars>
      </dgm:prSet>
      <dgm:spPr/>
    </dgm:pt>
    <dgm:pt modelId="{C459D0F9-AB19-40D0-80B7-0FE95B79692A}" type="pres">
      <dgm:prSet presAssocID="{1EBD299D-9ADB-4AA2-B8BB-492AE5E161A1}" presName="negativeSpace" presStyleCnt="0"/>
      <dgm:spPr/>
    </dgm:pt>
    <dgm:pt modelId="{51C4FE7D-B64C-47F4-890D-DBCD3A5BB013}" type="pres">
      <dgm:prSet presAssocID="{1EBD299D-9ADB-4AA2-B8BB-492AE5E161A1}" presName="childText" presStyleLbl="conFgAcc1" presStyleIdx="1" presStyleCnt="3">
        <dgm:presLayoutVars>
          <dgm:bulletEnabled val="1"/>
        </dgm:presLayoutVars>
      </dgm:prSet>
      <dgm:spPr/>
    </dgm:pt>
    <dgm:pt modelId="{BD24F11D-8B7A-4AD9-9846-FCA844CDDC97}" type="pres">
      <dgm:prSet presAssocID="{02AB4667-54BB-4770-B624-EDE52BECBE4C}" presName="spaceBetweenRectangles" presStyleCnt="0"/>
      <dgm:spPr/>
    </dgm:pt>
    <dgm:pt modelId="{71DFE16C-CF4A-418E-99E9-A88109B22B41}" type="pres">
      <dgm:prSet presAssocID="{01E27F0E-97E1-4D77-8519-DB52A9EA6EED}" presName="parentLin" presStyleCnt="0"/>
      <dgm:spPr/>
    </dgm:pt>
    <dgm:pt modelId="{1B0FD0DD-7D6D-4A69-ACB1-48B3A7476830}" type="pres">
      <dgm:prSet presAssocID="{01E27F0E-97E1-4D77-8519-DB52A9EA6EED}" presName="parentLeftMargin" presStyleLbl="node1" presStyleIdx="1" presStyleCnt="3"/>
      <dgm:spPr/>
    </dgm:pt>
    <dgm:pt modelId="{CDFC8B3C-D682-4D06-AD10-95A89E4208AA}" type="pres">
      <dgm:prSet presAssocID="{01E27F0E-97E1-4D77-8519-DB52A9EA6EED}" presName="parentText" presStyleLbl="node1" presStyleIdx="2" presStyleCnt="3">
        <dgm:presLayoutVars>
          <dgm:chMax val="0"/>
          <dgm:bulletEnabled val="1"/>
        </dgm:presLayoutVars>
      </dgm:prSet>
      <dgm:spPr/>
    </dgm:pt>
    <dgm:pt modelId="{851BBC31-2699-41A2-8FB4-FD266E7EB9E3}" type="pres">
      <dgm:prSet presAssocID="{01E27F0E-97E1-4D77-8519-DB52A9EA6EED}" presName="negativeSpace" presStyleCnt="0"/>
      <dgm:spPr/>
    </dgm:pt>
    <dgm:pt modelId="{6CA6ABB7-F4B1-4DE9-B426-1D30124A2C8F}" type="pres">
      <dgm:prSet presAssocID="{01E27F0E-97E1-4D77-8519-DB52A9EA6EED}" presName="childText" presStyleLbl="conFgAcc1" presStyleIdx="2" presStyleCnt="3">
        <dgm:presLayoutVars>
          <dgm:bulletEnabled val="1"/>
        </dgm:presLayoutVars>
      </dgm:prSet>
      <dgm:spPr/>
    </dgm:pt>
  </dgm:ptLst>
  <dgm:cxnLst>
    <dgm:cxn modelId="{74D32805-58C6-4E5F-89E2-4037F6798699}" type="presOf" srcId="{10DD37FE-BF68-43F1-859A-0310B3F8DDDF}" destId="{84368602-98B5-4696-A46B-E7730842F1CA}" srcOrd="0" destOrd="0" presId="urn:microsoft.com/office/officeart/2005/8/layout/list1"/>
    <dgm:cxn modelId="{68BBBB09-9735-4E9C-8367-2BECE8E57505}" srcId="{10DD37FE-BF68-43F1-859A-0310B3F8DDDF}" destId="{7EDE803E-7182-495A-A399-3A952AD1ABBF}" srcOrd="0" destOrd="0" parTransId="{74605EB4-8CF7-47C4-A1C4-B37BE7855D6F}" sibTransId="{37C00122-85DF-4817-9331-7AC927577BE8}"/>
    <dgm:cxn modelId="{B07DE309-48AB-4810-A2F6-F79B1BEF0EF0}" type="presOf" srcId="{7EDE803E-7182-495A-A399-3A952AD1ABBF}" destId="{3F0D252F-511D-4E7F-B68C-F952960AF0E0}" srcOrd="1" destOrd="0" presId="urn:microsoft.com/office/officeart/2005/8/layout/list1"/>
    <dgm:cxn modelId="{955BF709-213A-4281-B400-627242A9C602}" type="presOf" srcId="{1EBD299D-9ADB-4AA2-B8BB-492AE5E161A1}" destId="{D1A42CEC-E938-4FCA-AE0C-1062ED17E2F0}" srcOrd="1" destOrd="0" presId="urn:microsoft.com/office/officeart/2005/8/layout/list1"/>
    <dgm:cxn modelId="{4AE44615-04EE-4D59-8055-22321D4846B8}" type="presOf" srcId="{7AB858A3-B0FA-4640-97C2-F6491793B529}" destId="{3B3092BA-CE7E-4429-AB0E-F245E3FE287A}" srcOrd="0" destOrd="0" presId="urn:microsoft.com/office/officeart/2005/8/layout/list1"/>
    <dgm:cxn modelId="{B0530624-F02D-43CC-9544-D3206431FD86}" type="presOf" srcId="{A2E637EF-C105-4A5F-96FC-DB2D5759E2A7}" destId="{6CA6ABB7-F4B1-4DE9-B426-1D30124A2C8F}" srcOrd="0" destOrd="0" presId="urn:microsoft.com/office/officeart/2005/8/layout/list1"/>
    <dgm:cxn modelId="{B567AD34-2DED-4A83-870A-B532C27400C6}" srcId="{10DD37FE-BF68-43F1-859A-0310B3F8DDDF}" destId="{1EBD299D-9ADB-4AA2-B8BB-492AE5E161A1}" srcOrd="1" destOrd="0" parTransId="{35B28FCC-6F41-4B1B-ABDF-AD6D652A3258}" sibTransId="{02AB4667-54BB-4770-B624-EDE52BECBE4C}"/>
    <dgm:cxn modelId="{5FBD183D-E8BA-4CC3-A81A-5C545323AF53}" srcId="{10DD37FE-BF68-43F1-859A-0310B3F8DDDF}" destId="{01E27F0E-97E1-4D77-8519-DB52A9EA6EED}" srcOrd="2" destOrd="0" parTransId="{6EFF971E-E09A-4879-990C-F67FE4907D62}" sibTransId="{6D42279B-51EC-4D11-AC74-DD449D3C6C49}"/>
    <dgm:cxn modelId="{1721EE3F-CF3E-46E6-8284-2FAE8243A4F8}" type="presOf" srcId="{2C19D4C5-40C8-44A3-89D3-22FC21C49196}" destId="{51C4FE7D-B64C-47F4-890D-DBCD3A5BB013}" srcOrd="0" destOrd="0" presId="urn:microsoft.com/office/officeart/2005/8/layout/list1"/>
    <dgm:cxn modelId="{FBA51A84-E03C-4AE1-AC73-EF159FFCCCFE}" srcId="{01E27F0E-97E1-4D77-8519-DB52A9EA6EED}" destId="{3583F785-DE7C-4802-93EC-BFD35A82C551}" srcOrd="1" destOrd="0" parTransId="{B56835B1-7818-4085-B82D-DA1BFA992D92}" sibTransId="{2897CC62-3354-4A23-B81C-EDB4142014BC}"/>
    <dgm:cxn modelId="{1F8B3B95-9020-4787-8BB5-D8B3EEF8B4DD}" type="presOf" srcId="{01E27F0E-97E1-4D77-8519-DB52A9EA6EED}" destId="{1B0FD0DD-7D6D-4A69-ACB1-48B3A7476830}" srcOrd="0" destOrd="0" presId="urn:microsoft.com/office/officeart/2005/8/layout/list1"/>
    <dgm:cxn modelId="{DA1439B9-C47D-443E-9865-E0574CD3A6A5}" type="presOf" srcId="{3583F785-DE7C-4802-93EC-BFD35A82C551}" destId="{6CA6ABB7-F4B1-4DE9-B426-1D30124A2C8F}" srcOrd="0" destOrd="1" presId="urn:microsoft.com/office/officeart/2005/8/layout/list1"/>
    <dgm:cxn modelId="{06EBF7CC-CFEE-4827-809C-BEF05E53547F}" type="presOf" srcId="{1EBD299D-9ADB-4AA2-B8BB-492AE5E161A1}" destId="{C403F8AC-CD84-4F14-B286-A154572E66BE}" srcOrd="0" destOrd="0" presId="urn:microsoft.com/office/officeart/2005/8/layout/list1"/>
    <dgm:cxn modelId="{AF25CCCE-C694-4B0F-A1A4-E92D72A021F2}" srcId="{1EBD299D-9ADB-4AA2-B8BB-492AE5E161A1}" destId="{2C19D4C5-40C8-44A3-89D3-22FC21C49196}" srcOrd="0" destOrd="0" parTransId="{0493546E-77D9-4C51-B182-31CA306888B7}" sibTransId="{3854EE4C-7DEF-4CD7-9004-F77F44CF8C41}"/>
    <dgm:cxn modelId="{F41F2FD3-92EC-4854-8741-424A4849ADF4}" type="presOf" srcId="{01E27F0E-97E1-4D77-8519-DB52A9EA6EED}" destId="{CDFC8B3C-D682-4D06-AD10-95A89E4208AA}" srcOrd="1" destOrd="0" presId="urn:microsoft.com/office/officeart/2005/8/layout/list1"/>
    <dgm:cxn modelId="{E26B98E9-900B-4D61-B0B5-10E2BE9F66D8}" srcId="{01E27F0E-97E1-4D77-8519-DB52A9EA6EED}" destId="{A2E637EF-C105-4A5F-96FC-DB2D5759E2A7}" srcOrd="0" destOrd="0" parTransId="{B711DF15-0EE0-43D7-9AC0-EACC20435553}" sibTransId="{8AB3E577-7611-42D4-876F-7D53D653C254}"/>
    <dgm:cxn modelId="{7201ABF6-0143-464C-9E75-A2733F0528C2}" srcId="{7EDE803E-7182-495A-A399-3A952AD1ABBF}" destId="{7AB858A3-B0FA-4640-97C2-F6491793B529}" srcOrd="0" destOrd="0" parTransId="{35C1D525-0186-4FCB-98DF-EAC22D8CFA61}" sibTransId="{5CB58978-0752-4ACE-BFD7-01C0103A7C8E}"/>
    <dgm:cxn modelId="{CF7238FE-0AE2-4460-8594-1AB451D762E0}" type="presOf" srcId="{7EDE803E-7182-495A-A399-3A952AD1ABBF}" destId="{DF6D710B-0F13-4142-AD6D-69B3162DA9BA}" srcOrd="0" destOrd="0" presId="urn:microsoft.com/office/officeart/2005/8/layout/list1"/>
    <dgm:cxn modelId="{2C86D079-97B5-4E34-9FF2-0F49245726CB}" type="presParOf" srcId="{84368602-98B5-4696-A46B-E7730842F1CA}" destId="{A43A12D2-78A9-4259-811D-517208E07EAC}" srcOrd="0" destOrd="0" presId="urn:microsoft.com/office/officeart/2005/8/layout/list1"/>
    <dgm:cxn modelId="{4E870008-D416-4865-AC92-0278CCC7FC2B}" type="presParOf" srcId="{A43A12D2-78A9-4259-811D-517208E07EAC}" destId="{DF6D710B-0F13-4142-AD6D-69B3162DA9BA}" srcOrd="0" destOrd="0" presId="urn:microsoft.com/office/officeart/2005/8/layout/list1"/>
    <dgm:cxn modelId="{900AD5E1-BE42-443F-A59D-2C4A1DEA68B1}" type="presParOf" srcId="{A43A12D2-78A9-4259-811D-517208E07EAC}" destId="{3F0D252F-511D-4E7F-B68C-F952960AF0E0}" srcOrd="1" destOrd="0" presId="urn:microsoft.com/office/officeart/2005/8/layout/list1"/>
    <dgm:cxn modelId="{5B040656-C92E-45B3-8781-062ECEE61177}" type="presParOf" srcId="{84368602-98B5-4696-A46B-E7730842F1CA}" destId="{66E1A2A2-0A1C-4268-B995-284DF72C4B86}" srcOrd="1" destOrd="0" presId="urn:microsoft.com/office/officeart/2005/8/layout/list1"/>
    <dgm:cxn modelId="{70363C40-F5F1-471F-8163-C95DECD937F0}" type="presParOf" srcId="{84368602-98B5-4696-A46B-E7730842F1CA}" destId="{3B3092BA-CE7E-4429-AB0E-F245E3FE287A}" srcOrd="2" destOrd="0" presId="urn:microsoft.com/office/officeart/2005/8/layout/list1"/>
    <dgm:cxn modelId="{C9CA07CA-BBB7-4C51-B8F8-097BF4D03A92}" type="presParOf" srcId="{84368602-98B5-4696-A46B-E7730842F1CA}" destId="{CC46F888-E07D-458B-ABB7-63B890BAD6CB}" srcOrd="3" destOrd="0" presId="urn:microsoft.com/office/officeart/2005/8/layout/list1"/>
    <dgm:cxn modelId="{40104158-2C49-492C-A8AE-9739FD176402}" type="presParOf" srcId="{84368602-98B5-4696-A46B-E7730842F1CA}" destId="{DAF9E19E-81D7-427E-864C-C944171E879B}" srcOrd="4" destOrd="0" presId="urn:microsoft.com/office/officeart/2005/8/layout/list1"/>
    <dgm:cxn modelId="{DE563DF1-AAEC-48A5-9D0C-BA7E75339DD1}" type="presParOf" srcId="{DAF9E19E-81D7-427E-864C-C944171E879B}" destId="{C403F8AC-CD84-4F14-B286-A154572E66BE}" srcOrd="0" destOrd="0" presId="urn:microsoft.com/office/officeart/2005/8/layout/list1"/>
    <dgm:cxn modelId="{6B44D333-D885-439E-AB29-A0C2002FD142}" type="presParOf" srcId="{DAF9E19E-81D7-427E-864C-C944171E879B}" destId="{D1A42CEC-E938-4FCA-AE0C-1062ED17E2F0}" srcOrd="1" destOrd="0" presId="urn:microsoft.com/office/officeart/2005/8/layout/list1"/>
    <dgm:cxn modelId="{CA939A86-D173-4881-8CF0-B1D44F831B6D}" type="presParOf" srcId="{84368602-98B5-4696-A46B-E7730842F1CA}" destId="{C459D0F9-AB19-40D0-80B7-0FE95B79692A}" srcOrd="5" destOrd="0" presId="urn:microsoft.com/office/officeart/2005/8/layout/list1"/>
    <dgm:cxn modelId="{45602737-E893-4982-A608-90BE3FF479FA}" type="presParOf" srcId="{84368602-98B5-4696-A46B-E7730842F1CA}" destId="{51C4FE7D-B64C-47F4-890D-DBCD3A5BB013}" srcOrd="6" destOrd="0" presId="urn:microsoft.com/office/officeart/2005/8/layout/list1"/>
    <dgm:cxn modelId="{0B0C79BB-195C-4B81-B7F3-61D70BF6FE78}" type="presParOf" srcId="{84368602-98B5-4696-A46B-E7730842F1CA}" destId="{BD24F11D-8B7A-4AD9-9846-FCA844CDDC97}" srcOrd="7" destOrd="0" presId="urn:microsoft.com/office/officeart/2005/8/layout/list1"/>
    <dgm:cxn modelId="{50315479-8046-4BF5-A6E8-A49D0FD19622}" type="presParOf" srcId="{84368602-98B5-4696-A46B-E7730842F1CA}" destId="{71DFE16C-CF4A-418E-99E9-A88109B22B41}" srcOrd="8" destOrd="0" presId="urn:microsoft.com/office/officeart/2005/8/layout/list1"/>
    <dgm:cxn modelId="{06B76F41-9EFB-4D8A-BAE5-9AD0B78BCC38}" type="presParOf" srcId="{71DFE16C-CF4A-418E-99E9-A88109B22B41}" destId="{1B0FD0DD-7D6D-4A69-ACB1-48B3A7476830}" srcOrd="0" destOrd="0" presId="urn:microsoft.com/office/officeart/2005/8/layout/list1"/>
    <dgm:cxn modelId="{2700285F-2261-4BA6-9D92-9F91C6876BF6}" type="presParOf" srcId="{71DFE16C-CF4A-418E-99E9-A88109B22B41}" destId="{CDFC8B3C-D682-4D06-AD10-95A89E4208AA}" srcOrd="1" destOrd="0" presId="urn:microsoft.com/office/officeart/2005/8/layout/list1"/>
    <dgm:cxn modelId="{B3A72158-A2E6-4F2C-9F01-93080963593B}" type="presParOf" srcId="{84368602-98B5-4696-A46B-E7730842F1CA}" destId="{851BBC31-2699-41A2-8FB4-FD266E7EB9E3}" srcOrd="9" destOrd="0" presId="urn:microsoft.com/office/officeart/2005/8/layout/list1"/>
    <dgm:cxn modelId="{177E18ED-FDF1-4E4F-B04A-B93FB7C75368}" type="presParOf" srcId="{84368602-98B5-4696-A46B-E7730842F1CA}" destId="{6CA6ABB7-F4B1-4DE9-B426-1D30124A2C8F}" srcOrd="10" destOrd="0" presId="urn:microsoft.com/office/officeart/2005/8/layout/list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53.xml><?xml version="1.0" encoding="utf-8"?>
<dgm:dataModel xmlns:dgm="http://schemas.openxmlformats.org/drawingml/2006/diagram" xmlns:a="http://schemas.openxmlformats.org/drawingml/2006/main">
  <dgm:ptLst>
    <dgm:pt modelId="{2F5726F4-F50F-4B45-B896-EF48ED4CF32B}" type="doc">
      <dgm:prSet loTypeId="urn:microsoft.com/office/officeart/2005/8/layout/chevron1" loCatId="process" qsTypeId="urn:microsoft.com/office/officeart/2005/8/quickstyle/simple1" qsCatId="simple" csTypeId="urn:microsoft.com/office/officeart/2005/8/colors/accent1_2" csCatId="accent1" phldr="1"/>
      <dgm:spPr/>
      <dgm:t>
        <a:bodyPr/>
        <a:lstStyle/>
        <a:p>
          <a:endParaRPr lang="en-US"/>
        </a:p>
      </dgm:t>
    </dgm:pt>
    <dgm:pt modelId="{E42F9CE5-6A1E-4B8C-A689-C1720F101A8E}">
      <dgm:prSet custT="1"/>
      <dgm:spPr/>
      <dgm:t>
        <a:bodyPr/>
        <a:lstStyle/>
        <a:p>
          <a:r>
            <a:rPr lang="zh-CN" altLang="en-US" sz="3200"/>
            <a:t>结果验证与评估</a:t>
          </a:r>
          <a:endParaRPr lang="en-US" sz="3200" dirty="0"/>
        </a:p>
      </dgm:t>
    </dgm:pt>
    <dgm:pt modelId="{480B6260-047F-46CA-AA3C-1EAA90D88F28}" type="parTrans" cxnId="{A2485886-8E4A-476C-BD11-C07F227419D7}">
      <dgm:prSet/>
      <dgm:spPr/>
      <dgm:t>
        <a:bodyPr/>
        <a:lstStyle/>
        <a:p>
          <a:endParaRPr lang="en-US" sz="1400"/>
        </a:p>
      </dgm:t>
    </dgm:pt>
    <dgm:pt modelId="{4C4CE923-0A84-4D4C-BA10-51EF09E110EC}" type="sibTrans" cxnId="{A2485886-8E4A-476C-BD11-C07F227419D7}">
      <dgm:prSet/>
      <dgm:spPr/>
      <dgm:t>
        <a:bodyPr/>
        <a:lstStyle/>
        <a:p>
          <a:endParaRPr lang="en-US" sz="1400"/>
        </a:p>
      </dgm:t>
    </dgm:pt>
    <dgm:pt modelId="{031A6F9C-278E-4B88-AAC2-E83273AAA9ED}">
      <dgm:prSet custT="1"/>
      <dgm:spPr/>
      <dgm:t>
        <a:bodyPr/>
        <a:lstStyle/>
        <a:p>
          <a:r>
            <a:rPr lang="zh-CN" altLang="en-US" sz="3200" dirty="0"/>
            <a:t>结论与建议</a:t>
          </a:r>
          <a:endParaRPr lang="en-US" sz="3200" dirty="0"/>
        </a:p>
      </dgm:t>
    </dgm:pt>
    <dgm:pt modelId="{335F8AE3-6029-4BC9-A610-12DBE5A517BB}" type="parTrans" cxnId="{22A95BF3-D742-4881-BD47-68E57EE7B70A}">
      <dgm:prSet/>
      <dgm:spPr/>
      <dgm:t>
        <a:bodyPr/>
        <a:lstStyle/>
        <a:p>
          <a:endParaRPr lang="en-US" sz="1400"/>
        </a:p>
      </dgm:t>
    </dgm:pt>
    <dgm:pt modelId="{3F21FD48-D689-4DF7-9396-B7CE9BE17EEC}" type="sibTrans" cxnId="{22A95BF3-D742-4881-BD47-68E57EE7B70A}">
      <dgm:prSet/>
      <dgm:spPr/>
      <dgm:t>
        <a:bodyPr/>
        <a:lstStyle/>
        <a:p>
          <a:endParaRPr lang="en-US" sz="1400"/>
        </a:p>
      </dgm:t>
    </dgm:pt>
    <dgm:pt modelId="{413753A5-CE80-426F-96C0-CBB8D6BA501A}">
      <dgm:prSet custT="1"/>
      <dgm:spPr/>
      <dgm:t>
        <a:bodyPr/>
        <a:lstStyle/>
        <a:p>
          <a:r>
            <a:rPr lang="zh-CN" altLang="en-US" sz="3200" dirty="0"/>
            <a:t>持续跟踪与反馈</a:t>
          </a:r>
          <a:endParaRPr lang="en-US" sz="3200" dirty="0"/>
        </a:p>
      </dgm:t>
    </dgm:pt>
    <dgm:pt modelId="{4267A748-ED3B-4133-A85C-83D5BB326658}" type="parTrans" cxnId="{5A381B44-0C4D-4E5D-89E6-8FDE9F63E8FE}">
      <dgm:prSet/>
      <dgm:spPr/>
      <dgm:t>
        <a:bodyPr/>
        <a:lstStyle/>
        <a:p>
          <a:endParaRPr lang="en-US" sz="1400"/>
        </a:p>
      </dgm:t>
    </dgm:pt>
    <dgm:pt modelId="{018C4472-3650-4D66-AD6D-FAF2CFAF974E}" type="sibTrans" cxnId="{5A381B44-0C4D-4E5D-89E6-8FDE9F63E8FE}">
      <dgm:prSet/>
      <dgm:spPr/>
      <dgm:t>
        <a:bodyPr/>
        <a:lstStyle/>
        <a:p>
          <a:endParaRPr lang="en-US" sz="1400"/>
        </a:p>
      </dgm:t>
    </dgm:pt>
    <dgm:pt modelId="{1201A630-DB46-4A70-AD50-058A8CE06AC5}" type="pres">
      <dgm:prSet presAssocID="{2F5726F4-F50F-4B45-B896-EF48ED4CF32B}" presName="Name0" presStyleCnt="0">
        <dgm:presLayoutVars>
          <dgm:dir/>
          <dgm:animLvl val="lvl"/>
          <dgm:resizeHandles val="exact"/>
        </dgm:presLayoutVars>
      </dgm:prSet>
      <dgm:spPr/>
    </dgm:pt>
    <dgm:pt modelId="{A7E1AF21-01FF-4B22-BBBE-72D5EE1BE4C6}" type="pres">
      <dgm:prSet presAssocID="{E42F9CE5-6A1E-4B8C-A689-C1720F101A8E}" presName="parTxOnly" presStyleLbl="node1" presStyleIdx="0" presStyleCnt="3">
        <dgm:presLayoutVars>
          <dgm:chMax val="0"/>
          <dgm:chPref val="0"/>
          <dgm:bulletEnabled val="1"/>
        </dgm:presLayoutVars>
      </dgm:prSet>
      <dgm:spPr/>
    </dgm:pt>
    <dgm:pt modelId="{C3562413-607E-4342-9595-0ECBC9834374}" type="pres">
      <dgm:prSet presAssocID="{4C4CE923-0A84-4D4C-BA10-51EF09E110EC}" presName="parTxOnlySpace" presStyleCnt="0"/>
      <dgm:spPr/>
    </dgm:pt>
    <dgm:pt modelId="{F311BD71-95D0-464D-89B0-8D14E13C45FE}" type="pres">
      <dgm:prSet presAssocID="{031A6F9C-278E-4B88-AAC2-E83273AAA9ED}" presName="parTxOnly" presStyleLbl="node1" presStyleIdx="1" presStyleCnt="3">
        <dgm:presLayoutVars>
          <dgm:chMax val="0"/>
          <dgm:chPref val="0"/>
          <dgm:bulletEnabled val="1"/>
        </dgm:presLayoutVars>
      </dgm:prSet>
      <dgm:spPr/>
    </dgm:pt>
    <dgm:pt modelId="{6772469A-6E26-47B3-AFD4-744D93A6B5B9}" type="pres">
      <dgm:prSet presAssocID="{3F21FD48-D689-4DF7-9396-B7CE9BE17EEC}" presName="parTxOnlySpace" presStyleCnt="0"/>
      <dgm:spPr/>
    </dgm:pt>
    <dgm:pt modelId="{7C9663A5-092C-4BA2-B59A-0D41BC471A11}" type="pres">
      <dgm:prSet presAssocID="{413753A5-CE80-426F-96C0-CBB8D6BA501A}" presName="parTxOnly" presStyleLbl="node1" presStyleIdx="2" presStyleCnt="3">
        <dgm:presLayoutVars>
          <dgm:chMax val="0"/>
          <dgm:chPref val="0"/>
          <dgm:bulletEnabled val="1"/>
        </dgm:presLayoutVars>
      </dgm:prSet>
      <dgm:spPr/>
    </dgm:pt>
  </dgm:ptLst>
  <dgm:cxnLst>
    <dgm:cxn modelId="{E07BED2D-7AED-4E62-A8BE-8C34CC8BC7F7}" type="presOf" srcId="{413753A5-CE80-426F-96C0-CBB8D6BA501A}" destId="{7C9663A5-092C-4BA2-B59A-0D41BC471A11}" srcOrd="0" destOrd="0" presId="urn:microsoft.com/office/officeart/2005/8/layout/chevron1"/>
    <dgm:cxn modelId="{5A381B44-0C4D-4E5D-89E6-8FDE9F63E8FE}" srcId="{2F5726F4-F50F-4B45-B896-EF48ED4CF32B}" destId="{413753A5-CE80-426F-96C0-CBB8D6BA501A}" srcOrd="2" destOrd="0" parTransId="{4267A748-ED3B-4133-A85C-83D5BB326658}" sibTransId="{018C4472-3650-4D66-AD6D-FAF2CFAF974E}"/>
    <dgm:cxn modelId="{74B1D951-0046-41D3-8C3F-B9EF5A0E6569}" type="presOf" srcId="{031A6F9C-278E-4B88-AAC2-E83273AAA9ED}" destId="{F311BD71-95D0-464D-89B0-8D14E13C45FE}" srcOrd="0" destOrd="0" presId="urn:microsoft.com/office/officeart/2005/8/layout/chevron1"/>
    <dgm:cxn modelId="{A2485886-8E4A-476C-BD11-C07F227419D7}" srcId="{2F5726F4-F50F-4B45-B896-EF48ED4CF32B}" destId="{E42F9CE5-6A1E-4B8C-A689-C1720F101A8E}" srcOrd="0" destOrd="0" parTransId="{480B6260-047F-46CA-AA3C-1EAA90D88F28}" sibTransId="{4C4CE923-0A84-4D4C-BA10-51EF09E110EC}"/>
    <dgm:cxn modelId="{C5C3B1AC-CFA8-4DAB-87C4-BDD0CD27490B}" type="presOf" srcId="{E42F9CE5-6A1E-4B8C-A689-C1720F101A8E}" destId="{A7E1AF21-01FF-4B22-BBBE-72D5EE1BE4C6}" srcOrd="0" destOrd="0" presId="urn:microsoft.com/office/officeart/2005/8/layout/chevron1"/>
    <dgm:cxn modelId="{A523AAAD-E04D-4C2A-A571-669F140BDB53}" type="presOf" srcId="{2F5726F4-F50F-4B45-B896-EF48ED4CF32B}" destId="{1201A630-DB46-4A70-AD50-058A8CE06AC5}" srcOrd="0" destOrd="0" presId="urn:microsoft.com/office/officeart/2005/8/layout/chevron1"/>
    <dgm:cxn modelId="{22A95BF3-D742-4881-BD47-68E57EE7B70A}" srcId="{2F5726F4-F50F-4B45-B896-EF48ED4CF32B}" destId="{031A6F9C-278E-4B88-AAC2-E83273AAA9ED}" srcOrd="1" destOrd="0" parTransId="{335F8AE3-6029-4BC9-A610-12DBE5A517BB}" sibTransId="{3F21FD48-D689-4DF7-9396-B7CE9BE17EEC}"/>
    <dgm:cxn modelId="{25B2D5FB-D206-4F86-8855-91E1CBD5B71B}" type="presParOf" srcId="{1201A630-DB46-4A70-AD50-058A8CE06AC5}" destId="{A7E1AF21-01FF-4B22-BBBE-72D5EE1BE4C6}" srcOrd="0" destOrd="0" presId="urn:microsoft.com/office/officeart/2005/8/layout/chevron1"/>
    <dgm:cxn modelId="{657BE5FE-7B51-406B-AEA1-9287AF707FB3}" type="presParOf" srcId="{1201A630-DB46-4A70-AD50-058A8CE06AC5}" destId="{C3562413-607E-4342-9595-0ECBC9834374}" srcOrd="1" destOrd="0" presId="urn:microsoft.com/office/officeart/2005/8/layout/chevron1"/>
    <dgm:cxn modelId="{F940A8E2-E2BC-4411-9B44-FB466AB9A38B}" type="presParOf" srcId="{1201A630-DB46-4A70-AD50-058A8CE06AC5}" destId="{F311BD71-95D0-464D-89B0-8D14E13C45FE}" srcOrd="2" destOrd="0" presId="urn:microsoft.com/office/officeart/2005/8/layout/chevron1"/>
    <dgm:cxn modelId="{D9F680EA-A942-4943-923A-649C4F7D22FB}" type="presParOf" srcId="{1201A630-DB46-4A70-AD50-058A8CE06AC5}" destId="{6772469A-6E26-47B3-AFD4-744D93A6B5B9}" srcOrd="3" destOrd="0" presId="urn:microsoft.com/office/officeart/2005/8/layout/chevron1"/>
    <dgm:cxn modelId="{4E2AA7B2-8B75-4473-A89F-E3C2F1DF1DD1}" type="presParOf" srcId="{1201A630-DB46-4A70-AD50-058A8CE06AC5}" destId="{7C9663A5-092C-4BA2-B59A-0D41BC471A11}" srcOrd="4"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4.xml><?xml version="1.0" encoding="utf-8"?>
<dgm:dataModel xmlns:dgm="http://schemas.openxmlformats.org/drawingml/2006/diagram" xmlns:a="http://schemas.openxmlformats.org/drawingml/2006/main">
  <dgm:ptLst>
    <dgm:pt modelId="{2F5726F4-F50F-4B45-B896-EF48ED4CF32B}" type="doc">
      <dgm:prSet loTypeId="urn:microsoft.com/office/officeart/2005/8/layout/chevron1" loCatId="process" qsTypeId="urn:microsoft.com/office/officeart/2005/8/quickstyle/simple1" qsCatId="simple" csTypeId="urn:microsoft.com/office/officeart/2005/8/colors/accent1_2" csCatId="accent1" phldr="1"/>
      <dgm:spPr/>
      <dgm:t>
        <a:bodyPr/>
        <a:lstStyle/>
        <a:p>
          <a:endParaRPr lang="en-US"/>
        </a:p>
      </dgm:t>
    </dgm:pt>
    <dgm:pt modelId="{D4FFCFA3-595D-45C1-A9E7-42D8EC579947}">
      <dgm:prSet custT="1"/>
      <dgm:spPr/>
      <dgm:t>
        <a:bodyPr/>
        <a:lstStyle/>
        <a:p>
          <a:r>
            <a:rPr lang="zh-CN" altLang="en-US" sz="3200" dirty="0"/>
            <a:t>问题定义的迭代</a:t>
          </a:r>
          <a:endParaRPr lang="en-US" sz="3200" dirty="0"/>
        </a:p>
      </dgm:t>
    </dgm:pt>
    <dgm:pt modelId="{3A3262A3-6864-467B-9D4C-4364AD17C7C2}" type="parTrans" cxnId="{C8C0754D-8492-4C5D-A1C5-3616E1D37FE4}">
      <dgm:prSet/>
      <dgm:spPr/>
      <dgm:t>
        <a:bodyPr/>
        <a:lstStyle/>
        <a:p>
          <a:endParaRPr lang="en-US" sz="1400"/>
        </a:p>
      </dgm:t>
    </dgm:pt>
    <dgm:pt modelId="{0B63BB8D-3A13-4C9B-BDAF-B2BB8C559F1D}" type="sibTrans" cxnId="{C8C0754D-8492-4C5D-A1C5-3616E1D37FE4}">
      <dgm:prSet/>
      <dgm:spPr/>
      <dgm:t>
        <a:bodyPr/>
        <a:lstStyle/>
        <a:p>
          <a:endParaRPr lang="en-US" sz="1400"/>
        </a:p>
      </dgm:t>
    </dgm:pt>
    <dgm:pt modelId="{FC5AF1E7-017A-4930-AD48-7FB3C217DA21}">
      <dgm:prSet custT="1"/>
      <dgm:spPr/>
      <dgm:t>
        <a:bodyPr/>
        <a:lstStyle/>
        <a:p>
          <a:r>
            <a:rPr lang="zh-CN" altLang="en-US" sz="3200" dirty="0"/>
            <a:t>数据收集与整理</a:t>
          </a:r>
          <a:endParaRPr lang="en-US" sz="3200" dirty="0"/>
        </a:p>
      </dgm:t>
    </dgm:pt>
    <dgm:pt modelId="{8B462B17-ED64-476C-86F3-43BED6BAA63C}" type="parTrans" cxnId="{44A3D410-7B97-433B-9867-B1C6131BDC7A}">
      <dgm:prSet/>
      <dgm:spPr/>
      <dgm:t>
        <a:bodyPr/>
        <a:lstStyle/>
        <a:p>
          <a:endParaRPr lang="en-US" sz="1400"/>
        </a:p>
      </dgm:t>
    </dgm:pt>
    <dgm:pt modelId="{81840BD0-070C-4EA0-A735-6FD30CDCEA84}" type="sibTrans" cxnId="{44A3D410-7B97-433B-9867-B1C6131BDC7A}">
      <dgm:prSet/>
      <dgm:spPr/>
      <dgm:t>
        <a:bodyPr/>
        <a:lstStyle/>
        <a:p>
          <a:endParaRPr lang="en-US" sz="1400"/>
        </a:p>
      </dgm:t>
    </dgm:pt>
    <dgm:pt modelId="{E42F9CE5-6A1E-4B8C-A689-C1720F101A8E}">
      <dgm:prSet custT="1"/>
      <dgm:spPr/>
      <dgm:t>
        <a:bodyPr/>
        <a:lstStyle/>
        <a:p>
          <a:r>
            <a:rPr lang="zh-CN" altLang="en-US" sz="3200" dirty="0"/>
            <a:t>分析方法与模型</a:t>
          </a:r>
          <a:endParaRPr lang="en-US" sz="3200" dirty="0"/>
        </a:p>
      </dgm:t>
    </dgm:pt>
    <dgm:pt modelId="{480B6260-047F-46CA-AA3C-1EAA90D88F28}" type="parTrans" cxnId="{A2485886-8E4A-476C-BD11-C07F227419D7}">
      <dgm:prSet/>
      <dgm:spPr/>
      <dgm:t>
        <a:bodyPr/>
        <a:lstStyle/>
        <a:p>
          <a:endParaRPr lang="en-US" sz="1400"/>
        </a:p>
      </dgm:t>
    </dgm:pt>
    <dgm:pt modelId="{4C4CE923-0A84-4D4C-BA10-51EF09E110EC}" type="sibTrans" cxnId="{A2485886-8E4A-476C-BD11-C07F227419D7}">
      <dgm:prSet/>
      <dgm:spPr/>
      <dgm:t>
        <a:bodyPr/>
        <a:lstStyle/>
        <a:p>
          <a:endParaRPr lang="en-US" sz="1400"/>
        </a:p>
      </dgm:t>
    </dgm:pt>
    <dgm:pt modelId="{14DAAF43-8AE1-4C45-9F2C-A20FEC742021}" type="pres">
      <dgm:prSet presAssocID="{2F5726F4-F50F-4B45-B896-EF48ED4CF32B}" presName="Name0" presStyleCnt="0">
        <dgm:presLayoutVars>
          <dgm:dir/>
          <dgm:animLvl val="lvl"/>
          <dgm:resizeHandles val="exact"/>
        </dgm:presLayoutVars>
      </dgm:prSet>
      <dgm:spPr/>
    </dgm:pt>
    <dgm:pt modelId="{5A1A5940-40E6-4F3C-9B5D-7C51956C707C}" type="pres">
      <dgm:prSet presAssocID="{D4FFCFA3-595D-45C1-A9E7-42D8EC579947}" presName="parTxOnly" presStyleLbl="node1" presStyleIdx="0" presStyleCnt="3">
        <dgm:presLayoutVars>
          <dgm:chMax val="0"/>
          <dgm:chPref val="0"/>
          <dgm:bulletEnabled val="1"/>
        </dgm:presLayoutVars>
      </dgm:prSet>
      <dgm:spPr/>
    </dgm:pt>
    <dgm:pt modelId="{28CA5429-2CB5-4359-84AF-59E1BFD85353}" type="pres">
      <dgm:prSet presAssocID="{0B63BB8D-3A13-4C9B-BDAF-B2BB8C559F1D}" presName="parTxOnlySpace" presStyleCnt="0"/>
      <dgm:spPr/>
    </dgm:pt>
    <dgm:pt modelId="{BBEB4C47-92F6-4773-9080-C39660FCC464}" type="pres">
      <dgm:prSet presAssocID="{FC5AF1E7-017A-4930-AD48-7FB3C217DA21}" presName="parTxOnly" presStyleLbl="node1" presStyleIdx="1" presStyleCnt="3">
        <dgm:presLayoutVars>
          <dgm:chMax val="0"/>
          <dgm:chPref val="0"/>
          <dgm:bulletEnabled val="1"/>
        </dgm:presLayoutVars>
      </dgm:prSet>
      <dgm:spPr/>
    </dgm:pt>
    <dgm:pt modelId="{641E0BD0-46BF-44F9-BE01-ADDB5237703E}" type="pres">
      <dgm:prSet presAssocID="{81840BD0-070C-4EA0-A735-6FD30CDCEA84}" presName="parTxOnlySpace" presStyleCnt="0"/>
      <dgm:spPr/>
    </dgm:pt>
    <dgm:pt modelId="{899E2BD7-BD0A-4FA7-9117-0D65684AAEBA}" type="pres">
      <dgm:prSet presAssocID="{E42F9CE5-6A1E-4B8C-A689-C1720F101A8E}" presName="parTxOnly" presStyleLbl="node1" presStyleIdx="2" presStyleCnt="3">
        <dgm:presLayoutVars>
          <dgm:chMax val="0"/>
          <dgm:chPref val="0"/>
          <dgm:bulletEnabled val="1"/>
        </dgm:presLayoutVars>
      </dgm:prSet>
      <dgm:spPr/>
    </dgm:pt>
  </dgm:ptLst>
  <dgm:cxnLst>
    <dgm:cxn modelId="{44A3D410-7B97-433B-9867-B1C6131BDC7A}" srcId="{2F5726F4-F50F-4B45-B896-EF48ED4CF32B}" destId="{FC5AF1E7-017A-4930-AD48-7FB3C217DA21}" srcOrd="1" destOrd="0" parTransId="{8B462B17-ED64-476C-86F3-43BED6BAA63C}" sibTransId="{81840BD0-070C-4EA0-A735-6FD30CDCEA84}"/>
    <dgm:cxn modelId="{6C628F3F-3D1A-499C-862F-A76725BCCCAF}" type="presOf" srcId="{2F5726F4-F50F-4B45-B896-EF48ED4CF32B}" destId="{14DAAF43-8AE1-4C45-9F2C-A20FEC742021}" srcOrd="0" destOrd="0" presId="urn:microsoft.com/office/officeart/2005/8/layout/chevron1"/>
    <dgm:cxn modelId="{4041CC6A-E0C2-45E2-B923-5DF49CE636C8}" type="presOf" srcId="{FC5AF1E7-017A-4930-AD48-7FB3C217DA21}" destId="{BBEB4C47-92F6-4773-9080-C39660FCC464}" srcOrd="0" destOrd="0" presId="urn:microsoft.com/office/officeart/2005/8/layout/chevron1"/>
    <dgm:cxn modelId="{C8C0754D-8492-4C5D-A1C5-3616E1D37FE4}" srcId="{2F5726F4-F50F-4B45-B896-EF48ED4CF32B}" destId="{D4FFCFA3-595D-45C1-A9E7-42D8EC579947}" srcOrd="0" destOrd="0" parTransId="{3A3262A3-6864-467B-9D4C-4364AD17C7C2}" sibTransId="{0B63BB8D-3A13-4C9B-BDAF-B2BB8C559F1D}"/>
    <dgm:cxn modelId="{7834DB7D-7DD7-4C41-B801-95911E458B72}" type="presOf" srcId="{D4FFCFA3-595D-45C1-A9E7-42D8EC579947}" destId="{5A1A5940-40E6-4F3C-9B5D-7C51956C707C}" srcOrd="0" destOrd="0" presId="urn:microsoft.com/office/officeart/2005/8/layout/chevron1"/>
    <dgm:cxn modelId="{A2485886-8E4A-476C-BD11-C07F227419D7}" srcId="{2F5726F4-F50F-4B45-B896-EF48ED4CF32B}" destId="{E42F9CE5-6A1E-4B8C-A689-C1720F101A8E}" srcOrd="2" destOrd="0" parTransId="{480B6260-047F-46CA-AA3C-1EAA90D88F28}" sibTransId="{4C4CE923-0A84-4D4C-BA10-51EF09E110EC}"/>
    <dgm:cxn modelId="{43CF2D9C-80DC-4353-BFC8-8596B6A51DC0}" type="presOf" srcId="{E42F9CE5-6A1E-4B8C-A689-C1720F101A8E}" destId="{899E2BD7-BD0A-4FA7-9117-0D65684AAEBA}" srcOrd="0" destOrd="0" presId="urn:microsoft.com/office/officeart/2005/8/layout/chevron1"/>
    <dgm:cxn modelId="{55DAB495-E86C-40FA-A446-D01E4737F2E6}" type="presParOf" srcId="{14DAAF43-8AE1-4C45-9F2C-A20FEC742021}" destId="{5A1A5940-40E6-4F3C-9B5D-7C51956C707C}" srcOrd="0" destOrd="0" presId="urn:microsoft.com/office/officeart/2005/8/layout/chevron1"/>
    <dgm:cxn modelId="{93E33FD8-0AFE-4701-A6B4-94F7CFF46E23}" type="presParOf" srcId="{14DAAF43-8AE1-4C45-9F2C-A20FEC742021}" destId="{28CA5429-2CB5-4359-84AF-59E1BFD85353}" srcOrd="1" destOrd="0" presId="urn:microsoft.com/office/officeart/2005/8/layout/chevron1"/>
    <dgm:cxn modelId="{8AA9A48A-21CD-43E8-AC1B-1A086ED80339}" type="presParOf" srcId="{14DAAF43-8AE1-4C45-9F2C-A20FEC742021}" destId="{BBEB4C47-92F6-4773-9080-C39660FCC464}" srcOrd="2" destOrd="0" presId="urn:microsoft.com/office/officeart/2005/8/layout/chevron1"/>
    <dgm:cxn modelId="{0424088F-A18E-4D58-9CF1-3E6389C376FD}" type="presParOf" srcId="{14DAAF43-8AE1-4C45-9F2C-A20FEC742021}" destId="{641E0BD0-46BF-44F9-BE01-ADDB5237703E}" srcOrd="3" destOrd="0" presId="urn:microsoft.com/office/officeart/2005/8/layout/chevron1"/>
    <dgm:cxn modelId="{1C133CCB-79D3-4EE0-B62E-C32E1097F5A2}" type="presParOf" srcId="{14DAAF43-8AE1-4C45-9F2C-A20FEC742021}" destId="{899E2BD7-BD0A-4FA7-9117-0D65684AAEBA}" srcOrd="4" destOrd="0" presId="urn:microsoft.com/office/officeart/2005/8/layout/chevron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55.xml><?xml version="1.0" encoding="utf-8"?>
<dgm:dataModel xmlns:dgm="http://schemas.openxmlformats.org/drawingml/2006/diagram" xmlns:a="http://schemas.openxmlformats.org/drawingml/2006/main">
  <dgm:ptLst>
    <dgm:pt modelId="{C1D93476-7C44-403C-9DFA-188ED539FDBA}" type="doc">
      <dgm:prSet loTypeId="urn:microsoft.com/office/officeart/2005/8/layout/hProcess11" loCatId="process" qsTypeId="urn:microsoft.com/office/officeart/2005/8/quickstyle/simple1" qsCatId="simple" csTypeId="urn:microsoft.com/office/officeart/2005/8/colors/accent1_2" csCatId="accent1" phldr="1"/>
      <dgm:spPr/>
      <dgm:t>
        <a:bodyPr/>
        <a:lstStyle/>
        <a:p>
          <a:endParaRPr lang="en-US"/>
        </a:p>
      </dgm:t>
    </dgm:pt>
    <dgm:pt modelId="{EF5F6C23-E25D-4E18-A125-4852372B2518}">
      <dgm:prSet/>
      <dgm:spPr/>
      <dgm:t>
        <a:bodyPr/>
        <a:lstStyle/>
        <a:p>
          <a:r>
            <a:rPr lang="zh-CN" b="1" i="0" baseline="0" dirty="0"/>
            <a:t>第一周：</a:t>
          </a:r>
          <a:r>
            <a:rPr lang="zh-CN" b="0" i="0" baseline="0" dirty="0"/>
            <a:t>（新手做法）只看</a:t>
          </a:r>
          <a:r>
            <a:rPr lang="zh-CN" altLang="en-US" b="0" i="0" baseline="0" dirty="0"/>
            <a:t>资讯公司</a:t>
          </a:r>
          <a:r>
            <a:rPr lang="zh-CN" b="0" i="0" baseline="0" dirty="0"/>
            <a:t>报告的期末库存数据</a:t>
          </a:r>
          <a:endParaRPr lang="en-US" dirty="0"/>
        </a:p>
      </dgm:t>
    </dgm:pt>
    <dgm:pt modelId="{99F55EC3-20DB-400D-9A27-9B46E62E5A02}" type="parTrans" cxnId="{A5652AD6-0F53-4391-89A9-AB828DF8162F}">
      <dgm:prSet/>
      <dgm:spPr/>
      <dgm:t>
        <a:bodyPr/>
        <a:lstStyle/>
        <a:p>
          <a:endParaRPr lang="en-US"/>
        </a:p>
      </dgm:t>
    </dgm:pt>
    <dgm:pt modelId="{7268FFAA-DE50-4F79-B97F-180C2D9CE132}" type="sibTrans" cxnId="{A5652AD6-0F53-4391-89A9-AB828DF8162F}">
      <dgm:prSet/>
      <dgm:spPr/>
      <dgm:t>
        <a:bodyPr/>
        <a:lstStyle/>
        <a:p>
          <a:endParaRPr lang="en-US"/>
        </a:p>
      </dgm:t>
    </dgm:pt>
    <dgm:pt modelId="{153871A2-44B9-475E-8DD0-C93A9C18A0E9}">
      <dgm:prSet/>
      <dgm:spPr/>
      <dgm:t>
        <a:bodyPr/>
        <a:lstStyle/>
        <a:p>
          <a:r>
            <a:rPr lang="zh-CN" b="0" i="0" baseline="0" dirty="0"/>
            <a:t>第三周：补上基础加工产能利用率、物流转运效率</a:t>
          </a:r>
          <a:endParaRPr lang="en-US" dirty="0"/>
        </a:p>
      </dgm:t>
    </dgm:pt>
    <dgm:pt modelId="{B61DA887-5F02-4230-BE50-AE7CCED1134E}" type="parTrans" cxnId="{2E595DB6-C7E7-46A3-A8FD-9ED677314560}">
      <dgm:prSet/>
      <dgm:spPr/>
      <dgm:t>
        <a:bodyPr/>
        <a:lstStyle/>
        <a:p>
          <a:endParaRPr lang="en-US"/>
        </a:p>
      </dgm:t>
    </dgm:pt>
    <dgm:pt modelId="{9A6A1FA9-0537-4E2C-AD49-9B8F51D48BEC}" type="sibTrans" cxnId="{2E595DB6-C7E7-46A3-A8FD-9ED677314560}">
      <dgm:prSet/>
      <dgm:spPr/>
      <dgm:t>
        <a:bodyPr/>
        <a:lstStyle/>
        <a:p>
          <a:endParaRPr lang="en-US"/>
        </a:p>
      </dgm:t>
    </dgm:pt>
    <dgm:pt modelId="{0F75D82B-5F57-4A44-A403-9C943F365B97}">
      <dgm:prSet/>
      <dgm:spPr/>
      <dgm:t>
        <a:bodyPr/>
        <a:lstStyle/>
        <a:p>
          <a:r>
            <a:rPr lang="zh-CN" b="0" i="0" baseline="0" dirty="0"/>
            <a:t>第六周：叠加产业隐形库存（如钢贸商托盘库存）</a:t>
          </a:r>
          <a:endParaRPr lang="en-US" dirty="0"/>
        </a:p>
      </dgm:t>
    </dgm:pt>
    <dgm:pt modelId="{005B357A-3738-41AE-9363-3D125D4C2083}" type="parTrans" cxnId="{08C56006-140F-49DF-AB70-23D3305F9E5F}">
      <dgm:prSet/>
      <dgm:spPr/>
      <dgm:t>
        <a:bodyPr/>
        <a:lstStyle/>
        <a:p>
          <a:endParaRPr lang="en-US"/>
        </a:p>
      </dgm:t>
    </dgm:pt>
    <dgm:pt modelId="{5C6F4BC0-5F11-4D14-ABF2-64306A340804}" type="sibTrans" cxnId="{08C56006-140F-49DF-AB70-23D3305F9E5F}">
      <dgm:prSet/>
      <dgm:spPr/>
      <dgm:t>
        <a:bodyPr/>
        <a:lstStyle/>
        <a:p>
          <a:endParaRPr lang="en-US"/>
        </a:p>
      </dgm:t>
    </dgm:pt>
    <dgm:pt modelId="{112212BE-E4F1-45C2-8C08-37B9A99FF5E4}">
      <dgm:prSet/>
      <dgm:spPr/>
      <dgm:t>
        <a:bodyPr/>
        <a:lstStyle/>
        <a:p>
          <a:r>
            <a:rPr lang="zh-CN" b="0" i="0" baseline="0" dirty="0"/>
            <a:t>案例：某研究员发现螺纹钢显性库存下降时，通过迭代发现钢厂产成品库存同比增加</a:t>
          </a:r>
          <a:r>
            <a:rPr lang="en-US" b="0" i="0" baseline="0" dirty="0"/>
            <a:t>36%</a:t>
          </a:r>
          <a:r>
            <a:rPr lang="zh-CN" b="0" i="0" baseline="0" dirty="0"/>
            <a:t>（推翻原结论）</a:t>
          </a:r>
          <a:endParaRPr lang="en-US" dirty="0"/>
        </a:p>
      </dgm:t>
    </dgm:pt>
    <dgm:pt modelId="{422A855B-16FE-4C7A-B96B-5D5B731BE16F}" type="parTrans" cxnId="{9AB7BF46-6C56-45EB-97C0-16F8392C79A3}">
      <dgm:prSet/>
      <dgm:spPr/>
      <dgm:t>
        <a:bodyPr/>
        <a:lstStyle/>
        <a:p>
          <a:endParaRPr lang="en-US"/>
        </a:p>
      </dgm:t>
    </dgm:pt>
    <dgm:pt modelId="{F331493B-DD79-4631-9457-8EF4566B68A2}" type="sibTrans" cxnId="{9AB7BF46-6C56-45EB-97C0-16F8392C79A3}">
      <dgm:prSet/>
      <dgm:spPr/>
      <dgm:t>
        <a:bodyPr/>
        <a:lstStyle/>
        <a:p>
          <a:endParaRPr lang="en-US"/>
        </a:p>
      </dgm:t>
    </dgm:pt>
    <dgm:pt modelId="{EFC22166-AD1A-4EB5-BDF8-DA7712C2BC76}" type="pres">
      <dgm:prSet presAssocID="{C1D93476-7C44-403C-9DFA-188ED539FDBA}" presName="Name0" presStyleCnt="0">
        <dgm:presLayoutVars>
          <dgm:dir/>
          <dgm:resizeHandles val="exact"/>
        </dgm:presLayoutVars>
      </dgm:prSet>
      <dgm:spPr/>
    </dgm:pt>
    <dgm:pt modelId="{DD5DB8F6-310E-4E2E-ACA9-2681F6D34DD2}" type="pres">
      <dgm:prSet presAssocID="{C1D93476-7C44-403C-9DFA-188ED539FDBA}" presName="arrow" presStyleLbl="bgShp" presStyleIdx="0" presStyleCnt="1"/>
      <dgm:spPr/>
    </dgm:pt>
    <dgm:pt modelId="{BEB63B1B-D6DE-46E3-9215-0FB4C19CAA24}" type="pres">
      <dgm:prSet presAssocID="{C1D93476-7C44-403C-9DFA-188ED539FDBA}" presName="points" presStyleCnt="0"/>
      <dgm:spPr/>
    </dgm:pt>
    <dgm:pt modelId="{1E226174-631C-410F-ACB7-8A0B7F7E5EDF}" type="pres">
      <dgm:prSet presAssocID="{EF5F6C23-E25D-4E18-A125-4852372B2518}" presName="compositeA" presStyleCnt="0"/>
      <dgm:spPr/>
    </dgm:pt>
    <dgm:pt modelId="{DC83E590-BC68-46DF-9568-C60228EE4695}" type="pres">
      <dgm:prSet presAssocID="{EF5F6C23-E25D-4E18-A125-4852372B2518}" presName="textA" presStyleLbl="revTx" presStyleIdx="0" presStyleCnt="4">
        <dgm:presLayoutVars>
          <dgm:bulletEnabled val="1"/>
        </dgm:presLayoutVars>
      </dgm:prSet>
      <dgm:spPr/>
    </dgm:pt>
    <dgm:pt modelId="{92B9CE2D-A5FC-4CFD-8E64-1955E8A71E8E}" type="pres">
      <dgm:prSet presAssocID="{EF5F6C23-E25D-4E18-A125-4852372B2518}" presName="circleA" presStyleLbl="node1" presStyleIdx="0" presStyleCnt="4"/>
      <dgm:spPr/>
    </dgm:pt>
    <dgm:pt modelId="{2FF93DC6-3F49-453E-89D0-1847776B15FC}" type="pres">
      <dgm:prSet presAssocID="{EF5F6C23-E25D-4E18-A125-4852372B2518}" presName="spaceA" presStyleCnt="0"/>
      <dgm:spPr/>
    </dgm:pt>
    <dgm:pt modelId="{3142624E-4A40-4244-9000-48DB5E4A3B04}" type="pres">
      <dgm:prSet presAssocID="{7268FFAA-DE50-4F79-B97F-180C2D9CE132}" presName="space" presStyleCnt="0"/>
      <dgm:spPr/>
    </dgm:pt>
    <dgm:pt modelId="{19A67999-915B-4DF7-AED4-C0BE1B7741A8}" type="pres">
      <dgm:prSet presAssocID="{153871A2-44B9-475E-8DD0-C93A9C18A0E9}" presName="compositeB" presStyleCnt="0"/>
      <dgm:spPr/>
    </dgm:pt>
    <dgm:pt modelId="{57FE651B-8CF9-4378-9CCF-C564640794AD}" type="pres">
      <dgm:prSet presAssocID="{153871A2-44B9-475E-8DD0-C93A9C18A0E9}" presName="textB" presStyleLbl="revTx" presStyleIdx="1" presStyleCnt="4">
        <dgm:presLayoutVars>
          <dgm:bulletEnabled val="1"/>
        </dgm:presLayoutVars>
      </dgm:prSet>
      <dgm:spPr/>
    </dgm:pt>
    <dgm:pt modelId="{E4A6AA3D-A0E5-4EC7-8625-3C6E21BDB98A}" type="pres">
      <dgm:prSet presAssocID="{153871A2-44B9-475E-8DD0-C93A9C18A0E9}" presName="circleB" presStyleLbl="node1" presStyleIdx="1" presStyleCnt="4"/>
      <dgm:spPr/>
    </dgm:pt>
    <dgm:pt modelId="{FDCB6474-E318-4DF9-A94E-2F3D47EE5806}" type="pres">
      <dgm:prSet presAssocID="{153871A2-44B9-475E-8DD0-C93A9C18A0E9}" presName="spaceB" presStyleCnt="0"/>
      <dgm:spPr/>
    </dgm:pt>
    <dgm:pt modelId="{EE21A90D-20D4-427C-8909-5B80FE43C3CE}" type="pres">
      <dgm:prSet presAssocID="{9A6A1FA9-0537-4E2C-AD49-9B8F51D48BEC}" presName="space" presStyleCnt="0"/>
      <dgm:spPr/>
    </dgm:pt>
    <dgm:pt modelId="{1E25B38C-67BA-42FC-B689-FF35C1DBFEA1}" type="pres">
      <dgm:prSet presAssocID="{0F75D82B-5F57-4A44-A403-9C943F365B97}" presName="compositeA" presStyleCnt="0"/>
      <dgm:spPr/>
    </dgm:pt>
    <dgm:pt modelId="{9A697689-05F8-45F1-B6A9-E6FDC86F4974}" type="pres">
      <dgm:prSet presAssocID="{0F75D82B-5F57-4A44-A403-9C943F365B97}" presName="textA" presStyleLbl="revTx" presStyleIdx="2" presStyleCnt="4">
        <dgm:presLayoutVars>
          <dgm:bulletEnabled val="1"/>
        </dgm:presLayoutVars>
      </dgm:prSet>
      <dgm:spPr/>
    </dgm:pt>
    <dgm:pt modelId="{09467D6D-3B53-439B-89B5-1D24A62E9F7D}" type="pres">
      <dgm:prSet presAssocID="{0F75D82B-5F57-4A44-A403-9C943F365B97}" presName="circleA" presStyleLbl="node1" presStyleIdx="2" presStyleCnt="4"/>
      <dgm:spPr/>
    </dgm:pt>
    <dgm:pt modelId="{C10D4DAC-3004-4450-811E-78B1BB8FBA24}" type="pres">
      <dgm:prSet presAssocID="{0F75D82B-5F57-4A44-A403-9C943F365B97}" presName="spaceA" presStyleCnt="0"/>
      <dgm:spPr/>
    </dgm:pt>
    <dgm:pt modelId="{392A500D-C490-4E64-A5F9-5EE5F06400D4}" type="pres">
      <dgm:prSet presAssocID="{5C6F4BC0-5F11-4D14-ABF2-64306A340804}" presName="space" presStyleCnt="0"/>
      <dgm:spPr/>
    </dgm:pt>
    <dgm:pt modelId="{E332DC5B-2A03-4E26-8473-53DF7FA8160B}" type="pres">
      <dgm:prSet presAssocID="{112212BE-E4F1-45C2-8C08-37B9A99FF5E4}" presName="compositeB" presStyleCnt="0"/>
      <dgm:spPr/>
    </dgm:pt>
    <dgm:pt modelId="{228E1031-2C93-4A50-8C15-46F50F24FB82}" type="pres">
      <dgm:prSet presAssocID="{112212BE-E4F1-45C2-8C08-37B9A99FF5E4}" presName="textB" presStyleLbl="revTx" presStyleIdx="3" presStyleCnt="4">
        <dgm:presLayoutVars>
          <dgm:bulletEnabled val="1"/>
        </dgm:presLayoutVars>
      </dgm:prSet>
      <dgm:spPr/>
    </dgm:pt>
    <dgm:pt modelId="{4ACBB260-D74A-44C9-87CB-8F9AF11D6B9B}" type="pres">
      <dgm:prSet presAssocID="{112212BE-E4F1-45C2-8C08-37B9A99FF5E4}" presName="circleB" presStyleLbl="node1" presStyleIdx="3" presStyleCnt="4"/>
      <dgm:spPr/>
    </dgm:pt>
    <dgm:pt modelId="{13F83AAF-1684-412B-98D2-FDEC26EA6E8D}" type="pres">
      <dgm:prSet presAssocID="{112212BE-E4F1-45C2-8C08-37B9A99FF5E4}" presName="spaceB" presStyleCnt="0"/>
      <dgm:spPr/>
    </dgm:pt>
  </dgm:ptLst>
  <dgm:cxnLst>
    <dgm:cxn modelId="{08C56006-140F-49DF-AB70-23D3305F9E5F}" srcId="{C1D93476-7C44-403C-9DFA-188ED539FDBA}" destId="{0F75D82B-5F57-4A44-A403-9C943F365B97}" srcOrd="2" destOrd="0" parTransId="{005B357A-3738-41AE-9363-3D125D4C2083}" sibTransId="{5C6F4BC0-5F11-4D14-ABF2-64306A340804}"/>
    <dgm:cxn modelId="{570D472B-EEE4-42A3-BA57-5AA54A1B2095}" type="presOf" srcId="{0F75D82B-5F57-4A44-A403-9C943F365B97}" destId="{9A697689-05F8-45F1-B6A9-E6FDC86F4974}" srcOrd="0" destOrd="0" presId="urn:microsoft.com/office/officeart/2005/8/layout/hProcess11"/>
    <dgm:cxn modelId="{9AB7BF46-6C56-45EB-97C0-16F8392C79A3}" srcId="{C1D93476-7C44-403C-9DFA-188ED539FDBA}" destId="{112212BE-E4F1-45C2-8C08-37B9A99FF5E4}" srcOrd="3" destOrd="0" parTransId="{422A855B-16FE-4C7A-B96B-5D5B731BE16F}" sibTransId="{F331493B-DD79-4631-9457-8EF4566B68A2}"/>
    <dgm:cxn modelId="{3B8A7256-487A-4A0C-B4F8-B70B63A9435E}" type="presOf" srcId="{153871A2-44B9-475E-8DD0-C93A9C18A0E9}" destId="{57FE651B-8CF9-4378-9CCF-C564640794AD}" srcOrd="0" destOrd="0" presId="urn:microsoft.com/office/officeart/2005/8/layout/hProcess11"/>
    <dgm:cxn modelId="{6A350996-6F29-4B06-AC65-81896C4039E9}" type="presOf" srcId="{EF5F6C23-E25D-4E18-A125-4852372B2518}" destId="{DC83E590-BC68-46DF-9568-C60228EE4695}" srcOrd="0" destOrd="0" presId="urn:microsoft.com/office/officeart/2005/8/layout/hProcess11"/>
    <dgm:cxn modelId="{2E595DB6-C7E7-46A3-A8FD-9ED677314560}" srcId="{C1D93476-7C44-403C-9DFA-188ED539FDBA}" destId="{153871A2-44B9-475E-8DD0-C93A9C18A0E9}" srcOrd="1" destOrd="0" parTransId="{B61DA887-5F02-4230-BE50-AE7CCED1134E}" sibTransId="{9A6A1FA9-0537-4E2C-AD49-9B8F51D48BEC}"/>
    <dgm:cxn modelId="{A5652AD6-0F53-4391-89A9-AB828DF8162F}" srcId="{C1D93476-7C44-403C-9DFA-188ED539FDBA}" destId="{EF5F6C23-E25D-4E18-A125-4852372B2518}" srcOrd="0" destOrd="0" parTransId="{99F55EC3-20DB-400D-9A27-9B46E62E5A02}" sibTransId="{7268FFAA-DE50-4F79-B97F-180C2D9CE132}"/>
    <dgm:cxn modelId="{F88752E4-40C3-4B33-B0BD-A4C0D00F81E5}" type="presOf" srcId="{C1D93476-7C44-403C-9DFA-188ED539FDBA}" destId="{EFC22166-AD1A-4EB5-BDF8-DA7712C2BC76}" srcOrd="0" destOrd="0" presId="urn:microsoft.com/office/officeart/2005/8/layout/hProcess11"/>
    <dgm:cxn modelId="{EEC592E6-7FA5-4CE7-9A68-5DF59A9F94FE}" type="presOf" srcId="{112212BE-E4F1-45C2-8C08-37B9A99FF5E4}" destId="{228E1031-2C93-4A50-8C15-46F50F24FB82}" srcOrd="0" destOrd="0" presId="urn:microsoft.com/office/officeart/2005/8/layout/hProcess11"/>
    <dgm:cxn modelId="{7D96CA51-2C27-4ABE-923C-812617EE11D5}" type="presParOf" srcId="{EFC22166-AD1A-4EB5-BDF8-DA7712C2BC76}" destId="{DD5DB8F6-310E-4E2E-ACA9-2681F6D34DD2}" srcOrd="0" destOrd="0" presId="urn:microsoft.com/office/officeart/2005/8/layout/hProcess11"/>
    <dgm:cxn modelId="{C3D6125F-636E-4650-88A3-1605C4352C33}" type="presParOf" srcId="{EFC22166-AD1A-4EB5-BDF8-DA7712C2BC76}" destId="{BEB63B1B-D6DE-46E3-9215-0FB4C19CAA24}" srcOrd="1" destOrd="0" presId="urn:microsoft.com/office/officeart/2005/8/layout/hProcess11"/>
    <dgm:cxn modelId="{346B6117-246E-4F7D-9BAF-63D7B3AD3A42}" type="presParOf" srcId="{BEB63B1B-D6DE-46E3-9215-0FB4C19CAA24}" destId="{1E226174-631C-410F-ACB7-8A0B7F7E5EDF}" srcOrd="0" destOrd="0" presId="urn:microsoft.com/office/officeart/2005/8/layout/hProcess11"/>
    <dgm:cxn modelId="{D5EDF5A7-ACB5-4247-9424-BDC1176A8DFD}" type="presParOf" srcId="{1E226174-631C-410F-ACB7-8A0B7F7E5EDF}" destId="{DC83E590-BC68-46DF-9568-C60228EE4695}" srcOrd="0" destOrd="0" presId="urn:microsoft.com/office/officeart/2005/8/layout/hProcess11"/>
    <dgm:cxn modelId="{D6C17119-711C-44C3-AD8E-1BAA1EBB2782}" type="presParOf" srcId="{1E226174-631C-410F-ACB7-8A0B7F7E5EDF}" destId="{92B9CE2D-A5FC-4CFD-8E64-1955E8A71E8E}" srcOrd="1" destOrd="0" presId="urn:microsoft.com/office/officeart/2005/8/layout/hProcess11"/>
    <dgm:cxn modelId="{AD7A3A04-55F8-491E-988A-0E99DFD7DD9D}" type="presParOf" srcId="{1E226174-631C-410F-ACB7-8A0B7F7E5EDF}" destId="{2FF93DC6-3F49-453E-89D0-1847776B15FC}" srcOrd="2" destOrd="0" presId="urn:microsoft.com/office/officeart/2005/8/layout/hProcess11"/>
    <dgm:cxn modelId="{E428637A-63C3-4A84-924E-806D427B13B8}" type="presParOf" srcId="{BEB63B1B-D6DE-46E3-9215-0FB4C19CAA24}" destId="{3142624E-4A40-4244-9000-48DB5E4A3B04}" srcOrd="1" destOrd="0" presId="urn:microsoft.com/office/officeart/2005/8/layout/hProcess11"/>
    <dgm:cxn modelId="{51B57D8F-D6A7-4A98-8B3F-63DE32F0C2FE}" type="presParOf" srcId="{BEB63B1B-D6DE-46E3-9215-0FB4C19CAA24}" destId="{19A67999-915B-4DF7-AED4-C0BE1B7741A8}" srcOrd="2" destOrd="0" presId="urn:microsoft.com/office/officeart/2005/8/layout/hProcess11"/>
    <dgm:cxn modelId="{2AAE9251-9ED0-49DE-B959-F34FC1E1E114}" type="presParOf" srcId="{19A67999-915B-4DF7-AED4-C0BE1B7741A8}" destId="{57FE651B-8CF9-4378-9CCF-C564640794AD}" srcOrd="0" destOrd="0" presId="urn:microsoft.com/office/officeart/2005/8/layout/hProcess11"/>
    <dgm:cxn modelId="{F8640B0B-9B38-4D23-A5A0-1E14B15AA951}" type="presParOf" srcId="{19A67999-915B-4DF7-AED4-C0BE1B7741A8}" destId="{E4A6AA3D-A0E5-4EC7-8625-3C6E21BDB98A}" srcOrd="1" destOrd="0" presId="urn:microsoft.com/office/officeart/2005/8/layout/hProcess11"/>
    <dgm:cxn modelId="{E6A5B493-CEE9-43DC-A69F-FBEC42D2239C}" type="presParOf" srcId="{19A67999-915B-4DF7-AED4-C0BE1B7741A8}" destId="{FDCB6474-E318-4DF9-A94E-2F3D47EE5806}" srcOrd="2" destOrd="0" presId="urn:microsoft.com/office/officeart/2005/8/layout/hProcess11"/>
    <dgm:cxn modelId="{B36A3F49-4E8B-44A6-8519-C37293B54DD2}" type="presParOf" srcId="{BEB63B1B-D6DE-46E3-9215-0FB4C19CAA24}" destId="{EE21A90D-20D4-427C-8909-5B80FE43C3CE}" srcOrd="3" destOrd="0" presId="urn:microsoft.com/office/officeart/2005/8/layout/hProcess11"/>
    <dgm:cxn modelId="{F74A37FE-0586-4DC6-B9F3-FCEFF1F0F118}" type="presParOf" srcId="{BEB63B1B-D6DE-46E3-9215-0FB4C19CAA24}" destId="{1E25B38C-67BA-42FC-B689-FF35C1DBFEA1}" srcOrd="4" destOrd="0" presId="urn:microsoft.com/office/officeart/2005/8/layout/hProcess11"/>
    <dgm:cxn modelId="{88BFEDEC-E30F-4401-80BB-95D09AE2B772}" type="presParOf" srcId="{1E25B38C-67BA-42FC-B689-FF35C1DBFEA1}" destId="{9A697689-05F8-45F1-B6A9-E6FDC86F4974}" srcOrd="0" destOrd="0" presId="urn:microsoft.com/office/officeart/2005/8/layout/hProcess11"/>
    <dgm:cxn modelId="{842DAD27-9E03-4E05-B8B1-F85D0D5937F2}" type="presParOf" srcId="{1E25B38C-67BA-42FC-B689-FF35C1DBFEA1}" destId="{09467D6D-3B53-439B-89B5-1D24A62E9F7D}" srcOrd="1" destOrd="0" presId="urn:microsoft.com/office/officeart/2005/8/layout/hProcess11"/>
    <dgm:cxn modelId="{9CA6ED40-2E28-4466-ABE7-178EEB231568}" type="presParOf" srcId="{1E25B38C-67BA-42FC-B689-FF35C1DBFEA1}" destId="{C10D4DAC-3004-4450-811E-78B1BB8FBA24}" srcOrd="2" destOrd="0" presId="urn:microsoft.com/office/officeart/2005/8/layout/hProcess11"/>
    <dgm:cxn modelId="{FD39DD65-98DE-44F9-93D5-B20C9311074B}" type="presParOf" srcId="{BEB63B1B-D6DE-46E3-9215-0FB4C19CAA24}" destId="{392A500D-C490-4E64-A5F9-5EE5F06400D4}" srcOrd="5" destOrd="0" presId="urn:microsoft.com/office/officeart/2005/8/layout/hProcess11"/>
    <dgm:cxn modelId="{D9589431-9E09-4198-B17F-2A387EF046E9}" type="presParOf" srcId="{BEB63B1B-D6DE-46E3-9215-0FB4C19CAA24}" destId="{E332DC5B-2A03-4E26-8473-53DF7FA8160B}" srcOrd="6" destOrd="0" presId="urn:microsoft.com/office/officeart/2005/8/layout/hProcess11"/>
    <dgm:cxn modelId="{F7AF3682-BF94-4DF7-B56E-D56E3E9F1436}" type="presParOf" srcId="{E332DC5B-2A03-4E26-8473-53DF7FA8160B}" destId="{228E1031-2C93-4A50-8C15-46F50F24FB82}" srcOrd="0" destOrd="0" presId="urn:microsoft.com/office/officeart/2005/8/layout/hProcess11"/>
    <dgm:cxn modelId="{A792D977-C75E-4658-BA5E-AE1ED1CBBF94}" type="presParOf" srcId="{E332DC5B-2A03-4E26-8473-53DF7FA8160B}" destId="{4ACBB260-D74A-44C9-87CB-8F9AF11D6B9B}" srcOrd="1" destOrd="0" presId="urn:microsoft.com/office/officeart/2005/8/layout/hProcess11"/>
    <dgm:cxn modelId="{9217DFFF-D1F0-4DF2-AC37-EB7F2F0970C5}" type="presParOf" srcId="{E332DC5B-2A03-4E26-8473-53DF7FA8160B}" destId="{13F83AAF-1684-412B-98D2-FDEC26EA6E8D}" srcOrd="2" destOrd="0" presId="urn:microsoft.com/office/officeart/2005/8/layout/hProcess1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6.xml><?xml version="1.0" encoding="utf-8"?>
<dgm:dataModel xmlns:dgm="http://schemas.openxmlformats.org/drawingml/2006/diagram" xmlns:a="http://schemas.openxmlformats.org/drawingml/2006/main">
  <dgm:ptLst>
    <dgm:pt modelId="{4BF643EA-9CEE-4BB6-B07D-1CDA2D417A46}" type="doc">
      <dgm:prSet loTypeId="urn:microsoft.com/office/officeart/2005/8/layout/hProcess11" loCatId="process" qsTypeId="urn:microsoft.com/office/officeart/2005/8/quickstyle/simple1" qsCatId="simple" csTypeId="urn:microsoft.com/office/officeart/2005/8/colors/accent1_2" csCatId="accent1"/>
      <dgm:spPr/>
      <dgm:t>
        <a:bodyPr/>
        <a:lstStyle/>
        <a:p>
          <a:endParaRPr lang="en-US"/>
        </a:p>
      </dgm:t>
    </dgm:pt>
    <dgm:pt modelId="{C76E4D0E-D566-41D3-859B-2CF3915AAA66}">
      <dgm:prSet/>
      <dgm:spPr/>
      <dgm:t>
        <a:bodyPr/>
        <a:lstStyle/>
        <a:p>
          <a:r>
            <a:rPr lang="zh-CN" b="1" i="0" baseline="0"/>
            <a:t>青铜阶段</a:t>
          </a:r>
          <a:r>
            <a:rPr lang="zh-CN" b="0" i="0" baseline="0"/>
            <a:t>：直接问仓库管理员</a:t>
          </a:r>
          <a:r>
            <a:rPr lang="en-US" b="0" i="0" baseline="0"/>
            <a:t>"</a:t>
          </a:r>
          <a:r>
            <a:rPr lang="zh-CN" b="0" i="0" baseline="0"/>
            <a:t>库存多少？</a:t>
          </a:r>
          <a:r>
            <a:rPr lang="en-US" b="0" i="0" baseline="0"/>
            <a:t>"</a:t>
          </a:r>
          <a:endParaRPr lang="en-US"/>
        </a:p>
      </dgm:t>
    </dgm:pt>
    <dgm:pt modelId="{BD343D0F-7470-4A64-8872-851E63A418C5}" type="parTrans" cxnId="{0FB084BC-AA97-4678-BFCD-6EC825802C18}">
      <dgm:prSet/>
      <dgm:spPr/>
      <dgm:t>
        <a:bodyPr/>
        <a:lstStyle/>
        <a:p>
          <a:endParaRPr lang="en-US"/>
        </a:p>
      </dgm:t>
    </dgm:pt>
    <dgm:pt modelId="{F6C9F4C5-54FE-477D-A87E-1B5078E7992D}" type="sibTrans" cxnId="{0FB084BC-AA97-4678-BFCD-6EC825802C18}">
      <dgm:prSet/>
      <dgm:spPr/>
      <dgm:t>
        <a:bodyPr/>
        <a:lstStyle/>
        <a:p>
          <a:endParaRPr lang="en-US"/>
        </a:p>
      </dgm:t>
    </dgm:pt>
    <dgm:pt modelId="{B87564E6-08D8-4CC0-B3AE-563BD83A141E}">
      <dgm:prSet/>
      <dgm:spPr/>
      <dgm:t>
        <a:bodyPr/>
        <a:lstStyle/>
        <a:p>
          <a:r>
            <a:rPr lang="zh-CN" b="1" i="0" baseline="0"/>
            <a:t>白银阶段</a:t>
          </a:r>
          <a:r>
            <a:rPr lang="zh-CN" b="0" i="0" baseline="0"/>
            <a:t>：观察仓库卡车进出频次</a:t>
          </a:r>
          <a:r>
            <a:rPr lang="en-US" b="0" i="0" baseline="0"/>
            <a:t>+</a:t>
          </a:r>
          <a:r>
            <a:rPr lang="zh-CN" b="0" i="0" baseline="0"/>
            <a:t>轮胎磨损程度</a:t>
          </a:r>
          <a:endParaRPr lang="en-US"/>
        </a:p>
      </dgm:t>
    </dgm:pt>
    <dgm:pt modelId="{6539B3BC-ACCF-4377-A74D-57273F2062CE}" type="parTrans" cxnId="{4AB06335-7EB7-4CD8-9A46-A111A5B03481}">
      <dgm:prSet/>
      <dgm:spPr/>
      <dgm:t>
        <a:bodyPr/>
        <a:lstStyle/>
        <a:p>
          <a:endParaRPr lang="en-US"/>
        </a:p>
      </dgm:t>
    </dgm:pt>
    <dgm:pt modelId="{9EBF00B1-ED39-4199-98CA-933A9F584B6B}" type="sibTrans" cxnId="{4AB06335-7EB7-4CD8-9A46-A111A5B03481}">
      <dgm:prSet/>
      <dgm:spPr/>
      <dgm:t>
        <a:bodyPr/>
        <a:lstStyle/>
        <a:p>
          <a:endParaRPr lang="en-US"/>
        </a:p>
      </dgm:t>
    </dgm:pt>
    <dgm:pt modelId="{9621E21F-D465-447F-932E-48AABA791507}">
      <dgm:prSet/>
      <dgm:spPr/>
      <dgm:t>
        <a:bodyPr/>
        <a:lstStyle/>
        <a:p>
          <a:r>
            <a:rPr lang="zh-CN" b="1" i="0" baseline="0"/>
            <a:t>黄金阶段</a:t>
          </a:r>
          <a:r>
            <a:rPr lang="zh-CN" b="0" i="0" baseline="0"/>
            <a:t>：综合装卸工下班时间（近期每天加班到</a:t>
          </a:r>
          <a:r>
            <a:rPr lang="en-US" b="0" i="0" baseline="0"/>
            <a:t>22</a:t>
          </a:r>
          <a:r>
            <a:rPr lang="zh-CN" b="0" i="0" baseline="0"/>
            <a:t>点→库存增加反被证实）</a:t>
          </a:r>
          <a:endParaRPr lang="en-US"/>
        </a:p>
      </dgm:t>
    </dgm:pt>
    <dgm:pt modelId="{CB09E6DC-6BF3-4329-9166-7A87005F1A6B}" type="parTrans" cxnId="{2CAB00E5-2908-424A-9E37-9120434258FF}">
      <dgm:prSet/>
      <dgm:spPr/>
      <dgm:t>
        <a:bodyPr/>
        <a:lstStyle/>
        <a:p>
          <a:endParaRPr lang="en-US"/>
        </a:p>
      </dgm:t>
    </dgm:pt>
    <dgm:pt modelId="{81CA9DDD-CACC-4DC8-82BC-FBD6D8D7EFFA}" type="sibTrans" cxnId="{2CAB00E5-2908-424A-9E37-9120434258FF}">
      <dgm:prSet/>
      <dgm:spPr/>
      <dgm:t>
        <a:bodyPr/>
        <a:lstStyle/>
        <a:p>
          <a:endParaRPr lang="en-US"/>
        </a:p>
      </dgm:t>
    </dgm:pt>
    <dgm:pt modelId="{2A3A39CE-1612-46A0-A0D3-88DD21079DDA}">
      <dgm:prSet/>
      <dgm:spPr/>
      <dgm:t>
        <a:bodyPr/>
        <a:lstStyle/>
        <a:p>
          <a:r>
            <a:rPr lang="zh-CN" b="1" i="0" baseline="0"/>
            <a:t>实战贴士</a:t>
          </a:r>
          <a:r>
            <a:rPr lang="zh-CN" b="0" i="0" baseline="0"/>
            <a:t>：每次调研必留</a:t>
          </a:r>
          <a:r>
            <a:rPr lang="en-US" b="0" i="0" baseline="0"/>
            <a:t>2</a:t>
          </a:r>
          <a:r>
            <a:rPr lang="zh-CN" b="0" i="0" baseline="0"/>
            <a:t>个开放式问题字段，用作下次迭代素材</a:t>
          </a:r>
          <a:endParaRPr lang="en-US"/>
        </a:p>
      </dgm:t>
    </dgm:pt>
    <dgm:pt modelId="{AF44E179-A139-45E5-A7E4-0FF486F545C9}" type="parTrans" cxnId="{1C895D69-548D-40ED-B023-1256D78F3213}">
      <dgm:prSet/>
      <dgm:spPr/>
      <dgm:t>
        <a:bodyPr/>
        <a:lstStyle/>
        <a:p>
          <a:endParaRPr lang="en-US"/>
        </a:p>
      </dgm:t>
    </dgm:pt>
    <dgm:pt modelId="{39AAEE83-DFCF-464A-80C4-F9A46DB8197E}" type="sibTrans" cxnId="{1C895D69-548D-40ED-B023-1256D78F3213}">
      <dgm:prSet/>
      <dgm:spPr/>
      <dgm:t>
        <a:bodyPr/>
        <a:lstStyle/>
        <a:p>
          <a:endParaRPr lang="en-US"/>
        </a:p>
      </dgm:t>
    </dgm:pt>
    <dgm:pt modelId="{6F2C02B9-052D-4521-95DA-3707A1A97DD8}" type="pres">
      <dgm:prSet presAssocID="{4BF643EA-9CEE-4BB6-B07D-1CDA2D417A46}" presName="Name0" presStyleCnt="0">
        <dgm:presLayoutVars>
          <dgm:dir/>
          <dgm:resizeHandles val="exact"/>
        </dgm:presLayoutVars>
      </dgm:prSet>
      <dgm:spPr/>
    </dgm:pt>
    <dgm:pt modelId="{C793C426-4F1F-4962-80B9-467435AF48BD}" type="pres">
      <dgm:prSet presAssocID="{4BF643EA-9CEE-4BB6-B07D-1CDA2D417A46}" presName="arrow" presStyleLbl="bgShp" presStyleIdx="0" presStyleCnt="1"/>
      <dgm:spPr/>
    </dgm:pt>
    <dgm:pt modelId="{3D2C431F-520E-4626-A270-6C7E292ED7D7}" type="pres">
      <dgm:prSet presAssocID="{4BF643EA-9CEE-4BB6-B07D-1CDA2D417A46}" presName="points" presStyleCnt="0"/>
      <dgm:spPr/>
    </dgm:pt>
    <dgm:pt modelId="{9BA798B1-60DA-4690-9FB3-876A1D9BD786}" type="pres">
      <dgm:prSet presAssocID="{C76E4D0E-D566-41D3-859B-2CF3915AAA66}" presName="compositeA" presStyleCnt="0"/>
      <dgm:spPr/>
    </dgm:pt>
    <dgm:pt modelId="{6A47EE9D-1A08-479F-83B7-DC0EBD52B63E}" type="pres">
      <dgm:prSet presAssocID="{C76E4D0E-D566-41D3-859B-2CF3915AAA66}" presName="textA" presStyleLbl="revTx" presStyleIdx="0" presStyleCnt="4">
        <dgm:presLayoutVars>
          <dgm:bulletEnabled val="1"/>
        </dgm:presLayoutVars>
      </dgm:prSet>
      <dgm:spPr/>
    </dgm:pt>
    <dgm:pt modelId="{4763CAC1-456A-4B56-9195-FB3488ACCD15}" type="pres">
      <dgm:prSet presAssocID="{C76E4D0E-D566-41D3-859B-2CF3915AAA66}" presName="circleA" presStyleLbl="node1" presStyleIdx="0" presStyleCnt="4"/>
      <dgm:spPr/>
    </dgm:pt>
    <dgm:pt modelId="{26F75C96-D8F2-466B-B956-FCED248E68D6}" type="pres">
      <dgm:prSet presAssocID="{C76E4D0E-D566-41D3-859B-2CF3915AAA66}" presName="spaceA" presStyleCnt="0"/>
      <dgm:spPr/>
    </dgm:pt>
    <dgm:pt modelId="{0B9E4D2A-B3C2-4FF1-BE45-5AB18BF8CA01}" type="pres">
      <dgm:prSet presAssocID="{F6C9F4C5-54FE-477D-A87E-1B5078E7992D}" presName="space" presStyleCnt="0"/>
      <dgm:spPr/>
    </dgm:pt>
    <dgm:pt modelId="{30E119BE-FA3D-4C9F-95BB-94C7650B41DC}" type="pres">
      <dgm:prSet presAssocID="{B87564E6-08D8-4CC0-B3AE-563BD83A141E}" presName="compositeB" presStyleCnt="0"/>
      <dgm:spPr/>
    </dgm:pt>
    <dgm:pt modelId="{54019BB9-3F6C-4A46-A797-CB14F340D2DB}" type="pres">
      <dgm:prSet presAssocID="{B87564E6-08D8-4CC0-B3AE-563BD83A141E}" presName="textB" presStyleLbl="revTx" presStyleIdx="1" presStyleCnt="4">
        <dgm:presLayoutVars>
          <dgm:bulletEnabled val="1"/>
        </dgm:presLayoutVars>
      </dgm:prSet>
      <dgm:spPr/>
    </dgm:pt>
    <dgm:pt modelId="{048C847C-7014-4877-80DA-E0EFB6478C74}" type="pres">
      <dgm:prSet presAssocID="{B87564E6-08D8-4CC0-B3AE-563BD83A141E}" presName="circleB" presStyleLbl="node1" presStyleIdx="1" presStyleCnt="4"/>
      <dgm:spPr/>
    </dgm:pt>
    <dgm:pt modelId="{BE327503-D19E-4DEA-80D3-B281EDAB5A88}" type="pres">
      <dgm:prSet presAssocID="{B87564E6-08D8-4CC0-B3AE-563BD83A141E}" presName="spaceB" presStyleCnt="0"/>
      <dgm:spPr/>
    </dgm:pt>
    <dgm:pt modelId="{603BB568-670F-4CA0-9F83-D93C070FF4F1}" type="pres">
      <dgm:prSet presAssocID="{9EBF00B1-ED39-4199-98CA-933A9F584B6B}" presName="space" presStyleCnt="0"/>
      <dgm:spPr/>
    </dgm:pt>
    <dgm:pt modelId="{5F6DB3F4-F015-4727-B5F6-9E297B7293EE}" type="pres">
      <dgm:prSet presAssocID="{9621E21F-D465-447F-932E-48AABA791507}" presName="compositeA" presStyleCnt="0"/>
      <dgm:spPr/>
    </dgm:pt>
    <dgm:pt modelId="{70151C89-C1EC-47D9-9371-7B7FE9ED3265}" type="pres">
      <dgm:prSet presAssocID="{9621E21F-D465-447F-932E-48AABA791507}" presName="textA" presStyleLbl="revTx" presStyleIdx="2" presStyleCnt="4">
        <dgm:presLayoutVars>
          <dgm:bulletEnabled val="1"/>
        </dgm:presLayoutVars>
      </dgm:prSet>
      <dgm:spPr/>
    </dgm:pt>
    <dgm:pt modelId="{8121F84C-637A-4F9B-B7F6-17C582FDA77B}" type="pres">
      <dgm:prSet presAssocID="{9621E21F-D465-447F-932E-48AABA791507}" presName="circleA" presStyleLbl="node1" presStyleIdx="2" presStyleCnt="4"/>
      <dgm:spPr/>
    </dgm:pt>
    <dgm:pt modelId="{529907DC-8EEA-423D-931D-8B1A67ECF423}" type="pres">
      <dgm:prSet presAssocID="{9621E21F-D465-447F-932E-48AABA791507}" presName="spaceA" presStyleCnt="0"/>
      <dgm:spPr/>
    </dgm:pt>
    <dgm:pt modelId="{A4AC1856-CEC8-4A0E-BAD8-12A4DBCDDAF4}" type="pres">
      <dgm:prSet presAssocID="{81CA9DDD-CACC-4DC8-82BC-FBD6D8D7EFFA}" presName="space" presStyleCnt="0"/>
      <dgm:spPr/>
    </dgm:pt>
    <dgm:pt modelId="{8E0DCC3D-4F80-4EB7-BB9A-F806CA043C44}" type="pres">
      <dgm:prSet presAssocID="{2A3A39CE-1612-46A0-A0D3-88DD21079DDA}" presName="compositeB" presStyleCnt="0"/>
      <dgm:spPr/>
    </dgm:pt>
    <dgm:pt modelId="{845C9EFC-2A68-468E-B118-1E86FCC6943E}" type="pres">
      <dgm:prSet presAssocID="{2A3A39CE-1612-46A0-A0D3-88DD21079DDA}" presName="textB" presStyleLbl="revTx" presStyleIdx="3" presStyleCnt="4">
        <dgm:presLayoutVars>
          <dgm:bulletEnabled val="1"/>
        </dgm:presLayoutVars>
      </dgm:prSet>
      <dgm:spPr/>
    </dgm:pt>
    <dgm:pt modelId="{316D132D-D22F-4DD5-BA4C-E36AEB90E1DF}" type="pres">
      <dgm:prSet presAssocID="{2A3A39CE-1612-46A0-A0D3-88DD21079DDA}" presName="circleB" presStyleLbl="node1" presStyleIdx="3" presStyleCnt="4"/>
      <dgm:spPr/>
    </dgm:pt>
    <dgm:pt modelId="{650D5612-969F-4C5D-B509-97CECC59A58A}" type="pres">
      <dgm:prSet presAssocID="{2A3A39CE-1612-46A0-A0D3-88DD21079DDA}" presName="spaceB" presStyleCnt="0"/>
      <dgm:spPr/>
    </dgm:pt>
  </dgm:ptLst>
  <dgm:cxnLst>
    <dgm:cxn modelId="{4AB06335-7EB7-4CD8-9A46-A111A5B03481}" srcId="{4BF643EA-9CEE-4BB6-B07D-1CDA2D417A46}" destId="{B87564E6-08D8-4CC0-B3AE-563BD83A141E}" srcOrd="1" destOrd="0" parTransId="{6539B3BC-ACCF-4377-A74D-57273F2062CE}" sibTransId="{9EBF00B1-ED39-4199-98CA-933A9F584B6B}"/>
    <dgm:cxn modelId="{BE827141-AF2D-4B74-9D2F-E9E89E5EF550}" type="presOf" srcId="{C76E4D0E-D566-41D3-859B-2CF3915AAA66}" destId="{6A47EE9D-1A08-479F-83B7-DC0EBD52B63E}" srcOrd="0" destOrd="0" presId="urn:microsoft.com/office/officeart/2005/8/layout/hProcess11"/>
    <dgm:cxn modelId="{07F28C68-25DD-42FB-9485-C0EA04305704}" type="presOf" srcId="{9621E21F-D465-447F-932E-48AABA791507}" destId="{70151C89-C1EC-47D9-9371-7B7FE9ED3265}" srcOrd="0" destOrd="0" presId="urn:microsoft.com/office/officeart/2005/8/layout/hProcess11"/>
    <dgm:cxn modelId="{1C895D69-548D-40ED-B023-1256D78F3213}" srcId="{4BF643EA-9CEE-4BB6-B07D-1CDA2D417A46}" destId="{2A3A39CE-1612-46A0-A0D3-88DD21079DDA}" srcOrd="3" destOrd="0" parTransId="{AF44E179-A139-45E5-A7E4-0FF486F545C9}" sibTransId="{39AAEE83-DFCF-464A-80C4-F9A46DB8197E}"/>
    <dgm:cxn modelId="{26C84F76-D29A-48A7-A5F3-FF89B5EFB180}" type="presOf" srcId="{2A3A39CE-1612-46A0-A0D3-88DD21079DDA}" destId="{845C9EFC-2A68-468E-B118-1E86FCC6943E}" srcOrd="0" destOrd="0" presId="urn:microsoft.com/office/officeart/2005/8/layout/hProcess11"/>
    <dgm:cxn modelId="{354246AC-CD70-431A-87DA-1F230E50C583}" type="presOf" srcId="{4BF643EA-9CEE-4BB6-B07D-1CDA2D417A46}" destId="{6F2C02B9-052D-4521-95DA-3707A1A97DD8}" srcOrd="0" destOrd="0" presId="urn:microsoft.com/office/officeart/2005/8/layout/hProcess11"/>
    <dgm:cxn modelId="{0FB084BC-AA97-4678-BFCD-6EC825802C18}" srcId="{4BF643EA-9CEE-4BB6-B07D-1CDA2D417A46}" destId="{C76E4D0E-D566-41D3-859B-2CF3915AAA66}" srcOrd="0" destOrd="0" parTransId="{BD343D0F-7470-4A64-8872-851E63A418C5}" sibTransId="{F6C9F4C5-54FE-477D-A87E-1B5078E7992D}"/>
    <dgm:cxn modelId="{7947DFC7-223C-4DCA-9799-243039F9AF2C}" type="presOf" srcId="{B87564E6-08D8-4CC0-B3AE-563BD83A141E}" destId="{54019BB9-3F6C-4A46-A797-CB14F340D2DB}" srcOrd="0" destOrd="0" presId="urn:microsoft.com/office/officeart/2005/8/layout/hProcess11"/>
    <dgm:cxn modelId="{2CAB00E5-2908-424A-9E37-9120434258FF}" srcId="{4BF643EA-9CEE-4BB6-B07D-1CDA2D417A46}" destId="{9621E21F-D465-447F-932E-48AABA791507}" srcOrd="2" destOrd="0" parTransId="{CB09E6DC-6BF3-4329-9166-7A87005F1A6B}" sibTransId="{81CA9DDD-CACC-4DC8-82BC-FBD6D8D7EFFA}"/>
    <dgm:cxn modelId="{9BAA7729-1845-4E8E-B3F8-7C232B54810F}" type="presParOf" srcId="{6F2C02B9-052D-4521-95DA-3707A1A97DD8}" destId="{C793C426-4F1F-4962-80B9-467435AF48BD}" srcOrd="0" destOrd="0" presId="urn:microsoft.com/office/officeart/2005/8/layout/hProcess11"/>
    <dgm:cxn modelId="{D8C64995-95F7-4BD0-841D-58A5151A6740}" type="presParOf" srcId="{6F2C02B9-052D-4521-95DA-3707A1A97DD8}" destId="{3D2C431F-520E-4626-A270-6C7E292ED7D7}" srcOrd="1" destOrd="0" presId="urn:microsoft.com/office/officeart/2005/8/layout/hProcess11"/>
    <dgm:cxn modelId="{4E5FC3F5-6627-426D-B260-6173FD2313CB}" type="presParOf" srcId="{3D2C431F-520E-4626-A270-6C7E292ED7D7}" destId="{9BA798B1-60DA-4690-9FB3-876A1D9BD786}" srcOrd="0" destOrd="0" presId="urn:microsoft.com/office/officeart/2005/8/layout/hProcess11"/>
    <dgm:cxn modelId="{05917457-1030-478F-8BD2-4035C3581CA0}" type="presParOf" srcId="{9BA798B1-60DA-4690-9FB3-876A1D9BD786}" destId="{6A47EE9D-1A08-479F-83B7-DC0EBD52B63E}" srcOrd="0" destOrd="0" presId="urn:microsoft.com/office/officeart/2005/8/layout/hProcess11"/>
    <dgm:cxn modelId="{4A4F0986-8EDF-400C-A495-0500E72CB6CE}" type="presParOf" srcId="{9BA798B1-60DA-4690-9FB3-876A1D9BD786}" destId="{4763CAC1-456A-4B56-9195-FB3488ACCD15}" srcOrd="1" destOrd="0" presId="urn:microsoft.com/office/officeart/2005/8/layout/hProcess11"/>
    <dgm:cxn modelId="{F7DE9F99-9FD1-40D5-8DE3-D4F1BD81B82B}" type="presParOf" srcId="{9BA798B1-60DA-4690-9FB3-876A1D9BD786}" destId="{26F75C96-D8F2-466B-B956-FCED248E68D6}" srcOrd="2" destOrd="0" presId="urn:microsoft.com/office/officeart/2005/8/layout/hProcess11"/>
    <dgm:cxn modelId="{D28C16F4-9E4F-41F4-8CF8-2387AEE5C99E}" type="presParOf" srcId="{3D2C431F-520E-4626-A270-6C7E292ED7D7}" destId="{0B9E4D2A-B3C2-4FF1-BE45-5AB18BF8CA01}" srcOrd="1" destOrd="0" presId="urn:microsoft.com/office/officeart/2005/8/layout/hProcess11"/>
    <dgm:cxn modelId="{C81F5604-F58C-4838-9A49-537F6EB5800A}" type="presParOf" srcId="{3D2C431F-520E-4626-A270-6C7E292ED7D7}" destId="{30E119BE-FA3D-4C9F-95BB-94C7650B41DC}" srcOrd="2" destOrd="0" presId="urn:microsoft.com/office/officeart/2005/8/layout/hProcess11"/>
    <dgm:cxn modelId="{2ED9F500-E739-4774-962D-912458381003}" type="presParOf" srcId="{30E119BE-FA3D-4C9F-95BB-94C7650B41DC}" destId="{54019BB9-3F6C-4A46-A797-CB14F340D2DB}" srcOrd="0" destOrd="0" presId="urn:microsoft.com/office/officeart/2005/8/layout/hProcess11"/>
    <dgm:cxn modelId="{2D55D13C-4AC1-4613-93B6-39B5192E2301}" type="presParOf" srcId="{30E119BE-FA3D-4C9F-95BB-94C7650B41DC}" destId="{048C847C-7014-4877-80DA-E0EFB6478C74}" srcOrd="1" destOrd="0" presId="urn:microsoft.com/office/officeart/2005/8/layout/hProcess11"/>
    <dgm:cxn modelId="{5B3838B3-2D95-49F0-B8B3-95BB6060E306}" type="presParOf" srcId="{30E119BE-FA3D-4C9F-95BB-94C7650B41DC}" destId="{BE327503-D19E-4DEA-80D3-B281EDAB5A88}" srcOrd="2" destOrd="0" presId="urn:microsoft.com/office/officeart/2005/8/layout/hProcess11"/>
    <dgm:cxn modelId="{EAA784D5-5E03-4B31-A613-42F317E41C1F}" type="presParOf" srcId="{3D2C431F-520E-4626-A270-6C7E292ED7D7}" destId="{603BB568-670F-4CA0-9F83-D93C070FF4F1}" srcOrd="3" destOrd="0" presId="urn:microsoft.com/office/officeart/2005/8/layout/hProcess11"/>
    <dgm:cxn modelId="{3F2FAA89-69BB-4E55-AA29-EC00EAF87584}" type="presParOf" srcId="{3D2C431F-520E-4626-A270-6C7E292ED7D7}" destId="{5F6DB3F4-F015-4727-B5F6-9E297B7293EE}" srcOrd="4" destOrd="0" presId="urn:microsoft.com/office/officeart/2005/8/layout/hProcess11"/>
    <dgm:cxn modelId="{2C0B1830-90C8-44CF-B872-0ACA21A69957}" type="presParOf" srcId="{5F6DB3F4-F015-4727-B5F6-9E297B7293EE}" destId="{70151C89-C1EC-47D9-9371-7B7FE9ED3265}" srcOrd="0" destOrd="0" presId="urn:microsoft.com/office/officeart/2005/8/layout/hProcess11"/>
    <dgm:cxn modelId="{5779139D-8451-41F3-AE5E-02E12CE443F0}" type="presParOf" srcId="{5F6DB3F4-F015-4727-B5F6-9E297B7293EE}" destId="{8121F84C-637A-4F9B-B7F6-17C582FDA77B}" srcOrd="1" destOrd="0" presId="urn:microsoft.com/office/officeart/2005/8/layout/hProcess11"/>
    <dgm:cxn modelId="{6FF2208C-DAC0-4A3F-84E6-2E198A3FBE87}" type="presParOf" srcId="{5F6DB3F4-F015-4727-B5F6-9E297B7293EE}" destId="{529907DC-8EEA-423D-931D-8B1A67ECF423}" srcOrd="2" destOrd="0" presId="urn:microsoft.com/office/officeart/2005/8/layout/hProcess11"/>
    <dgm:cxn modelId="{B0D18CE8-33E3-4105-839D-052B92E1FB8C}" type="presParOf" srcId="{3D2C431F-520E-4626-A270-6C7E292ED7D7}" destId="{A4AC1856-CEC8-4A0E-BAD8-12A4DBCDDAF4}" srcOrd="5" destOrd="0" presId="urn:microsoft.com/office/officeart/2005/8/layout/hProcess11"/>
    <dgm:cxn modelId="{B0B51417-513A-40CE-BBCD-09CFF5657CC3}" type="presParOf" srcId="{3D2C431F-520E-4626-A270-6C7E292ED7D7}" destId="{8E0DCC3D-4F80-4EB7-BB9A-F806CA043C44}" srcOrd="6" destOrd="0" presId="urn:microsoft.com/office/officeart/2005/8/layout/hProcess11"/>
    <dgm:cxn modelId="{540CEF99-C603-41A1-8EDF-EAF582A3524E}" type="presParOf" srcId="{8E0DCC3D-4F80-4EB7-BB9A-F806CA043C44}" destId="{845C9EFC-2A68-468E-B118-1E86FCC6943E}" srcOrd="0" destOrd="0" presId="urn:microsoft.com/office/officeart/2005/8/layout/hProcess11"/>
    <dgm:cxn modelId="{6A9ABD43-9F78-4CC9-AB29-6425421DC818}" type="presParOf" srcId="{8E0DCC3D-4F80-4EB7-BB9A-F806CA043C44}" destId="{316D132D-D22F-4DD5-BA4C-E36AEB90E1DF}" srcOrd="1" destOrd="0" presId="urn:microsoft.com/office/officeart/2005/8/layout/hProcess11"/>
    <dgm:cxn modelId="{FF9D9352-41CB-4829-A4FA-1F71F6E9738E}" type="presParOf" srcId="{8E0DCC3D-4F80-4EB7-BB9A-F806CA043C44}" destId="{650D5612-969F-4C5D-B509-97CECC59A58A}" srcOrd="2" destOrd="0" presId="urn:microsoft.com/office/officeart/2005/8/layout/hProcess1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7.xml><?xml version="1.0" encoding="utf-8"?>
<dgm:dataModel xmlns:dgm="http://schemas.openxmlformats.org/drawingml/2006/diagram" xmlns:a="http://schemas.openxmlformats.org/drawingml/2006/main">
  <dgm:ptLst>
    <dgm:pt modelId="{05B6D54E-ED46-4BAA-83A8-0D3911661B78}" type="doc">
      <dgm:prSet loTypeId="urn:microsoft.com/office/officeart/2005/8/layout/hProcess11" loCatId="process" qsTypeId="urn:microsoft.com/office/officeart/2005/8/quickstyle/simple1" qsCatId="simple" csTypeId="urn:microsoft.com/office/officeart/2005/8/colors/accent1_2" csCatId="accent1"/>
      <dgm:spPr/>
      <dgm:t>
        <a:bodyPr/>
        <a:lstStyle/>
        <a:p>
          <a:endParaRPr lang="en-US"/>
        </a:p>
      </dgm:t>
    </dgm:pt>
    <dgm:pt modelId="{2B689591-5E75-4E90-8C18-A5E93039A580}">
      <dgm:prSet/>
      <dgm:spPr/>
      <dgm:t>
        <a:bodyPr/>
        <a:lstStyle/>
        <a:p>
          <a:r>
            <a:rPr lang="zh-CN" b="0" i="0" baseline="0"/>
            <a:t>第</a:t>
          </a:r>
          <a:r>
            <a:rPr lang="en-US" b="0" i="0" baseline="0"/>
            <a:t>7</a:t>
          </a:r>
          <a:r>
            <a:rPr lang="zh-CN" b="0" i="0" baseline="0"/>
            <a:t>次：发现加息但价涨 → 检查是否伴随智利矿山罢工</a:t>
          </a:r>
          <a:endParaRPr lang="en-US"/>
        </a:p>
      </dgm:t>
    </dgm:pt>
    <dgm:pt modelId="{1552BB54-4F9F-4084-BC08-36E85A83B6D3}" type="parTrans" cxnId="{C8BBBF31-2DEA-4108-ADE2-767EBB48A5E7}">
      <dgm:prSet/>
      <dgm:spPr/>
      <dgm:t>
        <a:bodyPr/>
        <a:lstStyle/>
        <a:p>
          <a:endParaRPr lang="en-US"/>
        </a:p>
      </dgm:t>
    </dgm:pt>
    <dgm:pt modelId="{6FE5DF2D-B37C-4D7F-A40C-FF6D8A62F096}" type="sibTrans" cxnId="{C8BBBF31-2DEA-4108-ADE2-767EBB48A5E7}">
      <dgm:prSet/>
      <dgm:spPr/>
      <dgm:t>
        <a:bodyPr/>
        <a:lstStyle/>
        <a:p>
          <a:endParaRPr lang="en-US"/>
        </a:p>
      </dgm:t>
    </dgm:pt>
    <dgm:pt modelId="{53AB8266-F779-4118-876E-D2B9162EF51F}">
      <dgm:prSet/>
      <dgm:spPr/>
      <dgm:t>
        <a:bodyPr/>
        <a:lstStyle/>
        <a:p>
          <a:r>
            <a:rPr lang="zh-CN" b="0" i="0" baseline="0"/>
            <a:t>第</a:t>
          </a:r>
          <a:r>
            <a:rPr lang="en-US" b="0" i="0" baseline="0"/>
            <a:t>9</a:t>
          </a:r>
          <a:r>
            <a:rPr lang="zh-CN" b="0" i="0" baseline="0"/>
            <a:t>次：建立条件矩阵：① 加息幅度≥</a:t>
          </a:r>
          <a:r>
            <a:rPr lang="en-US" b="0" i="0" baseline="0"/>
            <a:t>50</a:t>
          </a:r>
          <a:r>
            <a:rPr lang="zh-CN" b="0" i="0" baseline="0"/>
            <a:t>基点 ② 国内现货升水＜</a:t>
          </a:r>
          <a:r>
            <a:rPr lang="en-US" b="0" i="0" baseline="0"/>
            <a:t>200</a:t>
          </a:r>
          <a:r>
            <a:rPr lang="zh-CN" b="0" i="0" baseline="0"/>
            <a:t>元</a:t>
          </a:r>
          <a:endParaRPr lang="en-US"/>
        </a:p>
      </dgm:t>
    </dgm:pt>
    <dgm:pt modelId="{E1C2A53E-F85A-4265-BB25-41312A8E77F3}" type="parTrans" cxnId="{9D717A6C-9533-4E28-BCCF-ECE7CD37888B}">
      <dgm:prSet/>
      <dgm:spPr/>
      <dgm:t>
        <a:bodyPr/>
        <a:lstStyle/>
        <a:p>
          <a:endParaRPr lang="en-US"/>
        </a:p>
      </dgm:t>
    </dgm:pt>
    <dgm:pt modelId="{2B2DB01D-8E70-4231-93B3-9CAADD24E37B}" type="sibTrans" cxnId="{9D717A6C-9533-4E28-BCCF-ECE7CD37888B}">
      <dgm:prSet/>
      <dgm:spPr/>
      <dgm:t>
        <a:bodyPr/>
        <a:lstStyle/>
        <a:p>
          <a:endParaRPr lang="en-US"/>
        </a:p>
      </dgm:t>
    </dgm:pt>
    <dgm:pt modelId="{B950B9BF-40D5-49AF-87ED-4DFF0F3703FF}">
      <dgm:prSet/>
      <dgm:spPr/>
      <dgm:t>
        <a:bodyPr/>
        <a:lstStyle/>
        <a:p>
          <a:r>
            <a:rPr lang="zh-CN" b="0" i="0" baseline="0"/>
            <a:t>第</a:t>
          </a:r>
          <a:r>
            <a:rPr lang="en-US" b="0" i="0" baseline="0"/>
            <a:t>12</a:t>
          </a:r>
          <a:r>
            <a:rPr lang="zh-CN" b="0" i="0" baseline="0"/>
            <a:t>次：植入宏观传导延迟系数（如</a:t>
          </a:r>
          <a:r>
            <a:rPr lang="en-US" b="0" i="0" baseline="0"/>
            <a:t>18</a:t>
          </a:r>
          <a:r>
            <a:rPr lang="zh-CN" b="0" i="0" baseline="0"/>
            <a:t>个交易日的缓冲期）</a:t>
          </a:r>
          <a:endParaRPr lang="en-US"/>
        </a:p>
      </dgm:t>
    </dgm:pt>
    <dgm:pt modelId="{32B28736-3970-4CC0-908B-035420D6E425}" type="parTrans" cxnId="{04B391B1-FB2E-4DCD-9013-FBCE07CD1CBB}">
      <dgm:prSet/>
      <dgm:spPr/>
      <dgm:t>
        <a:bodyPr/>
        <a:lstStyle/>
        <a:p>
          <a:endParaRPr lang="en-US"/>
        </a:p>
      </dgm:t>
    </dgm:pt>
    <dgm:pt modelId="{229AACAA-26EB-476C-9CB4-47F56CE0C06E}" type="sibTrans" cxnId="{04B391B1-FB2E-4DCD-9013-FBCE07CD1CBB}">
      <dgm:prSet/>
      <dgm:spPr/>
      <dgm:t>
        <a:bodyPr/>
        <a:lstStyle/>
        <a:p>
          <a:endParaRPr lang="en-US"/>
        </a:p>
      </dgm:t>
    </dgm:pt>
    <dgm:pt modelId="{9184F974-39D8-43B9-B551-90703D806279}" type="pres">
      <dgm:prSet presAssocID="{05B6D54E-ED46-4BAA-83A8-0D3911661B78}" presName="Name0" presStyleCnt="0">
        <dgm:presLayoutVars>
          <dgm:dir/>
          <dgm:resizeHandles val="exact"/>
        </dgm:presLayoutVars>
      </dgm:prSet>
      <dgm:spPr/>
    </dgm:pt>
    <dgm:pt modelId="{21A82ED0-8D7F-44DC-B6C0-E6E9D4C200E0}" type="pres">
      <dgm:prSet presAssocID="{05B6D54E-ED46-4BAA-83A8-0D3911661B78}" presName="arrow" presStyleLbl="bgShp" presStyleIdx="0" presStyleCnt="1"/>
      <dgm:spPr/>
    </dgm:pt>
    <dgm:pt modelId="{E8994FE5-B2AF-4DB6-9FE3-F8AD5B4B23E1}" type="pres">
      <dgm:prSet presAssocID="{05B6D54E-ED46-4BAA-83A8-0D3911661B78}" presName="points" presStyleCnt="0"/>
      <dgm:spPr/>
    </dgm:pt>
    <dgm:pt modelId="{0DAB30FE-43AC-43AA-8FAE-6E84C9647E98}" type="pres">
      <dgm:prSet presAssocID="{2B689591-5E75-4E90-8C18-A5E93039A580}" presName="compositeA" presStyleCnt="0"/>
      <dgm:spPr/>
    </dgm:pt>
    <dgm:pt modelId="{E52BC57E-920D-4FB4-8E57-7F53338B8E2B}" type="pres">
      <dgm:prSet presAssocID="{2B689591-5E75-4E90-8C18-A5E93039A580}" presName="textA" presStyleLbl="revTx" presStyleIdx="0" presStyleCnt="3">
        <dgm:presLayoutVars>
          <dgm:bulletEnabled val="1"/>
        </dgm:presLayoutVars>
      </dgm:prSet>
      <dgm:spPr/>
    </dgm:pt>
    <dgm:pt modelId="{C4A8AC63-6804-4090-9B3D-FB449ECCDC8A}" type="pres">
      <dgm:prSet presAssocID="{2B689591-5E75-4E90-8C18-A5E93039A580}" presName="circleA" presStyleLbl="node1" presStyleIdx="0" presStyleCnt="3"/>
      <dgm:spPr/>
    </dgm:pt>
    <dgm:pt modelId="{9D582CF3-E28C-49F9-84F4-C98987FFCD29}" type="pres">
      <dgm:prSet presAssocID="{2B689591-5E75-4E90-8C18-A5E93039A580}" presName="spaceA" presStyleCnt="0"/>
      <dgm:spPr/>
    </dgm:pt>
    <dgm:pt modelId="{6D5AC9CB-EFC9-47BE-9192-897A98142C05}" type="pres">
      <dgm:prSet presAssocID="{6FE5DF2D-B37C-4D7F-A40C-FF6D8A62F096}" presName="space" presStyleCnt="0"/>
      <dgm:spPr/>
    </dgm:pt>
    <dgm:pt modelId="{DCF8FE96-B210-4CC6-94B0-06B75D86EB4A}" type="pres">
      <dgm:prSet presAssocID="{53AB8266-F779-4118-876E-D2B9162EF51F}" presName="compositeB" presStyleCnt="0"/>
      <dgm:spPr/>
    </dgm:pt>
    <dgm:pt modelId="{9DB7ECE1-5805-4AEA-9644-32BDD3F21424}" type="pres">
      <dgm:prSet presAssocID="{53AB8266-F779-4118-876E-D2B9162EF51F}" presName="textB" presStyleLbl="revTx" presStyleIdx="1" presStyleCnt="3">
        <dgm:presLayoutVars>
          <dgm:bulletEnabled val="1"/>
        </dgm:presLayoutVars>
      </dgm:prSet>
      <dgm:spPr/>
    </dgm:pt>
    <dgm:pt modelId="{672D1749-FD0E-437B-84ED-7969A1FA4C4E}" type="pres">
      <dgm:prSet presAssocID="{53AB8266-F779-4118-876E-D2B9162EF51F}" presName="circleB" presStyleLbl="node1" presStyleIdx="1" presStyleCnt="3"/>
      <dgm:spPr/>
    </dgm:pt>
    <dgm:pt modelId="{D5A327DA-81F3-4FF0-8CC0-D43EC5305C00}" type="pres">
      <dgm:prSet presAssocID="{53AB8266-F779-4118-876E-D2B9162EF51F}" presName="spaceB" presStyleCnt="0"/>
      <dgm:spPr/>
    </dgm:pt>
    <dgm:pt modelId="{049C5939-AD27-4E97-9B5E-F4D5E382DF75}" type="pres">
      <dgm:prSet presAssocID="{2B2DB01D-8E70-4231-93B3-9CAADD24E37B}" presName="space" presStyleCnt="0"/>
      <dgm:spPr/>
    </dgm:pt>
    <dgm:pt modelId="{82ACEC58-47DD-4137-B219-EDB17B143E1C}" type="pres">
      <dgm:prSet presAssocID="{B950B9BF-40D5-49AF-87ED-4DFF0F3703FF}" presName="compositeA" presStyleCnt="0"/>
      <dgm:spPr/>
    </dgm:pt>
    <dgm:pt modelId="{AEDFD81D-2573-4EE7-940A-8716A7E9722E}" type="pres">
      <dgm:prSet presAssocID="{B950B9BF-40D5-49AF-87ED-4DFF0F3703FF}" presName="textA" presStyleLbl="revTx" presStyleIdx="2" presStyleCnt="3">
        <dgm:presLayoutVars>
          <dgm:bulletEnabled val="1"/>
        </dgm:presLayoutVars>
      </dgm:prSet>
      <dgm:spPr/>
    </dgm:pt>
    <dgm:pt modelId="{C71912A9-1105-4616-A4C4-C9F00E09BC80}" type="pres">
      <dgm:prSet presAssocID="{B950B9BF-40D5-49AF-87ED-4DFF0F3703FF}" presName="circleA" presStyleLbl="node1" presStyleIdx="2" presStyleCnt="3"/>
      <dgm:spPr/>
    </dgm:pt>
    <dgm:pt modelId="{2AB68628-0DC0-44CE-949F-90D69EE0071F}" type="pres">
      <dgm:prSet presAssocID="{B950B9BF-40D5-49AF-87ED-4DFF0F3703FF}" presName="spaceA" presStyleCnt="0"/>
      <dgm:spPr/>
    </dgm:pt>
  </dgm:ptLst>
  <dgm:cxnLst>
    <dgm:cxn modelId="{F57EC207-B59A-4A0E-8C14-0001B9CD4EF7}" type="presOf" srcId="{05B6D54E-ED46-4BAA-83A8-0D3911661B78}" destId="{9184F974-39D8-43B9-B551-90703D806279}" srcOrd="0" destOrd="0" presId="urn:microsoft.com/office/officeart/2005/8/layout/hProcess11"/>
    <dgm:cxn modelId="{C8BBBF31-2DEA-4108-ADE2-767EBB48A5E7}" srcId="{05B6D54E-ED46-4BAA-83A8-0D3911661B78}" destId="{2B689591-5E75-4E90-8C18-A5E93039A580}" srcOrd="0" destOrd="0" parTransId="{1552BB54-4F9F-4084-BC08-36E85A83B6D3}" sibTransId="{6FE5DF2D-B37C-4D7F-A40C-FF6D8A62F096}"/>
    <dgm:cxn modelId="{2F05AA42-E722-4242-908A-4CF53E868870}" type="presOf" srcId="{B950B9BF-40D5-49AF-87ED-4DFF0F3703FF}" destId="{AEDFD81D-2573-4EE7-940A-8716A7E9722E}" srcOrd="0" destOrd="0" presId="urn:microsoft.com/office/officeart/2005/8/layout/hProcess11"/>
    <dgm:cxn modelId="{9D717A6C-9533-4E28-BCCF-ECE7CD37888B}" srcId="{05B6D54E-ED46-4BAA-83A8-0D3911661B78}" destId="{53AB8266-F779-4118-876E-D2B9162EF51F}" srcOrd="1" destOrd="0" parTransId="{E1C2A53E-F85A-4265-BB25-41312A8E77F3}" sibTransId="{2B2DB01D-8E70-4231-93B3-9CAADD24E37B}"/>
    <dgm:cxn modelId="{04B391B1-FB2E-4DCD-9013-FBCE07CD1CBB}" srcId="{05B6D54E-ED46-4BAA-83A8-0D3911661B78}" destId="{B950B9BF-40D5-49AF-87ED-4DFF0F3703FF}" srcOrd="2" destOrd="0" parTransId="{32B28736-3970-4CC0-908B-035420D6E425}" sibTransId="{229AACAA-26EB-476C-9CB4-47F56CE0C06E}"/>
    <dgm:cxn modelId="{283581F5-9C85-4CA7-B70A-82E495400564}" type="presOf" srcId="{53AB8266-F779-4118-876E-D2B9162EF51F}" destId="{9DB7ECE1-5805-4AEA-9644-32BDD3F21424}" srcOrd="0" destOrd="0" presId="urn:microsoft.com/office/officeart/2005/8/layout/hProcess11"/>
    <dgm:cxn modelId="{6F75EFFC-E52B-410A-8709-81EE331476FE}" type="presOf" srcId="{2B689591-5E75-4E90-8C18-A5E93039A580}" destId="{E52BC57E-920D-4FB4-8E57-7F53338B8E2B}" srcOrd="0" destOrd="0" presId="urn:microsoft.com/office/officeart/2005/8/layout/hProcess11"/>
    <dgm:cxn modelId="{5454709E-33FB-438C-8FC3-0FE74B21636A}" type="presParOf" srcId="{9184F974-39D8-43B9-B551-90703D806279}" destId="{21A82ED0-8D7F-44DC-B6C0-E6E9D4C200E0}" srcOrd="0" destOrd="0" presId="urn:microsoft.com/office/officeart/2005/8/layout/hProcess11"/>
    <dgm:cxn modelId="{4FF28C82-AA22-429D-8F73-E7E28D971ABD}" type="presParOf" srcId="{9184F974-39D8-43B9-B551-90703D806279}" destId="{E8994FE5-B2AF-4DB6-9FE3-F8AD5B4B23E1}" srcOrd="1" destOrd="0" presId="urn:microsoft.com/office/officeart/2005/8/layout/hProcess11"/>
    <dgm:cxn modelId="{BBEED547-4D56-473E-85CD-0EBC80370737}" type="presParOf" srcId="{E8994FE5-B2AF-4DB6-9FE3-F8AD5B4B23E1}" destId="{0DAB30FE-43AC-43AA-8FAE-6E84C9647E98}" srcOrd="0" destOrd="0" presId="urn:microsoft.com/office/officeart/2005/8/layout/hProcess11"/>
    <dgm:cxn modelId="{D756225E-6F13-42F0-AF8C-A1DE6D689B83}" type="presParOf" srcId="{0DAB30FE-43AC-43AA-8FAE-6E84C9647E98}" destId="{E52BC57E-920D-4FB4-8E57-7F53338B8E2B}" srcOrd="0" destOrd="0" presId="urn:microsoft.com/office/officeart/2005/8/layout/hProcess11"/>
    <dgm:cxn modelId="{6AE7E541-2A22-44A9-9648-381D5DDA17CD}" type="presParOf" srcId="{0DAB30FE-43AC-43AA-8FAE-6E84C9647E98}" destId="{C4A8AC63-6804-4090-9B3D-FB449ECCDC8A}" srcOrd="1" destOrd="0" presId="urn:microsoft.com/office/officeart/2005/8/layout/hProcess11"/>
    <dgm:cxn modelId="{3062C511-336F-49C7-A658-31376441D9C3}" type="presParOf" srcId="{0DAB30FE-43AC-43AA-8FAE-6E84C9647E98}" destId="{9D582CF3-E28C-49F9-84F4-C98987FFCD29}" srcOrd="2" destOrd="0" presId="urn:microsoft.com/office/officeart/2005/8/layout/hProcess11"/>
    <dgm:cxn modelId="{F4E57F90-1B14-4821-BCAC-25CFED015EDC}" type="presParOf" srcId="{E8994FE5-B2AF-4DB6-9FE3-F8AD5B4B23E1}" destId="{6D5AC9CB-EFC9-47BE-9192-897A98142C05}" srcOrd="1" destOrd="0" presId="urn:microsoft.com/office/officeart/2005/8/layout/hProcess11"/>
    <dgm:cxn modelId="{C63932E5-D174-42A9-AF42-D970C33FC11B}" type="presParOf" srcId="{E8994FE5-B2AF-4DB6-9FE3-F8AD5B4B23E1}" destId="{DCF8FE96-B210-4CC6-94B0-06B75D86EB4A}" srcOrd="2" destOrd="0" presId="urn:microsoft.com/office/officeart/2005/8/layout/hProcess11"/>
    <dgm:cxn modelId="{A91DDE7D-F118-402B-918E-5D460F68C461}" type="presParOf" srcId="{DCF8FE96-B210-4CC6-94B0-06B75D86EB4A}" destId="{9DB7ECE1-5805-4AEA-9644-32BDD3F21424}" srcOrd="0" destOrd="0" presId="urn:microsoft.com/office/officeart/2005/8/layout/hProcess11"/>
    <dgm:cxn modelId="{6AC10A34-317F-4BCF-B7BD-3656960F3E6A}" type="presParOf" srcId="{DCF8FE96-B210-4CC6-94B0-06B75D86EB4A}" destId="{672D1749-FD0E-437B-84ED-7969A1FA4C4E}" srcOrd="1" destOrd="0" presId="urn:microsoft.com/office/officeart/2005/8/layout/hProcess11"/>
    <dgm:cxn modelId="{83D44E44-FC3B-468A-8761-ACB458416D58}" type="presParOf" srcId="{DCF8FE96-B210-4CC6-94B0-06B75D86EB4A}" destId="{D5A327DA-81F3-4FF0-8CC0-D43EC5305C00}" srcOrd="2" destOrd="0" presId="urn:microsoft.com/office/officeart/2005/8/layout/hProcess11"/>
    <dgm:cxn modelId="{E9E614D2-5776-4CB0-A715-76B2A045ECF4}" type="presParOf" srcId="{E8994FE5-B2AF-4DB6-9FE3-F8AD5B4B23E1}" destId="{049C5939-AD27-4E97-9B5E-F4D5E382DF75}" srcOrd="3" destOrd="0" presId="urn:microsoft.com/office/officeart/2005/8/layout/hProcess11"/>
    <dgm:cxn modelId="{03DD5128-0265-4CD2-996F-E75606C28D2F}" type="presParOf" srcId="{E8994FE5-B2AF-4DB6-9FE3-F8AD5B4B23E1}" destId="{82ACEC58-47DD-4137-B219-EDB17B143E1C}" srcOrd="4" destOrd="0" presId="urn:microsoft.com/office/officeart/2005/8/layout/hProcess11"/>
    <dgm:cxn modelId="{8DB5E0DC-83E0-42E8-B061-347FE8F25851}" type="presParOf" srcId="{82ACEC58-47DD-4137-B219-EDB17B143E1C}" destId="{AEDFD81D-2573-4EE7-940A-8716A7E9722E}" srcOrd="0" destOrd="0" presId="urn:microsoft.com/office/officeart/2005/8/layout/hProcess11"/>
    <dgm:cxn modelId="{2F9279F3-1BFC-4EF8-85E9-1516E6D14C2E}" type="presParOf" srcId="{82ACEC58-47DD-4137-B219-EDB17B143E1C}" destId="{C71912A9-1105-4616-A4C4-C9F00E09BC80}" srcOrd="1" destOrd="0" presId="urn:microsoft.com/office/officeart/2005/8/layout/hProcess11"/>
    <dgm:cxn modelId="{D17B276A-D51C-4382-96AF-6E7190306D81}" type="presParOf" srcId="{82ACEC58-47DD-4137-B219-EDB17B143E1C}" destId="{2AB68628-0DC0-44CE-949F-90D69EE0071F}" srcOrd="2" destOrd="0" presId="urn:microsoft.com/office/officeart/2005/8/layout/hProcess1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8.xml><?xml version="1.0" encoding="utf-8"?>
<dgm:dataModel xmlns:dgm="http://schemas.openxmlformats.org/drawingml/2006/diagram" xmlns:a="http://schemas.openxmlformats.org/drawingml/2006/main">
  <dgm:ptLst>
    <dgm:pt modelId="{93E00BEF-A694-43F1-BD12-C2D8174CACAC}" type="doc">
      <dgm:prSet loTypeId="urn:microsoft.com/office/officeart/2005/8/layout/hProcess11" loCatId="process" qsTypeId="urn:microsoft.com/office/officeart/2005/8/quickstyle/simple1" qsCatId="simple" csTypeId="urn:microsoft.com/office/officeart/2005/8/colors/accent1_2" csCatId="accent1"/>
      <dgm:spPr/>
      <dgm:t>
        <a:bodyPr/>
        <a:lstStyle/>
        <a:p>
          <a:endParaRPr lang="en-US"/>
        </a:p>
      </dgm:t>
    </dgm:pt>
    <dgm:pt modelId="{D7FF3497-BAF9-4753-8282-8F7A50E09C74}">
      <dgm:prSet/>
      <dgm:spPr/>
      <dgm:t>
        <a:bodyPr/>
        <a:lstStyle/>
        <a:p>
          <a:r>
            <a:rPr lang="zh-CN" baseline="0"/>
            <a:t>第一次修补：考虑收储力度（实际收储量只有市场预期的</a:t>
          </a:r>
          <a:r>
            <a:rPr lang="en-US" baseline="0"/>
            <a:t>30%</a:t>
          </a:r>
          <a:r>
            <a:rPr lang="zh-CN" baseline="0"/>
            <a:t>）  </a:t>
          </a:r>
          <a:endParaRPr lang="en-US"/>
        </a:p>
      </dgm:t>
    </dgm:pt>
    <dgm:pt modelId="{C59F5CF2-CC61-4F3C-8B20-6759E4CF7B13}" type="parTrans" cxnId="{59BF9008-6E1C-40A5-B203-E36B32A02278}">
      <dgm:prSet/>
      <dgm:spPr/>
      <dgm:t>
        <a:bodyPr/>
        <a:lstStyle/>
        <a:p>
          <a:endParaRPr lang="en-US"/>
        </a:p>
      </dgm:t>
    </dgm:pt>
    <dgm:pt modelId="{CE9AF36D-7059-4672-B0F9-38A13F8B45D6}" type="sibTrans" cxnId="{59BF9008-6E1C-40A5-B203-E36B32A02278}">
      <dgm:prSet/>
      <dgm:spPr/>
      <dgm:t>
        <a:bodyPr/>
        <a:lstStyle/>
        <a:p>
          <a:endParaRPr lang="en-US"/>
        </a:p>
      </dgm:t>
    </dgm:pt>
    <dgm:pt modelId="{37668BEB-D597-41A4-9DAB-1D6322546CC2}">
      <dgm:prSet/>
      <dgm:spPr/>
      <dgm:t>
        <a:bodyPr/>
        <a:lstStyle/>
        <a:p>
          <a:r>
            <a:rPr lang="zh-CN" baseline="0"/>
            <a:t>第二次修补：结合养殖户出栏节奏（压栏导致的集中出栏冲击）  </a:t>
          </a:r>
          <a:endParaRPr lang="en-US"/>
        </a:p>
      </dgm:t>
    </dgm:pt>
    <dgm:pt modelId="{FE04D73D-09DA-4D93-AC72-687C23F87D75}" type="parTrans" cxnId="{8CE68D6A-4B26-4828-8197-D3C9AF846126}">
      <dgm:prSet/>
      <dgm:spPr/>
      <dgm:t>
        <a:bodyPr/>
        <a:lstStyle/>
        <a:p>
          <a:endParaRPr lang="en-US"/>
        </a:p>
      </dgm:t>
    </dgm:pt>
    <dgm:pt modelId="{9BCE7B03-44D1-4A3D-8D67-0751E69B6130}" type="sibTrans" cxnId="{8CE68D6A-4B26-4828-8197-D3C9AF846126}">
      <dgm:prSet/>
      <dgm:spPr/>
      <dgm:t>
        <a:bodyPr/>
        <a:lstStyle/>
        <a:p>
          <a:endParaRPr lang="en-US"/>
        </a:p>
      </dgm:t>
    </dgm:pt>
    <dgm:pt modelId="{E93C6A4D-4C74-472F-B3CD-E37DC7491359}">
      <dgm:prSet/>
      <dgm:spPr/>
      <dgm:t>
        <a:bodyPr/>
        <a:lstStyle/>
        <a:p>
          <a:r>
            <a:rPr lang="zh-CN" baseline="0"/>
            <a:t>第三次修补：加入期货升贴水结构的放大器效应 </a:t>
          </a:r>
          <a:endParaRPr lang="en-US"/>
        </a:p>
      </dgm:t>
    </dgm:pt>
    <dgm:pt modelId="{582CA359-4FB7-4C61-926C-36CE2D968D7F}" type="parTrans" cxnId="{F897B4F4-2B16-4CE0-9B6C-DD8E34C1303C}">
      <dgm:prSet/>
      <dgm:spPr/>
      <dgm:t>
        <a:bodyPr/>
        <a:lstStyle/>
        <a:p>
          <a:endParaRPr lang="en-US"/>
        </a:p>
      </dgm:t>
    </dgm:pt>
    <dgm:pt modelId="{F6D411CF-1F82-4564-B299-F6A0599D072E}" type="sibTrans" cxnId="{F897B4F4-2B16-4CE0-9B6C-DD8E34C1303C}">
      <dgm:prSet/>
      <dgm:spPr/>
      <dgm:t>
        <a:bodyPr/>
        <a:lstStyle/>
        <a:p>
          <a:endParaRPr lang="en-US"/>
        </a:p>
      </dgm:t>
    </dgm:pt>
    <dgm:pt modelId="{9FB06846-C5AB-4F5D-88D1-8852B286F78A}" type="pres">
      <dgm:prSet presAssocID="{93E00BEF-A694-43F1-BD12-C2D8174CACAC}" presName="Name0" presStyleCnt="0">
        <dgm:presLayoutVars>
          <dgm:dir/>
          <dgm:resizeHandles val="exact"/>
        </dgm:presLayoutVars>
      </dgm:prSet>
      <dgm:spPr/>
    </dgm:pt>
    <dgm:pt modelId="{5DD63CD9-32E8-427A-9D5C-06079409C09C}" type="pres">
      <dgm:prSet presAssocID="{93E00BEF-A694-43F1-BD12-C2D8174CACAC}" presName="arrow" presStyleLbl="bgShp" presStyleIdx="0" presStyleCnt="1"/>
      <dgm:spPr/>
    </dgm:pt>
    <dgm:pt modelId="{1A76F533-0612-4053-B7BC-D0DD3E573C65}" type="pres">
      <dgm:prSet presAssocID="{93E00BEF-A694-43F1-BD12-C2D8174CACAC}" presName="points" presStyleCnt="0"/>
      <dgm:spPr/>
    </dgm:pt>
    <dgm:pt modelId="{53CE1054-A356-488F-8A33-327D54051E41}" type="pres">
      <dgm:prSet presAssocID="{D7FF3497-BAF9-4753-8282-8F7A50E09C74}" presName="compositeA" presStyleCnt="0"/>
      <dgm:spPr/>
    </dgm:pt>
    <dgm:pt modelId="{E64A0E16-F2B8-46E2-89C7-2145F7C67866}" type="pres">
      <dgm:prSet presAssocID="{D7FF3497-BAF9-4753-8282-8F7A50E09C74}" presName="textA" presStyleLbl="revTx" presStyleIdx="0" presStyleCnt="3">
        <dgm:presLayoutVars>
          <dgm:bulletEnabled val="1"/>
        </dgm:presLayoutVars>
      </dgm:prSet>
      <dgm:spPr/>
    </dgm:pt>
    <dgm:pt modelId="{399661E3-555A-4316-B12B-B77E477135C8}" type="pres">
      <dgm:prSet presAssocID="{D7FF3497-BAF9-4753-8282-8F7A50E09C74}" presName="circleA" presStyleLbl="node1" presStyleIdx="0" presStyleCnt="3"/>
      <dgm:spPr/>
    </dgm:pt>
    <dgm:pt modelId="{C5AD508A-07B0-4607-AC95-DD150976C6B9}" type="pres">
      <dgm:prSet presAssocID="{D7FF3497-BAF9-4753-8282-8F7A50E09C74}" presName="spaceA" presStyleCnt="0"/>
      <dgm:spPr/>
    </dgm:pt>
    <dgm:pt modelId="{900EA0DC-CA53-4564-9C1C-D4E43180AB5B}" type="pres">
      <dgm:prSet presAssocID="{CE9AF36D-7059-4672-B0F9-38A13F8B45D6}" presName="space" presStyleCnt="0"/>
      <dgm:spPr/>
    </dgm:pt>
    <dgm:pt modelId="{D00A1D95-BD47-4EFA-ABD2-67E22D01CE39}" type="pres">
      <dgm:prSet presAssocID="{37668BEB-D597-41A4-9DAB-1D6322546CC2}" presName="compositeB" presStyleCnt="0"/>
      <dgm:spPr/>
    </dgm:pt>
    <dgm:pt modelId="{0BDA3294-C3EF-430B-9056-F01D2638A90B}" type="pres">
      <dgm:prSet presAssocID="{37668BEB-D597-41A4-9DAB-1D6322546CC2}" presName="textB" presStyleLbl="revTx" presStyleIdx="1" presStyleCnt="3">
        <dgm:presLayoutVars>
          <dgm:bulletEnabled val="1"/>
        </dgm:presLayoutVars>
      </dgm:prSet>
      <dgm:spPr/>
    </dgm:pt>
    <dgm:pt modelId="{AFD6A88A-BBB6-447F-909F-14E1C89A1F63}" type="pres">
      <dgm:prSet presAssocID="{37668BEB-D597-41A4-9DAB-1D6322546CC2}" presName="circleB" presStyleLbl="node1" presStyleIdx="1" presStyleCnt="3"/>
      <dgm:spPr/>
    </dgm:pt>
    <dgm:pt modelId="{424937E5-80C9-45C7-BCC7-EF7915B80631}" type="pres">
      <dgm:prSet presAssocID="{37668BEB-D597-41A4-9DAB-1D6322546CC2}" presName="spaceB" presStyleCnt="0"/>
      <dgm:spPr/>
    </dgm:pt>
    <dgm:pt modelId="{7C15AD46-49E7-4FF2-A54B-90D875223F52}" type="pres">
      <dgm:prSet presAssocID="{9BCE7B03-44D1-4A3D-8D67-0751E69B6130}" presName="space" presStyleCnt="0"/>
      <dgm:spPr/>
    </dgm:pt>
    <dgm:pt modelId="{902E2FEB-16C5-49B1-8789-A46DD6452A98}" type="pres">
      <dgm:prSet presAssocID="{E93C6A4D-4C74-472F-B3CD-E37DC7491359}" presName="compositeA" presStyleCnt="0"/>
      <dgm:spPr/>
    </dgm:pt>
    <dgm:pt modelId="{4BFFFF2E-AFDC-4283-A4FD-5B50AB7A57B9}" type="pres">
      <dgm:prSet presAssocID="{E93C6A4D-4C74-472F-B3CD-E37DC7491359}" presName="textA" presStyleLbl="revTx" presStyleIdx="2" presStyleCnt="3">
        <dgm:presLayoutVars>
          <dgm:bulletEnabled val="1"/>
        </dgm:presLayoutVars>
      </dgm:prSet>
      <dgm:spPr/>
    </dgm:pt>
    <dgm:pt modelId="{08C40BBF-2CDE-4E8D-9F51-7333B26854A5}" type="pres">
      <dgm:prSet presAssocID="{E93C6A4D-4C74-472F-B3CD-E37DC7491359}" presName="circleA" presStyleLbl="node1" presStyleIdx="2" presStyleCnt="3"/>
      <dgm:spPr/>
    </dgm:pt>
    <dgm:pt modelId="{7187E904-497F-4FDE-9A91-C1E08FCAF514}" type="pres">
      <dgm:prSet presAssocID="{E93C6A4D-4C74-472F-B3CD-E37DC7491359}" presName="spaceA" presStyleCnt="0"/>
      <dgm:spPr/>
    </dgm:pt>
  </dgm:ptLst>
  <dgm:cxnLst>
    <dgm:cxn modelId="{59BF9008-6E1C-40A5-B203-E36B32A02278}" srcId="{93E00BEF-A694-43F1-BD12-C2D8174CACAC}" destId="{D7FF3497-BAF9-4753-8282-8F7A50E09C74}" srcOrd="0" destOrd="0" parTransId="{C59F5CF2-CC61-4F3C-8B20-6759E4CF7B13}" sibTransId="{CE9AF36D-7059-4672-B0F9-38A13F8B45D6}"/>
    <dgm:cxn modelId="{C2683333-7FDE-471C-9CB3-25B5BF56299A}" type="presOf" srcId="{D7FF3497-BAF9-4753-8282-8F7A50E09C74}" destId="{E64A0E16-F2B8-46E2-89C7-2145F7C67866}" srcOrd="0" destOrd="0" presId="urn:microsoft.com/office/officeart/2005/8/layout/hProcess11"/>
    <dgm:cxn modelId="{8CE68D6A-4B26-4828-8197-D3C9AF846126}" srcId="{93E00BEF-A694-43F1-BD12-C2D8174CACAC}" destId="{37668BEB-D597-41A4-9DAB-1D6322546CC2}" srcOrd="1" destOrd="0" parTransId="{FE04D73D-09DA-4D93-AC72-687C23F87D75}" sibTransId="{9BCE7B03-44D1-4A3D-8D67-0751E69B6130}"/>
    <dgm:cxn modelId="{4BC79157-CC6B-40CD-9ACF-E79AF48BB654}" type="presOf" srcId="{E93C6A4D-4C74-472F-B3CD-E37DC7491359}" destId="{4BFFFF2E-AFDC-4283-A4FD-5B50AB7A57B9}" srcOrd="0" destOrd="0" presId="urn:microsoft.com/office/officeart/2005/8/layout/hProcess11"/>
    <dgm:cxn modelId="{1F69D8C2-421E-4545-BFC8-A7D8C0B489C7}" type="presOf" srcId="{37668BEB-D597-41A4-9DAB-1D6322546CC2}" destId="{0BDA3294-C3EF-430B-9056-F01D2638A90B}" srcOrd="0" destOrd="0" presId="urn:microsoft.com/office/officeart/2005/8/layout/hProcess11"/>
    <dgm:cxn modelId="{A5D124E9-3F7C-4E60-9CE9-1B80F1B9D595}" type="presOf" srcId="{93E00BEF-A694-43F1-BD12-C2D8174CACAC}" destId="{9FB06846-C5AB-4F5D-88D1-8852B286F78A}" srcOrd="0" destOrd="0" presId="urn:microsoft.com/office/officeart/2005/8/layout/hProcess11"/>
    <dgm:cxn modelId="{F897B4F4-2B16-4CE0-9B6C-DD8E34C1303C}" srcId="{93E00BEF-A694-43F1-BD12-C2D8174CACAC}" destId="{E93C6A4D-4C74-472F-B3CD-E37DC7491359}" srcOrd="2" destOrd="0" parTransId="{582CA359-4FB7-4C61-926C-36CE2D968D7F}" sibTransId="{F6D411CF-1F82-4564-B299-F6A0599D072E}"/>
    <dgm:cxn modelId="{81B272EC-8D65-4A18-AC4F-6B0E15BEE645}" type="presParOf" srcId="{9FB06846-C5AB-4F5D-88D1-8852B286F78A}" destId="{5DD63CD9-32E8-427A-9D5C-06079409C09C}" srcOrd="0" destOrd="0" presId="urn:microsoft.com/office/officeart/2005/8/layout/hProcess11"/>
    <dgm:cxn modelId="{64F72F0E-C596-47CA-BA2C-35FA08A3E6CE}" type="presParOf" srcId="{9FB06846-C5AB-4F5D-88D1-8852B286F78A}" destId="{1A76F533-0612-4053-B7BC-D0DD3E573C65}" srcOrd="1" destOrd="0" presId="urn:microsoft.com/office/officeart/2005/8/layout/hProcess11"/>
    <dgm:cxn modelId="{8E53A250-5457-461D-80A7-D45636B840FC}" type="presParOf" srcId="{1A76F533-0612-4053-B7BC-D0DD3E573C65}" destId="{53CE1054-A356-488F-8A33-327D54051E41}" srcOrd="0" destOrd="0" presId="urn:microsoft.com/office/officeart/2005/8/layout/hProcess11"/>
    <dgm:cxn modelId="{A613AF7E-C85E-4A43-BC47-4FF389C8B03B}" type="presParOf" srcId="{53CE1054-A356-488F-8A33-327D54051E41}" destId="{E64A0E16-F2B8-46E2-89C7-2145F7C67866}" srcOrd="0" destOrd="0" presId="urn:microsoft.com/office/officeart/2005/8/layout/hProcess11"/>
    <dgm:cxn modelId="{B7B36DC2-2FD9-46EA-B46E-23911C246FF7}" type="presParOf" srcId="{53CE1054-A356-488F-8A33-327D54051E41}" destId="{399661E3-555A-4316-B12B-B77E477135C8}" srcOrd="1" destOrd="0" presId="urn:microsoft.com/office/officeart/2005/8/layout/hProcess11"/>
    <dgm:cxn modelId="{31319C0E-3C57-4DA9-836D-31C91D4D16FB}" type="presParOf" srcId="{53CE1054-A356-488F-8A33-327D54051E41}" destId="{C5AD508A-07B0-4607-AC95-DD150976C6B9}" srcOrd="2" destOrd="0" presId="urn:microsoft.com/office/officeart/2005/8/layout/hProcess11"/>
    <dgm:cxn modelId="{7404E811-93F7-4471-9091-D6B64D9E36E3}" type="presParOf" srcId="{1A76F533-0612-4053-B7BC-D0DD3E573C65}" destId="{900EA0DC-CA53-4564-9C1C-D4E43180AB5B}" srcOrd="1" destOrd="0" presId="urn:microsoft.com/office/officeart/2005/8/layout/hProcess11"/>
    <dgm:cxn modelId="{00E65E5C-27CB-4CF3-A8A8-AB1979CDD659}" type="presParOf" srcId="{1A76F533-0612-4053-B7BC-D0DD3E573C65}" destId="{D00A1D95-BD47-4EFA-ABD2-67E22D01CE39}" srcOrd="2" destOrd="0" presId="urn:microsoft.com/office/officeart/2005/8/layout/hProcess11"/>
    <dgm:cxn modelId="{0D4E191E-10A3-476D-AAD5-0DA411E529A4}" type="presParOf" srcId="{D00A1D95-BD47-4EFA-ABD2-67E22D01CE39}" destId="{0BDA3294-C3EF-430B-9056-F01D2638A90B}" srcOrd="0" destOrd="0" presId="urn:microsoft.com/office/officeart/2005/8/layout/hProcess11"/>
    <dgm:cxn modelId="{DFDD8160-FE07-4810-8AD0-2899A8E51C3B}" type="presParOf" srcId="{D00A1D95-BD47-4EFA-ABD2-67E22D01CE39}" destId="{AFD6A88A-BBB6-447F-909F-14E1C89A1F63}" srcOrd="1" destOrd="0" presId="urn:microsoft.com/office/officeart/2005/8/layout/hProcess11"/>
    <dgm:cxn modelId="{F5DA96F7-BEE4-4E1D-BD0A-92DF9850B7A1}" type="presParOf" srcId="{D00A1D95-BD47-4EFA-ABD2-67E22D01CE39}" destId="{424937E5-80C9-45C7-BCC7-EF7915B80631}" srcOrd="2" destOrd="0" presId="urn:microsoft.com/office/officeart/2005/8/layout/hProcess11"/>
    <dgm:cxn modelId="{0A3D9645-1212-4C99-B1F0-F3BE9962EF64}" type="presParOf" srcId="{1A76F533-0612-4053-B7BC-D0DD3E573C65}" destId="{7C15AD46-49E7-4FF2-A54B-90D875223F52}" srcOrd="3" destOrd="0" presId="urn:microsoft.com/office/officeart/2005/8/layout/hProcess11"/>
    <dgm:cxn modelId="{8AF9D52E-B151-4B14-A8C0-E96F26599DFD}" type="presParOf" srcId="{1A76F533-0612-4053-B7BC-D0DD3E573C65}" destId="{902E2FEB-16C5-49B1-8789-A46DD6452A98}" srcOrd="4" destOrd="0" presId="urn:microsoft.com/office/officeart/2005/8/layout/hProcess11"/>
    <dgm:cxn modelId="{265F486A-1469-4F95-8512-3822922DF6BA}" type="presParOf" srcId="{902E2FEB-16C5-49B1-8789-A46DD6452A98}" destId="{4BFFFF2E-AFDC-4283-A4FD-5B50AB7A57B9}" srcOrd="0" destOrd="0" presId="urn:microsoft.com/office/officeart/2005/8/layout/hProcess11"/>
    <dgm:cxn modelId="{9883CC48-E1AD-4D7D-A7A3-0C1719C1D8DF}" type="presParOf" srcId="{902E2FEB-16C5-49B1-8789-A46DD6452A98}" destId="{08C40BBF-2CDE-4E8D-9F51-7333B26854A5}" srcOrd="1" destOrd="0" presId="urn:microsoft.com/office/officeart/2005/8/layout/hProcess11"/>
    <dgm:cxn modelId="{617F3D37-98C7-470C-BCB7-E52E90F75E62}" type="presParOf" srcId="{902E2FEB-16C5-49B1-8789-A46DD6452A98}" destId="{7187E904-497F-4FDE-9A91-C1E08FCAF514}" srcOrd="2" destOrd="0" presId="urn:microsoft.com/office/officeart/2005/8/layout/hProcess1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9.xml><?xml version="1.0" encoding="utf-8"?>
<dgm:dataModel xmlns:dgm="http://schemas.openxmlformats.org/drawingml/2006/diagram" xmlns:a="http://schemas.openxmlformats.org/drawingml/2006/main">
  <dgm:ptLst>
    <dgm:pt modelId="{D61DC4E7-F98C-4468-B094-4D9260B5FD2E}" type="doc">
      <dgm:prSet loTypeId="urn:microsoft.com/office/officeart/2005/8/layout/hProcess11" loCatId="process" qsTypeId="urn:microsoft.com/office/officeart/2005/8/quickstyle/simple1" qsCatId="simple" csTypeId="urn:microsoft.com/office/officeart/2005/8/colors/accent1_2" csCatId="accent1"/>
      <dgm:spPr/>
      <dgm:t>
        <a:bodyPr/>
        <a:lstStyle/>
        <a:p>
          <a:endParaRPr lang="en-US"/>
        </a:p>
      </dgm:t>
    </dgm:pt>
    <dgm:pt modelId="{CBBDC7FE-2B26-4F89-B96E-490E03668256}">
      <dgm:prSet/>
      <dgm:spPr/>
      <dgm:t>
        <a:bodyPr/>
        <a:lstStyle/>
        <a:p>
          <a:r>
            <a:rPr lang="zh-CN" baseline="0" dirty="0"/>
            <a:t>显微镜谬误</a:t>
          </a:r>
          <a:r>
            <a:rPr lang="en-US" baseline="0" dirty="0"/>
            <a:t>——</a:t>
          </a:r>
          <a:r>
            <a:rPr lang="zh-CN" baseline="0" dirty="0"/>
            <a:t>在加工费预测模型迭代</a:t>
          </a:r>
          <a:r>
            <a:rPr lang="en-US" baseline="0" dirty="0"/>
            <a:t>25</a:t>
          </a:r>
          <a:r>
            <a:rPr lang="zh-CN" baseline="0" dirty="0"/>
            <a:t>次后，反而忽视电费补贴政策突变</a:t>
          </a:r>
          <a:endParaRPr lang="en-US" dirty="0"/>
        </a:p>
      </dgm:t>
    </dgm:pt>
    <dgm:pt modelId="{1AC722B5-01D3-4983-8422-12DBAEDF82D8}" type="parTrans" cxnId="{8231ECF6-3775-4FAF-9835-C24B24EF503E}">
      <dgm:prSet/>
      <dgm:spPr/>
      <dgm:t>
        <a:bodyPr/>
        <a:lstStyle/>
        <a:p>
          <a:endParaRPr lang="en-US"/>
        </a:p>
      </dgm:t>
    </dgm:pt>
    <dgm:pt modelId="{0862A42B-C612-4683-AA31-E7C953DF7E32}" type="sibTrans" cxnId="{8231ECF6-3775-4FAF-9835-C24B24EF503E}">
      <dgm:prSet/>
      <dgm:spPr/>
      <dgm:t>
        <a:bodyPr/>
        <a:lstStyle/>
        <a:p>
          <a:endParaRPr lang="en-US"/>
        </a:p>
      </dgm:t>
    </dgm:pt>
    <dgm:pt modelId="{4C740022-BF9D-4FBC-81E3-AEB889CB389B}">
      <dgm:prSet/>
      <dgm:spPr/>
      <dgm:t>
        <a:bodyPr/>
        <a:lstStyle/>
        <a:p>
          <a:r>
            <a:rPr lang="zh-CN" baseline="0"/>
            <a:t>路径依赖</a:t>
          </a:r>
          <a:r>
            <a:rPr lang="en-US" baseline="0"/>
            <a:t>——</a:t>
          </a:r>
          <a:r>
            <a:rPr lang="zh-CN" baseline="0"/>
            <a:t>当某技术指标连续</a:t>
          </a:r>
          <a:r>
            <a:rPr lang="en-US" baseline="0"/>
            <a:t>8</a:t>
          </a:r>
          <a:r>
            <a:rPr lang="zh-CN" baseline="0"/>
            <a:t>次有效时，放松对特殊行情的检测灵敏度</a:t>
          </a:r>
          <a:endParaRPr lang="en-US"/>
        </a:p>
      </dgm:t>
    </dgm:pt>
    <dgm:pt modelId="{013F9797-3DBD-40DB-8573-AD27B35A5AC3}" type="parTrans" cxnId="{A8930712-3A78-4583-AA1A-9EAB865B3DA7}">
      <dgm:prSet/>
      <dgm:spPr/>
      <dgm:t>
        <a:bodyPr/>
        <a:lstStyle/>
        <a:p>
          <a:endParaRPr lang="en-US"/>
        </a:p>
      </dgm:t>
    </dgm:pt>
    <dgm:pt modelId="{1896026D-1E2D-4FF4-B12C-138AE809AC97}" type="sibTrans" cxnId="{A8930712-3A78-4583-AA1A-9EAB865B3DA7}">
      <dgm:prSet/>
      <dgm:spPr/>
      <dgm:t>
        <a:bodyPr/>
        <a:lstStyle/>
        <a:p>
          <a:endParaRPr lang="en-US"/>
        </a:p>
      </dgm:t>
    </dgm:pt>
    <dgm:pt modelId="{7F62046E-D381-4310-84EB-54F96B1630BB}">
      <dgm:prSet/>
      <dgm:spPr/>
      <dgm:t>
        <a:bodyPr/>
        <a:lstStyle/>
        <a:p>
          <a:r>
            <a:rPr lang="zh-CN" baseline="0"/>
            <a:t>数据暴食症</a:t>
          </a:r>
          <a:r>
            <a:rPr lang="en-US" baseline="0"/>
            <a:t>——</a:t>
          </a:r>
          <a:r>
            <a:rPr lang="zh-CN" baseline="0"/>
            <a:t>为了迭代而采集毫无经济逻辑关联的数据（如试图用超市食盐销量预测螺纹钢价格）</a:t>
          </a:r>
          <a:endParaRPr lang="en-US"/>
        </a:p>
      </dgm:t>
    </dgm:pt>
    <dgm:pt modelId="{0C456243-9EF4-4549-A26A-3B00A45B00C8}" type="parTrans" cxnId="{488997C8-A66D-403B-B4B9-5E7F8E36F6DD}">
      <dgm:prSet/>
      <dgm:spPr/>
      <dgm:t>
        <a:bodyPr/>
        <a:lstStyle/>
        <a:p>
          <a:endParaRPr lang="en-US"/>
        </a:p>
      </dgm:t>
    </dgm:pt>
    <dgm:pt modelId="{3E0538FC-9EAD-4146-B772-8A870EFED5FF}" type="sibTrans" cxnId="{488997C8-A66D-403B-B4B9-5E7F8E36F6DD}">
      <dgm:prSet/>
      <dgm:spPr/>
      <dgm:t>
        <a:bodyPr/>
        <a:lstStyle/>
        <a:p>
          <a:endParaRPr lang="en-US"/>
        </a:p>
      </dgm:t>
    </dgm:pt>
    <dgm:pt modelId="{11F674BC-D9E0-4C74-97C3-D524586D8E90}" type="pres">
      <dgm:prSet presAssocID="{D61DC4E7-F98C-4468-B094-4D9260B5FD2E}" presName="Name0" presStyleCnt="0">
        <dgm:presLayoutVars>
          <dgm:dir/>
          <dgm:resizeHandles val="exact"/>
        </dgm:presLayoutVars>
      </dgm:prSet>
      <dgm:spPr/>
    </dgm:pt>
    <dgm:pt modelId="{50B7F092-8C2B-45D7-90E5-31DA4982A823}" type="pres">
      <dgm:prSet presAssocID="{D61DC4E7-F98C-4468-B094-4D9260B5FD2E}" presName="arrow" presStyleLbl="bgShp" presStyleIdx="0" presStyleCnt="1"/>
      <dgm:spPr/>
    </dgm:pt>
    <dgm:pt modelId="{2B938EDB-86B9-4119-801C-7D23DFCF59DC}" type="pres">
      <dgm:prSet presAssocID="{D61DC4E7-F98C-4468-B094-4D9260B5FD2E}" presName="points" presStyleCnt="0"/>
      <dgm:spPr/>
    </dgm:pt>
    <dgm:pt modelId="{BE24F867-E36F-4AF4-A0E6-761B1DD6BE98}" type="pres">
      <dgm:prSet presAssocID="{CBBDC7FE-2B26-4F89-B96E-490E03668256}" presName="compositeA" presStyleCnt="0"/>
      <dgm:spPr/>
    </dgm:pt>
    <dgm:pt modelId="{12CF0F33-08D1-4B0D-9F02-146D96EEBE60}" type="pres">
      <dgm:prSet presAssocID="{CBBDC7FE-2B26-4F89-B96E-490E03668256}" presName="textA" presStyleLbl="revTx" presStyleIdx="0" presStyleCnt="3">
        <dgm:presLayoutVars>
          <dgm:bulletEnabled val="1"/>
        </dgm:presLayoutVars>
      </dgm:prSet>
      <dgm:spPr/>
    </dgm:pt>
    <dgm:pt modelId="{43D16005-547A-4D4C-A380-512AD6954F89}" type="pres">
      <dgm:prSet presAssocID="{CBBDC7FE-2B26-4F89-B96E-490E03668256}" presName="circleA" presStyleLbl="node1" presStyleIdx="0" presStyleCnt="3"/>
      <dgm:spPr/>
    </dgm:pt>
    <dgm:pt modelId="{EF4801E7-0297-4862-8D1E-005F8B280BC4}" type="pres">
      <dgm:prSet presAssocID="{CBBDC7FE-2B26-4F89-B96E-490E03668256}" presName="spaceA" presStyleCnt="0"/>
      <dgm:spPr/>
    </dgm:pt>
    <dgm:pt modelId="{83F5EE63-A89A-4349-AE7E-56A8285A3ABC}" type="pres">
      <dgm:prSet presAssocID="{0862A42B-C612-4683-AA31-E7C953DF7E32}" presName="space" presStyleCnt="0"/>
      <dgm:spPr/>
    </dgm:pt>
    <dgm:pt modelId="{A4DFE3B8-9E44-4A42-86A5-B676F03A19DA}" type="pres">
      <dgm:prSet presAssocID="{4C740022-BF9D-4FBC-81E3-AEB889CB389B}" presName="compositeB" presStyleCnt="0"/>
      <dgm:spPr/>
    </dgm:pt>
    <dgm:pt modelId="{9BBA1D46-307A-49A0-9DE5-6F5FCC0C1BD0}" type="pres">
      <dgm:prSet presAssocID="{4C740022-BF9D-4FBC-81E3-AEB889CB389B}" presName="textB" presStyleLbl="revTx" presStyleIdx="1" presStyleCnt="3">
        <dgm:presLayoutVars>
          <dgm:bulletEnabled val="1"/>
        </dgm:presLayoutVars>
      </dgm:prSet>
      <dgm:spPr/>
    </dgm:pt>
    <dgm:pt modelId="{2007FBCF-5E7E-4764-A186-6A604B1B44AA}" type="pres">
      <dgm:prSet presAssocID="{4C740022-BF9D-4FBC-81E3-AEB889CB389B}" presName="circleB" presStyleLbl="node1" presStyleIdx="1" presStyleCnt="3"/>
      <dgm:spPr/>
    </dgm:pt>
    <dgm:pt modelId="{36ED1900-962D-4D74-8D61-48C2806B9906}" type="pres">
      <dgm:prSet presAssocID="{4C740022-BF9D-4FBC-81E3-AEB889CB389B}" presName="spaceB" presStyleCnt="0"/>
      <dgm:spPr/>
    </dgm:pt>
    <dgm:pt modelId="{93E09DBF-E16A-4E58-B7DA-8E01D93639BF}" type="pres">
      <dgm:prSet presAssocID="{1896026D-1E2D-4FF4-B12C-138AE809AC97}" presName="space" presStyleCnt="0"/>
      <dgm:spPr/>
    </dgm:pt>
    <dgm:pt modelId="{87C8F346-FAB6-418D-A0FD-7F82F9BC0DE1}" type="pres">
      <dgm:prSet presAssocID="{7F62046E-D381-4310-84EB-54F96B1630BB}" presName="compositeA" presStyleCnt="0"/>
      <dgm:spPr/>
    </dgm:pt>
    <dgm:pt modelId="{E8D211E6-1F9C-4828-992B-B4D6814211D2}" type="pres">
      <dgm:prSet presAssocID="{7F62046E-D381-4310-84EB-54F96B1630BB}" presName="textA" presStyleLbl="revTx" presStyleIdx="2" presStyleCnt="3">
        <dgm:presLayoutVars>
          <dgm:bulletEnabled val="1"/>
        </dgm:presLayoutVars>
      </dgm:prSet>
      <dgm:spPr/>
    </dgm:pt>
    <dgm:pt modelId="{ACA2DA5E-6CBE-4368-96B5-BDA11E52FBD3}" type="pres">
      <dgm:prSet presAssocID="{7F62046E-D381-4310-84EB-54F96B1630BB}" presName="circleA" presStyleLbl="node1" presStyleIdx="2" presStyleCnt="3"/>
      <dgm:spPr/>
    </dgm:pt>
    <dgm:pt modelId="{158A4A0E-25D7-4B0E-8AF0-4A9A13D481FC}" type="pres">
      <dgm:prSet presAssocID="{7F62046E-D381-4310-84EB-54F96B1630BB}" presName="spaceA" presStyleCnt="0"/>
      <dgm:spPr/>
    </dgm:pt>
  </dgm:ptLst>
  <dgm:cxnLst>
    <dgm:cxn modelId="{A8930712-3A78-4583-AA1A-9EAB865B3DA7}" srcId="{D61DC4E7-F98C-4468-B094-4D9260B5FD2E}" destId="{4C740022-BF9D-4FBC-81E3-AEB889CB389B}" srcOrd="1" destOrd="0" parTransId="{013F9797-3DBD-40DB-8573-AD27B35A5AC3}" sibTransId="{1896026D-1E2D-4FF4-B12C-138AE809AC97}"/>
    <dgm:cxn modelId="{C3CB1519-C1E9-404C-A585-729106185B49}" type="presOf" srcId="{D61DC4E7-F98C-4468-B094-4D9260B5FD2E}" destId="{11F674BC-D9E0-4C74-97C3-D524586D8E90}" srcOrd="0" destOrd="0" presId="urn:microsoft.com/office/officeart/2005/8/layout/hProcess11"/>
    <dgm:cxn modelId="{44D0E126-B472-4195-98FA-B02C742A2C93}" type="presOf" srcId="{4C740022-BF9D-4FBC-81E3-AEB889CB389B}" destId="{9BBA1D46-307A-49A0-9DE5-6F5FCC0C1BD0}" srcOrd="0" destOrd="0" presId="urn:microsoft.com/office/officeart/2005/8/layout/hProcess11"/>
    <dgm:cxn modelId="{273AF944-B0B7-4573-B0E5-B725FB8AD132}" type="presOf" srcId="{7F62046E-D381-4310-84EB-54F96B1630BB}" destId="{E8D211E6-1F9C-4828-992B-B4D6814211D2}" srcOrd="0" destOrd="0" presId="urn:microsoft.com/office/officeart/2005/8/layout/hProcess11"/>
    <dgm:cxn modelId="{488997C8-A66D-403B-B4B9-5E7F8E36F6DD}" srcId="{D61DC4E7-F98C-4468-B094-4D9260B5FD2E}" destId="{7F62046E-D381-4310-84EB-54F96B1630BB}" srcOrd="2" destOrd="0" parTransId="{0C456243-9EF4-4549-A26A-3B00A45B00C8}" sibTransId="{3E0538FC-9EAD-4146-B772-8A870EFED5FF}"/>
    <dgm:cxn modelId="{84A2D6D3-A1B4-4313-8563-A30695DF6096}" type="presOf" srcId="{CBBDC7FE-2B26-4F89-B96E-490E03668256}" destId="{12CF0F33-08D1-4B0D-9F02-146D96EEBE60}" srcOrd="0" destOrd="0" presId="urn:microsoft.com/office/officeart/2005/8/layout/hProcess11"/>
    <dgm:cxn modelId="{8231ECF6-3775-4FAF-9835-C24B24EF503E}" srcId="{D61DC4E7-F98C-4468-B094-4D9260B5FD2E}" destId="{CBBDC7FE-2B26-4F89-B96E-490E03668256}" srcOrd="0" destOrd="0" parTransId="{1AC722B5-01D3-4983-8422-12DBAEDF82D8}" sibTransId="{0862A42B-C612-4683-AA31-E7C953DF7E32}"/>
    <dgm:cxn modelId="{DAF481DA-C7C6-4399-AC91-9E407A3D90FA}" type="presParOf" srcId="{11F674BC-D9E0-4C74-97C3-D524586D8E90}" destId="{50B7F092-8C2B-45D7-90E5-31DA4982A823}" srcOrd="0" destOrd="0" presId="urn:microsoft.com/office/officeart/2005/8/layout/hProcess11"/>
    <dgm:cxn modelId="{0376EB68-B1E7-4B1F-9540-DF00AB0ECE33}" type="presParOf" srcId="{11F674BC-D9E0-4C74-97C3-D524586D8E90}" destId="{2B938EDB-86B9-4119-801C-7D23DFCF59DC}" srcOrd="1" destOrd="0" presId="urn:microsoft.com/office/officeart/2005/8/layout/hProcess11"/>
    <dgm:cxn modelId="{37799CD3-410F-4B60-A1CF-DEC1DDFBC6A1}" type="presParOf" srcId="{2B938EDB-86B9-4119-801C-7D23DFCF59DC}" destId="{BE24F867-E36F-4AF4-A0E6-761B1DD6BE98}" srcOrd="0" destOrd="0" presId="urn:microsoft.com/office/officeart/2005/8/layout/hProcess11"/>
    <dgm:cxn modelId="{DE58D6C6-1479-49B8-A817-5FCB1D7AF392}" type="presParOf" srcId="{BE24F867-E36F-4AF4-A0E6-761B1DD6BE98}" destId="{12CF0F33-08D1-4B0D-9F02-146D96EEBE60}" srcOrd="0" destOrd="0" presId="urn:microsoft.com/office/officeart/2005/8/layout/hProcess11"/>
    <dgm:cxn modelId="{EACF5F37-E8D3-4F45-99E0-84304091B962}" type="presParOf" srcId="{BE24F867-E36F-4AF4-A0E6-761B1DD6BE98}" destId="{43D16005-547A-4D4C-A380-512AD6954F89}" srcOrd="1" destOrd="0" presId="urn:microsoft.com/office/officeart/2005/8/layout/hProcess11"/>
    <dgm:cxn modelId="{85534C7C-9921-4068-BEB3-C4BBC99EC349}" type="presParOf" srcId="{BE24F867-E36F-4AF4-A0E6-761B1DD6BE98}" destId="{EF4801E7-0297-4862-8D1E-005F8B280BC4}" srcOrd="2" destOrd="0" presId="urn:microsoft.com/office/officeart/2005/8/layout/hProcess11"/>
    <dgm:cxn modelId="{B674D3F6-B68E-4D50-AA12-ACCAA60A12C0}" type="presParOf" srcId="{2B938EDB-86B9-4119-801C-7D23DFCF59DC}" destId="{83F5EE63-A89A-4349-AE7E-56A8285A3ABC}" srcOrd="1" destOrd="0" presId="urn:microsoft.com/office/officeart/2005/8/layout/hProcess11"/>
    <dgm:cxn modelId="{41009D35-B5A8-4DD8-A9E1-ED1AA94BF3B8}" type="presParOf" srcId="{2B938EDB-86B9-4119-801C-7D23DFCF59DC}" destId="{A4DFE3B8-9E44-4A42-86A5-B676F03A19DA}" srcOrd="2" destOrd="0" presId="urn:microsoft.com/office/officeart/2005/8/layout/hProcess11"/>
    <dgm:cxn modelId="{63C70028-9F26-4EBB-B095-396AF6EC7F69}" type="presParOf" srcId="{A4DFE3B8-9E44-4A42-86A5-B676F03A19DA}" destId="{9BBA1D46-307A-49A0-9DE5-6F5FCC0C1BD0}" srcOrd="0" destOrd="0" presId="urn:microsoft.com/office/officeart/2005/8/layout/hProcess11"/>
    <dgm:cxn modelId="{752ACF70-ECBC-4E4C-80C1-A1611F49342A}" type="presParOf" srcId="{A4DFE3B8-9E44-4A42-86A5-B676F03A19DA}" destId="{2007FBCF-5E7E-4764-A186-6A604B1B44AA}" srcOrd="1" destOrd="0" presId="urn:microsoft.com/office/officeart/2005/8/layout/hProcess11"/>
    <dgm:cxn modelId="{FBE93D38-9E09-4736-9691-5CC4E39446D9}" type="presParOf" srcId="{A4DFE3B8-9E44-4A42-86A5-B676F03A19DA}" destId="{36ED1900-962D-4D74-8D61-48C2806B9906}" srcOrd="2" destOrd="0" presId="urn:microsoft.com/office/officeart/2005/8/layout/hProcess11"/>
    <dgm:cxn modelId="{21FDA0BA-B3C0-44E4-B708-E96CF931CEA3}" type="presParOf" srcId="{2B938EDB-86B9-4119-801C-7D23DFCF59DC}" destId="{93E09DBF-E16A-4E58-B7DA-8E01D93639BF}" srcOrd="3" destOrd="0" presId="urn:microsoft.com/office/officeart/2005/8/layout/hProcess11"/>
    <dgm:cxn modelId="{80162783-14D1-491C-A11C-1A81FE55440D}" type="presParOf" srcId="{2B938EDB-86B9-4119-801C-7D23DFCF59DC}" destId="{87C8F346-FAB6-418D-A0FD-7F82F9BC0DE1}" srcOrd="4" destOrd="0" presId="urn:microsoft.com/office/officeart/2005/8/layout/hProcess11"/>
    <dgm:cxn modelId="{13A7B39D-3F77-4788-8C6D-C30E974EA5B0}" type="presParOf" srcId="{87C8F346-FAB6-418D-A0FD-7F82F9BC0DE1}" destId="{E8D211E6-1F9C-4828-992B-B4D6814211D2}" srcOrd="0" destOrd="0" presId="urn:microsoft.com/office/officeart/2005/8/layout/hProcess11"/>
    <dgm:cxn modelId="{8E9CB67B-6E6F-4FF2-8D90-3C8EB8CA385B}" type="presParOf" srcId="{87C8F346-FAB6-418D-A0FD-7F82F9BC0DE1}" destId="{ACA2DA5E-6CBE-4368-96B5-BDA11E52FBD3}" srcOrd="1" destOrd="0" presId="urn:microsoft.com/office/officeart/2005/8/layout/hProcess11"/>
    <dgm:cxn modelId="{C6EDD335-F310-4AB3-8981-E25390BE8E10}" type="presParOf" srcId="{87C8F346-FAB6-418D-A0FD-7F82F9BC0DE1}" destId="{158A4A0E-25D7-4B0E-8AF0-4A9A13D481FC}" srcOrd="2" destOrd="0" presId="urn:microsoft.com/office/officeart/2005/8/layout/hProcess1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D466710A-50A7-4EBD-AE32-927BBCC1EA39}"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0DBC09E1-4DA7-4CAB-9849-D6CA015E3A59}">
      <dgm:prSet phldrT="[文本]"/>
      <dgm:spPr/>
      <dgm:t>
        <a:bodyPr/>
        <a:lstStyle/>
        <a:p>
          <a:r>
            <a:rPr lang="zh-CN" altLang="en-US" dirty="0"/>
            <a:t>价格</a:t>
          </a:r>
          <a:r>
            <a:rPr lang="zh-CN" altLang="en-US"/>
            <a:t>的方向（包括价差）</a:t>
          </a:r>
          <a:endParaRPr lang="en-US" dirty="0"/>
        </a:p>
      </dgm:t>
    </dgm:pt>
    <dgm:pt modelId="{88FD13A6-DBBC-498B-B2EB-00541ED0BD48}" type="parTrans" cxnId="{9CB45372-1E71-4841-8219-AE41DC1BED0B}">
      <dgm:prSet/>
      <dgm:spPr/>
      <dgm:t>
        <a:bodyPr/>
        <a:lstStyle/>
        <a:p>
          <a:endParaRPr lang="en-US"/>
        </a:p>
      </dgm:t>
    </dgm:pt>
    <dgm:pt modelId="{5ACA4929-2D56-4E0A-BCAC-85E9C2CA7976}" type="sibTrans" cxnId="{9CB45372-1E71-4841-8219-AE41DC1BED0B}">
      <dgm:prSet/>
      <dgm:spPr/>
      <dgm:t>
        <a:bodyPr/>
        <a:lstStyle/>
        <a:p>
          <a:endParaRPr lang="en-US"/>
        </a:p>
      </dgm:t>
    </dgm:pt>
    <dgm:pt modelId="{6538BC89-3591-4031-BCAC-5233073E30FC}">
      <dgm:prSet phldrT="[文本]"/>
      <dgm:spPr/>
      <dgm:t>
        <a:bodyPr/>
        <a:lstStyle/>
        <a:p>
          <a:r>
            <a:rPr lang="zh-CN" altLang="en-US" dirty="0"/>
            <a:t>价格发展的时间</a:t>
          </a:r>
          <a:endParaRPr lang="en-US" dirty="0"/>
        </a:p>
      </dgm:t>
    </dgm:pt>
    <dgm:pt modelId="{8B55D179-29A9-4A7E-9506-59E2E1CB40A0}" type="parTrans" cxnId="{B81E0DC2-6D7E-4CF7-8465-95B6733C1511}">
      <dgm:prSet/>
      <dgm:spPr/>
      <dgm:t>
        <a:bodyPr/>
        <a:lstStyle/>
        <a:p>
          <a:endParaRPr lang="en-US"/>
        </a:p>
      </dgm:t>
    </dgm:pt>
    <dgm:pt modelId="{7BD6EC57-EF48-445D-A126-4BB33A125BE5}" type="sibTrans" cxnId="{B81E0DC2-6D7E-4CF7-8465-95B6733C1511}">
      <dgm:prSet/>
      <dgm:spPr/>
      <dgm:t>
        <a:bodyPr/>
        <a:lstStyle/>
        <a:p>
          <a:endParaRPr lang="en-US"/>
        </a:p>
      </dgm:t>
    </dgm:pt>
    <dgm:pt modelId="{60AD3AD5-C631-47B7-BD3D-CB7DE2FF756A}">
      <dgm:prSet phldrT="[文本]"/>
      <dgm:spPr/>
      <dgm:t>
        <a:bodyPr/>
        <a:lstStyle/>
        <a:p>
          <a:r>
            <a:rPr lang="zh-CN" altLang="en-US" dirty="0"/>
            <a:t>是涨还是跌，还是震荡。</a:t>
          </a:r>
          <a:endParaRPr lang="en-US" dirty="0"/>
        </a:p>
      </dgm:t>
    </dgm:pt>
    <dgm:pt modelId="{4F39E199-F7C4-4FA0-B015-360C0D7E0730}" type="parTrans" cxnId="{AD1E42BA-3C81-49B2-81BD-8F03A329EC00}">
      <dgm:prSet/>
      <dgm:spPr/>
      <dgm:t>
        <a:bodyPr/>
        <a:lstStyle/>
        <a:p>
          <a:endParaRPr lang="en-US"/>
        </a:p>
      </dgm:t>
    </dgm:pt>
    <dgm:pt modelId="{B60BA466-32CB-4F83-84B2-0F68BDC0F287}" type="sibTrans" cxnId="{AD1E42BA-3C81-49B2-81BD-8F03A329EC00}">
      <dgm:prSet/>
      <dgm:spPr/>
      <dgm:t>
        <a:bodyPr/>
        <a:lstStyle/>
        <a:p>
          <a:endParaRPr lang="en-US"/>
        </a:p>
      </dgm:t>
    </dgm:pt>
    <dgm:pt modelId="{04274CB0-E66D-4EA0-A25D-76C271BE3426}">
      <dgm:prSet phldrT="[文本]"/>
      <dgm:spPr/>
      <dgm:t>
        <a:bodyPr/>
        <a:lstStyle/>
        <a:p>
          <a:r>
            <a:rPr lang="zh-CN" altLang="en-US" dirty="0"/>
            <a:t>震荡的幅度应该有所限制</a:t>
          </a:r>
          <a:endParaRPr lang="en-US" dirty="0"/>
        </a:p>
      </dgm:t>
    </dgm:pt>
    <dgm:pt modelId="{A81C6454-A15F-4483-ABD0-F53559FA7806}" type="parTrans" cxnId="{EE5F6578-22F3-46FC-B84D-DBE5CA0ABA86}">
      <dgm:prSet/>
      <dgm:spPr/>
      <dgm:t>
        <a:bodyPr/>
        <a:lstStyle/>
        <a:p>
          <a:endParaRPr lang="en-US"/>
        </a:p>
      </dgm:t>
    </dgm:pt>
    <dgm:pt modelId="{E006F106-E995-4B33-B87C-A251C83E38E7}" type="sibTrans" cxnId="{EE5F6578-22F3-46FC-B84D-DBE5CA0ABA86}">
      <dgm:prSet/>
      <dgm:spPr/>
      <dgm:t>
        <a:bodyPr/>
        <a:lstStyle/>
        <a:p>
          <a:endParaRPr lang="en-US"/>
        </a:p>
      </dgm:t>
    </dgm:pt>
    <dgm:pt modelId="{2AF37645-03D5-4EDB-8985-821519689B51}">
      <dgm:prSet phldrT="[文本]"/>
      <dgm:spPr/>
      <dgm:t>
        <a:bodyPr/>
        <a:lstStyle/>
        <a:p>
          <a:r>
            <a:rPr lang="zh-CN" altLang="en-US" dirty="0"/>
            <a:t>在哪一个时间范围内会涨或者跌</a:t>
          </a:r>
          <a:endParaRPr lang="en-US" dirty="0"/>
        </a:p>
      </dgm:t>
    </dgm:pt>
    <dgm:pt modelId="{4EA83918-96C9-4BC2-A9FD-E42DAF93F00E}" type="parTrans" cxnId="{F1A84327-5D49-4408-86D7-307EBBFC0164}">
      <dgm:prSet/>
      <dgm:spPr/>
      <dgm:t>
        <a:bodyPr/>
        <a:lstStyle/>
        <a:p>
          <a:endParaRPr lang="en-US"/>
        </a:p>
      </dgm:t>
    </dgm:pt>
    <dgm:pt modelId="{55D630EA-0F23-4C2F-8B13-6B321B2892E2}" type="sibTrans" cxnId="{F1A84327-5D49-4408-86D7-307EBBFC0164}">
      <dgm:prSet/>
      <dgm:spPr/>
      <dgm:t>
        <a:bodyPr/>
        <a:lstStyle/>
        <a:p>
          <a:endParaRPr lang="en-US"/>
        </a:p>
      </dgm:t>
    </dgm:pt>
    <dgm:pt modelId="{30133C54-6BBD-4CFF-A17D-C4F63B52E798}">
      <dgm:prSet phldrT="[文本]"/>
      <dgm:spPr/>
      <dgm:t>
        <a:bodyPr/>
        <a:lstStyle/>
        <a:p>
          <a:r>
            <a:rPr lang="zh-CN" altLang="en-US" dirty="0"/>
            <a:t>哪些特殊的时间段会有确定性的行情</a:t>
          </a:r>
          <a:endParaRPr lang="en-US" dirty="0"/>
        </a:p>
      </dgm:t>
    </dgm:pt>
    <dgm:pt modelId="{0F89A57B-8BC7-4ABC-98C9-E777C7F96E68}" type="parTrans" cxnId="{984C4B17-0798-4734-9F3E-F93C0B805D9E}">
      <dgm:prSet/>
      <dgm:spPr/>
      <dgm:t>
        <a:bodyPr/>
        <a:lstStyle/>
        <a:p>
          <a:endParaRPr lang="en-US"/>
        </a:p>
      </dgm:t>
    </dgm:pt>
    <dgm:pt modelId="{3F2D2DED-C7E6-4843-8A51-D677BA5F0819}" type="sibTrans" cxnId="{984C4B17-0798-4734-9F3E-F93C0B805D9E}">
      <dgm:prSet/>
      <dgm:spPr/>
      <dgm:t>
        <a:bodyPr/>
        <a:lstStyle/>
        <a:p>
          <a:endParaRPr lang="en-US"/>
        </a:p>
      </dgm:t>
    </dgm:pt>
    <dgm:pt modelId="{CBCC366A-731B-40D5-83AA-C68D406A8E52}" type="pres">
      <dgm:prSet presAssocID="{D466710A-50A7-4EBD-AE32-927BBCC1EA39}" presName="linear" presStyleCnt="0">
        <dgm:presLayoutVars>
          <dgm:dir/>
          <dgm:animLvl val="lvl"/>
          <dgm:resizeHandles val="exact"/>
        </dgm:presLayoutVars>
      </dgm:prSet>
      <dgm:spPr/>
    </dgm:pt>
    <dgm:pt modelId="{5D449826-1850-4021-9171-EBC50C9954F2}" type="pres">
      <dgm:prSet presAssocID="{0DBC09E1-4DA7-4CAB-9849-D6CA015E3A59}" presName="parentLin" presStyleCnt="0"/>
      <dgm:spPr/>
    </dgm:pt>
    <dgm:pt modelId="{EBC9A0C3-8E9D-4BD3-BCD3-74727835EBAA}" type="pres">
      <dgm:prSet presAssocID="{0DBC09E1-4DA7-4CAB-9849-D6CA015E3A59}" presName="parentLeftMargin" presStyleLbl="node1" presStyleIdx="0" presStyleCnt="2"/>
      <dgm:spPr/>
    </dgm:pt>
    <dgm:pt modelId="{523DB6E0-C673-4C2E-80C1-208237F8D2B8}" type="pres">
      <dgm:prSet presAssocID="{0DBC09E1-4DA7-4CAB-9849-D6CA015E3A59}" presName="parentText" presStyleLbl="node1" presStyleIdx="0" presStyleCnt="2">
        <dgm:presLayoutVars>
          <dgm:chMax val="0"/>
          <dgm:bulletEnabled val="1"/>
        </dgm:presLayoutVars>
      </dgm:prSet>
      <dgm:spPr/>
    </dgm:pt>
    <dgm:pt modelId="{9F1DF857-31E8-4451-9A04-101F4BF0187F}" type="pres">
      <dgm:prSet presAssocID="{0DBC09E1-4DA7-4CAB-9849-D6CA015E3A59}" presName="negativeSpace" presStyleCnt="0"/>
      <dgm:spPr/>
    </dgm:pt>
    <dgm:pt modelId="{E1C13220-0EA0-4E27-B385-A0E6DA0D79B2}" type="pres">
      <dgm:prSet presAssocID="{0DBC09E1-4DA7-4CAB-9849-D6CA015E3A59}" presName="childText" presStyleLbl="conFgAcc1" presStyleIdx="0" presStyleCnt="2">
        <dgm:presLayoutVars>
          <dgm:bulletEnabled val="1"/>
        </dgm:presLayoutVars>
      </dgm:prSet>
      <dgm:spPr/>
    </dgm:pt>
    <dgm:pt modelId="{245D0CAA-28B4-4A11-9D58-779CD3ED6CD6}" type="pres">
      <dgm:prSet presAssocID="{5ACA4929-2D56-4E0A-BCAC-85E9C2CA7976}" presName="spaceBetweenRectangles" presStyleCnt="0"/>
      <dgm:spPr/>
    </dgm:pt>
    <dgm:pt modelId="{0E02D768-6718-418F-B584-570718D78C08}" type="pres">
      <dgm:prSet presAssocID="{6538BC89-3591-4031-BCAC-5233073E30FC}" presName="parentLin" presStyleCnt="0"/>
      <dgm:spPr/>
    </dgm:pt>
    <dgm:pt modelId="{1CA68754-69D2-4072-9A99-BB7FC92A5AB4}" type="pres">
      <dgm:prSet presAssocID="{6538BC89-3591-4031-BCAC-5233073E30FC}" presName="parentLeftMargin" presStyleLbl="node1" presStyleIdx="0" presStyleCnt="2"/>
      <dgm:spPr/>
    </dgm:pt>
    <dgm:pt modelId="{6D7C70FA-BA8C-4817-82B2-8CBEE808B45E}" type="pres">
      <dgm:prSet presAssocID="{6538BC89-3591-4031-BCAC-5233073E30FC}" presName="parentText" presStyleLbl="node1" presStyleIdx="1" presStyleCnt="2">
        <dgm:presLayoutVars>
          <dgm:chMax val="0"/>
          <dgm:bulletEnabled val="1"/>
        </dgm:presLayoutVars>
      </dgm:prSet>
      <dgm:spPr/>
    </dgm:pt>
    <dgm:pt modelId="{4BC1511D-D502-44D0-A1D1-A51AA4DA6255}" type="pres">
      <dgm:prSet presAssocID="{6538BC89-3591-4031-BCAC-5233073E30FC}" presName="negativeSpace" presStyleCnt="0"/>
      <dgm:spPr/>
    </dgm:pt>
    <dgm:pt modelId="{21F25650-A4A6-4CA6-9005-7DE29AFE4E86}" type="pres">
      <dgm:prSet presAssocID="{6538BC89-3591-4031-BCAC-5233073E30FC}" presName="childText" presStyleLbl="conFgAcc1" presStyleIdx="1" presStyleCnt="2">
        <dgm:presLayoutVars>
          <dgm:bulletEnabled val="1"/>
        </dgm:presLayoutVars>
      </dgm:prSet>
      <dgm:spPr/>
    </dgm:pt>
  </dgm:ptLst>
  <dgm:cxnLst>
    <dgm:cxn modelId="{984C4B17-0798-4734-9F3E-F93C0B805D9E}" srcId="{6538BC89-3591-4031-BCAC-5233073E30FC}" destId="{30133C54-6BBD-4CFF-A17D-C4F63B52E798}" srcOrd="1" destOrd="0" parTransId="{0F89A57B-8BC7-4ABC-98C9-E777C7F96E68}" sibTransId="{3F2D2DED-C7E6-4843-8A51-D677BA5F0819}"/>
    <dgm:cxn modelId="{A751B024-EC19-43A2-868A-3E25814B3090}" type="presOf" srcId="{30133C54-6BBD-4CFF-A17D-C4F63B52E798}" destId="{21F25650-A4A6-4CA6-9005-7DE29AFE4E86}" srcOrd="0" destOrd="1" presId="urn:microsoft.com/office/officeart/2005/8/layout/list1"/>
    <dgm:cxn modelId="{F1A84327-5D49-4408-86D7-307EBBFC0164}" srcId="{6538BC89-3591-4031-BCAC-5233073E30FC}" destId="{2AF37645-03D5-4EDB-8985-821519689B51}" srcOrd="0" destOrd="0" parTransId="{4EA83918-96C9-4BC2-A9FD-E42DAF93F00E}" sibTransId="{55D630EA-0F23-4C2F-8B13-6B321B2892E2}"/>
    <dgm:cxn modelId="{CBB3ED36-12BC-448C-8926-0740CAF060CB}" type="presOf" srcId="{60AD3AD5-C631-47B7-BD3D-CB7DE2FF756A}" destId="{E1C13220-0EA0-4E27-B385-A0E6DA0D79B2}" srcOrd="0" destOrd="0" presId="urn:microsoft.com/office/officeart/2005/8/layout/list1"/>
    <dgm:cxn modelId="{E3B0B33D-D237-41B7-8E05-7AB47D0E4144}" type="presOf" srcId="{0DBC09E1-4DA7-4CAB-9849-D6CA015E3A59}" destId="{523DB6E0-C673-4C2E-80C1-208237F8D2B8}" srcOrd="1" destOrd="0" presId="urn:microsoft.com/office/officeart/2005/8/layout/list1"/>
    <dgm:cxn modelId="{9CB45372-1E71-4841-8219-AE41DC1BED0B}" srcId="{D466710A-50A7-4EBD-AE32-927BBCC1EA39}" destId="{0DBC09E1-4DA7-4CAB-9849-D6CA015E3A59}" srcOrd="0" destOrd="0" parTransId="{88FD13A6-DBBC-498B-B2EB-00541ED0BD48}" sibTransId="{5ACA4929-2D56-4E0A-BCAC-85E9C2CA7976}"/>
    <dgm:cxn modelId="{EE5F6578-22F3-46FC-B84D-DBE5CA0ABA86}" srcId="{0DBC09E1-4DA7-4CAB-9849-D6CA015E3A59}" destId="{04274CB0-E66D-4EA0-A25D-76C271BE3426}" srcOrd="1" destOrd="0" parTransId="{A81C6454-A15F-4483-ABD0-F53559FA7806}" sibTransId="{E006F106-E995-4B33-B87C-A251C83E38E7}"/>
    <dgm:cxn modelId="{505B4E7D-FCC9-498C-847C-142A2DB01314}" type="presOf" srcId="{04274CB0-E66D-4EA0-A25D-76C271BE3426}" destId="{E1C13220-0EA0-4E27-B385-A0E6DA0D79B2}" srcOrd="0" destOrd="1" presId="urn:microsoft.com/office/officeart/2005/8/layout/list1"/>
    <dgm:cxn modelId="{32007B97-939C-4CEC-9D0C-472509456491}" type="presOf" srcId="{6538BC89-3591-4031-BCAC-5233073E30FC}" destId="{6D7C70FA-BA8C-4817-82B2-8CBEE808B45E}" srcOrd="1" destOrd="0" presId="urn:microsoft.com/office/officeart/2005/8/layout/list1"/>
    <dgm:cxn modelId="{C83BA1A7-5EC7-486A-B37B-AE70A33A43A0}" type="presOf" srcId="{2AF37645-03D5-4EDB-8985-821519689B51}" destId="{21F25650-A4A6-4CA6-9005-7DE29AFE4E86}" srcOrd="0" destOrd="0" presId="urn:microsoft.com/office/officeart/2005/8/layout/list1"/>
    <dgm:cxn modelId="{436EA9A7-313B-4736-BE99-CE36F00E9692}" type="presOf" srcId="{0DBC09E1-4DA7-4CAB-9849-D6CA015E3A59}" destId="{EBC9A0C3-8E9D-4BD3-BCD3-74727835EBAA}" srcOrd="0" destOrd="0" presId="urn:microsoft.com/office/officeart/2005/8/layout/list1"/>
    <dgm:cxn modelId="{AD1E42BA-3C81-49B2-81BD-8F03A329EC00}" srcId="{0DBC09E1-4DA7-4CAB-9849-D6CA015E3A59}" destId="{60AD3AD5-C631-47B7-BD3D-CB7DE2FF756A}" srcOrd="0" destOrd="0" parTransId="{4F39E199-F7C4-4FA0-B015-360C0D7E0730}" sibTransId="{B60BA466-32CB-4F83-84B2-0F68BDC0F287}"/>
    <dgm:cxn modelId="{EA1C41BD-AE74-4CD1-BBB5-EDC567FF5C41}" type="presOf" srcId="{6538BC89-3591-4031-BCAC-5233073E30FC}" destId="{1CA68754-69D2-4072-9A99-BB7FC92A5AB4}" srcOrd="0" destOrd="0" presId="urn:microsoft.com/office/officeart/2005/8/layout/list1"/>
    <dgm:cxn modelId="{B81E0DC2-6D7E-4CF7-8465-95B6733C1511}" srcId="{D466710A-50A7-4EBD-AE32-927BBCC1EA39}" destId="{6538BC89-3591-4031-BCAC-5233073E30FC}" srcOrd="1" destOrd="0" parTransId="{8B55D179-29A9-4A7E-9506-59E2E1CB40A0}" sibTransId="{7BD6EC57-EF48-445D-A126-4BB33A125BE5}"/>
    <dgm:cxn modelId="{96D98DF0-C185-4878-841F-D88188CC72B0}" type="presOf" srcId="{D466710A-50A7-4EBD-AE32-927BBCC1EA39}" destId="{CBCC366A-731B-40D5-83AA-C68D406A8E52}" srcOrd="0" destOrd="0" presId="urn:microsoft.com/office/officeart/2005/8/layout/list1"/>
    <dgm:cxn modelId="{C31527E2-19F6-4F20-9A85-F51B367A53BA}" type="presParOf" srcId="{CBCC366A-731B-40D5-83AA-C68D406A8E52}" destId="{5D449826-1850-4021-9171-EBC50C9954F2}" srcOrd="0" destOrd="0" presId="urn:microsoft.com/office/officeart/2005/8/layout/list1"/>
    <dgm:cxn modelId="{152A6F4F-BBA2-4D1E-8288-6DD1786A8E9E}" type="presParOf" srcId="{5D449826-1850-4021-9171-EBC50C9954F2}" destId="{EBC9A0C3-8E9D-4BD3-BCD3-74727835EBAA}" srcOrd="0" destOrd="0" presId="urn:microsoft.com/office/officeart/2005/8/layout/list1"/>
    <dgm:cxn modelId="{C1C29DDF-FD6E-4A8A-9BB8-DFC99A4F9ABC}" type="presParOf" srcId="{5D449826-1850-4021-9171-EBC50C9954F2}" destId="{523DB6E0-C673-4C2E-80C1-208237F8D2B8}" srcOrd="1" destOrd="0" presId="urn:microsoft.com/office/officeart/2005/8/layout/list1"/>
    <dgm:cxn modelId="{6A728721-7F81-4291-8C49-3FC40595CC43}" type="presParOf" srcId="{CBCC366A-731B-40D5-83AA-C68D406A8E52}" destId="{9F1DF857-31E8-4451-9A04-101F4BF0187F}" srcOrd="1" destOrd="0" presId="urn:microsoft.com/office/officeart/2005/8/layout/list1"/>
    <dgm:cxn modelId="{EADAB696-C53F-4F8B-BB83-69E997646D87}" type="presParOf" srcId="{CBCC366A-731B-40D5-83AA-C68D406A8E52}" destId="{E1C13220-0EA0-4E27-B385-A0E6DA0D79B2}" srcOrd="2" destOrd="0" presId="urn:microsoft.com/office/officeart/2005/8/layout/list1"/>
    <dgm:cxn modelId="{F62F587D-0347-4A22-8C6E-1794D73BAFFA}" type="presParOf" srcId="{CBCC366A-731B-40D5-83AA-C68D406A8E52}" destId="{245D0CAA-28B4-4A11-9D58-779CD3ED6CD6}" srcOrd="3" destOrd="0" presId="urn:microsoft.com/office/officeart/2005/8/layout/list1"/>
    <dgm:cxn modelId="{186C0457-71CF-46ED-8562-D9D0B612EC4C}" type="presParOf" srcId="{CBCC366A-731B-40D5-83AA-C68D406A8E52}" destId="{0E02D768-6718-418F-B584-570718D78C08}" srcOrd="4" destOrd="0" presId="urn:microsoft.com/office/officeart/2005/8/layout/list1"/>
    <dgm:cxn modelId="{9401C27F-A641-4CC8-B0D8-88F2B218A93F}" type="presParOf" srcId="{0E02D768-6718-418F-B584-570718D78C08}" destId="{1CA68754-69D2-4072-9A99-BB7FC92A5AB4}" srcOrd="0" destOrd="0" presId="urn:microsoft.com/office/officeart/2005/8/layout/list1"/>
    <dgm:cxn modelId="{784865AB-E012-4007-903B-EC54ADBC9184}" type="presParOf" srcId="{0E02D768-6718-418F-B584-570718D78C08}" destId="{6D7C70FA-BA8C-4817-82B2-8CBEE808B45E}" srcOrd="1" destOrd="0" presId="urn:microsoft.com/office/officeart/2005/8/layout/list1"/>
    <dgm:cxn modelId="{D7382B01-6176-4DF7-B23F-9CD7FE99A44B}" type="presParOf" srcId="{CBCC366A-731B-40D5-83AA-C68D406A8E52}" destId="{4BC1511D-D502-44D0-A1D1-A51AA4DA6255}" srcOrd="5" destOrd="0" presId="urn:microsoft.com/office/officeart/2005/8/layout/list1"/>
    <dgm:cxn modelId="{0C1687BC-B6CE-4F8E-807E-F6D9B1E28266}" type="presParOf" srcId="{CBCC366A-731B-40D5-83AA-C68D406A8E52}" destId="{21F25650-A4A6-4CA6-9005-7DE29AFE4E86}"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0.xml><?xml version="1.0" encoding="utf-8"?>
<dgm:dataModel xmlns:dgm="http://schemas.openxmlformats.org/drawingml/2006/diagram" xmlns:a="http://schemas.openxmlformats.org/drawingml/2006/main">
  <dgm:ptLst>
    <dgm:pt modelId="{35791070-36AB-4CFB-841F-BA5D7FDBBED8}"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A7AE4BC3-31A4-42B7-BA91-8BF795400788}">
      <dgm:prSet phldrT="[文本]"/>
      <dgm:spPr/>
      <dgm:t>
        <a:bodyPr/>
        <a:lstStyle/>
        <a:p>
          <a:r>
            <a:rPr lang="zh-CN" altLang="en-US" dirty="0"/>
            <a:t>作用</a:t>
          </a:r>
          <a:endParaRPr lang="en-US" dirty="0"/>
        </a:p>
      </dgm:t>
    </dgm:pt>
    <dgm:pt modelId="{7E8F9404-CB99-45B5-897C-5D36571FC276}" type="parTrans" cxnId="{5A28102E-4236-4BFA-A88F-2914B260517A}">
      <dgm:prSet/>
      <dgm:spPr/>
      <dgm:t>
        <a:bodyPr/>
        <a:lstStyle/>
        <a:p>
          <a:endParaRPr lang="en-US"/>
        </a:p>
      </dgm:t>
    </dgm:pt>
    <dgm:pt modelId="{6A0670CD-5A07-4B60-83E7-3E3151FF3AA2}" type="sibTrans" cxnId="{5A28102E-4236-4BFA-A88F-2914B260517A}">
      <dgm:prSet/>
      <dgm:spPr/>
      <dgm:t>
        <a:bodyPr/>
        <a:lstStyle/>
        <a:p>
          <a:endParaRPr lang="en-US"/>
        </a:p>
      </dgm:t>
    </dgm:pt>
    <dgm:pt modelId="{9C406E37-6A24-4126-BCD0-5129C72100B2}">
      <dgm:prSet phldrT="[文本]"/>
      <dgm:spPr/>
      <dgm:t>
        <a:bodyPr/>
        <a:lstStyle/>
        <a:p>
          <a:r>
            <a:rPr lang="zh-CN" altLang="en-US" dirty="0"/>
            <a:t>了解经济运行状况</a:t>
          </a:r>
          <a:endParaRPr lang="en-US" dirty="0"/>
        </a:p>
      </dgm:t>
    </dgm:pt>
    <dgm:pt modelId="{01206B41-10E4-45DC-BC15-9D9B412433E9}" type="parTrans" cxnId="{F23A6540-181A-48D0-8657-5980B10ABAAB}">
      <dgm:prSet/>
      <dgm:spPr/>
      <dgm:t>
        <a:bodyPr/>
        <a:lstStyle/>
        <a:p>
          <a:endParaRPr lang="en-US"/>
        </a:p>
      </dgm:t>
    </dgm:pt>
    <dgm:pt modelId="{E2FAA975-A6C4-4E9A-9289-A9D676CB5CF5}" type="sibTrans" cxnId="{F23A6540-181A-48D0-8657-5980B10ABAAB}">
      <dgm:prSet/>
      <dgm:spPr/>
      <dgm:t>
        <a:bodyPr/>
        <a:lstStyle/>
        <a:p>
          <a:endParaRPr lang="en-US"/>
        </a:p>
      </dgm:t>
    </dgm:pt>
    <dgm:pt modelId="{DFC5C2CF-BF80-431B-AB6C-19E17F42780B}">
      <dgm:prSet phldrT="[文本]"/>
      <dgm:spPr/>
      <dgm:t>
        <a:bodyPr/>
        <a:lstStyle/>
        <a:p>
          <a:r>
            <a:rPr lang="zh-CN" altLang="en-US" dirty="0"/>
            <a:t>内容</a:t>
          </a:r>
          <a:endParaRPr lang="en-US" dirty="0"/>
        </a:p>
      </dgm:t>
    </dgm:pt>
    <dgm:pt modelId="{985A2359-66C1-40C3-B2D1-E36AE671175E}" type="parTrans" cxnId="{37240D29-BFE0-48D8-93D9-8D0BADDF88E3}">
      <dgm:prSet/>
      <dgm:spPr/>
      <dgm:t>
        <a:bodyPr/>
        <a:lstStyle/>
        <a:p>
          <a:endParaRPr lang="en-US"/>
        </a:p>
      </dgm:t>
    </dgm:pt>
    <dgm:pt modelId="{B16E77BA-0A15-4F79-A7FF-B7328F13F248}" type="sibTrans" cxnId="{37240D29-BFE0-48D8-93D9-8D0BADDF88E3}">
      <dgm:prSet/>
      <dgm:spPr/>
      <dgm:t>
        <a:bodyPr/>
        <a:lstStyle/>
        <a:p>
          <a:endParaRPr lang="en-US"/>
        </a:p>
      </dgm:t>
    </dgm:pt>
    <dgm:pt modelId="{B52D0543-BE1F-480B-9276-A05E4992ECAC}">
      <dgm:prSet phldrT="[文本]"/>
      <dgm:spPr/>
      <dgm:t>
        <a:bodyPr/>
        <a:lstStyle/>
        <a:p>
          <a:r>
            <a:rPr lang="zh-CN" altLang="en-US" dirty="0"/>
            <a:t>把握经济运行大方向和长期趋势
预测未来经济指标（增长率、通货膨胀率等）
政府、企业和个人决策提供依据。</a:t>
          </a:r>
          <a:endParaRPr lang="en-US" dirty="0"/>
        </a:p>
      </dgm:t>
    </dgm:pt>
    <dgm:pt modelId="{66B32FE7-5D6F-4D70-8F21-A4AB4D2F8395}" type="parTrans" cxnId="{62395F63-32DB-40CB-8A35-0C3F45805215}">
      <dgm:prSet/>
      <dgm:spPr/>
      <dgm:t>
        <a:bodyPr/>
        <a:lstStyle/>
        <a:p>
          <a:endParaRPr lang="en-US"/>
        </a:p>
      </dgm:t>
    </dgm:pt>
    <dgm:pt modelId="{33019313-02B6-4F25-B7BA-6337F22BF1DA}" type="sibTrans" cxnId="{62395F63-32DB-40CB-8A35-0C3F45805215}">
      <dgm:prSet/>
      <dgm:spPr/>
      <dgm:t>
        <a:bodyPr/>
        <a:lstStyle/>
        <a:p>
          <a:endParaRPr lang="en-US"/>
        </a:p>
      </dgm:t>
    </dgm:pt>
    <dgm:pt modelId="{D83A756C-8098-441B-9A84-56354ABE84A1}">
      <dgm:prSet phldrT="[文本]"/>
      <dgm:spPr/>
      <dgm:t>
        <a:bodyPr/>
        <a:lstStyle/>
        <a:p>
          <a:r>
            <a:rPr lang="zh-CN" altLang="en-US" dirty="0"/>
            <a:t>把握经济发展趋势</a:t>
          </a:r>
          <a:endParaRPr lang="en-US" dirty="0"/>
        </a:p>
      </dgm:t>
    </dgm:pt>
    <dgm:pt modelId="{F3B1A5AB-AEA2-4FAC-93BF-3A5E09BD5C3A}" type="parTrans" cxnId="{8DBE415D-0C64-41A7-A793-B9E36EAEF57D}">
      <dgm:prSet/>
      <dgm:spPr/>
      <dgm:t>
        <a:bodyPr/>
        <a:lstStyle/>
        <a:p>
          <a:endParaRPr lang="en-US"/>
        </a:p>
      </dgm:t>
    </dgm:pt>
    <dgm:pt modelId="{7C23E0AD-D6F3-4EE8-9EFE-3E1AF32143E1}" type="sibTrans" cxnId="{8DBE415D-0C64-41A7-A793-B9E36EAEF57D}">
      <dgm:prSet/>
      <dgm:spPr/>
      <dgm:t>
        <a:bodyPr/>
        <a:lstStyle/>
        <a:p>
          <a:endParaRPr lang="en-US"/>
        </a:p>
      </dgm:t>
    </dgm:pt>
    <dgm:pt modelId="{4361D898-9722-40FD-B535-B19A436ABD92}">
      <dgm:prSet/>
      <dgm:spPr/>
      <dgm:t>
        <a:bodyPr/>
        <a:lstStyle/>
        <a:p>
          <a:r>
            <a:rPr lang="zh-CN" altLang="en-US" dirty="0"/>
            <a:t>经济增长速度</a:t>
          </a:r>
          <a:endParaRPr lang="en-US" dirty="0"/>
        </a:p>
      </dgm:t>
    </dgm:pt>
    <dgm:pt modelId="{139F3B59-04FC-4B8A-A96A-A080477C9D60}" type="parTrans" cxnId="{700B2C4B-1FDC-4B83-8E7F-6B6A768B7C90}">
      <dgm:prSet/>
      <dgm:spPr/>
      <dgm:t>
        <a:bodyPr/>
        <a:lstStyle/>
        <a:p>
          <a:endParaRPr lang="en-US"/>
        </a:p>
      </dgm:t>
    </dgm:pt>
    <dgm:pt modelId="{2240E120-87DC-457F-972B-E54620ED1567}" type="sibTrans" cxnId="{700B2C4B-1FDC-4B83-8E7F-6B6A768B7C90}">
      <dgm:prSet/>
      <dgm:spPr/>
      <dgm:t>
        <a:bodyPr/>
        <a:lstStyle/>
        <a:p>
          <a:endParaRPr lang="en-US"/>
        </a:p>
      </dgm:t>
    </dgm:pt>
    <dgm:pt modelId="{C5661457-E308-46FE-A7DD-7E21E705869C}">
      <dgm:prSet/>
      <dgm:spPr/>
      <dgm:t>
        <a:bodyPr/>
        <a:lstStyle/>
        <a:p>
          <a:r>
            <a:rPr lang="zh-CN" altLang="en-US" dirty="0"/>
            <a:t>通货膨胀压力</a:t>
          </a:r>
          <a:endParaRPr lang="en-US" dirty="0"/>
        </a:p>
      </dgm:t>
    </dgm:pt>
    <dgm:pt modelId="{6565680F-3316-4AC3-98ED-2DD2D55B7965}" type="parTrans" cxnId="{CBA324F9-7A42-41C6-A0C9-81193B980213}">
      <dgm:prSet/>
      <dgm:spPr/>
      <dgm:t>
        <a:bodyPr/>
        <a:lstStyle/>
        <a:p>
          <a:endParaRPr lang="en-US"/>
        </a:p>
      </dgm:t>
    </dgm:pt>
    <dgm:pt modelId="{9F2FED54-69F4-4EE9-B08E-E2665545C376}" type="sibTrans" cxnId="{CBA324F9-7A42-41C6-A0C9-81193B980213}">
      <dgm:prSet/>
      <dgm:spPr/>
      <dgm:t>
        <a:bodyPr/>
        <a:lstStyle/>
        <a:p>
          <a:endParaRPr lang="en-US"/>
        </a:p>
      </dgm:t>
    </dgm:pt>
    <dgm:pt modelId="{D9099022-685E-4BD3-A121-49A386C7DFB8}">
      <dgm:prSet/>
      <dgm:spPr/>
      <dgm:t>
        <a:bodyPr/>
        <a:lstStyle/>
        <a:p>
          <a:r>
            <a:rPr lang="zh-CN" altLang="en-US" dirty="0"/>
            <a:t>失业情况</a:t>
          </a:r>
          <a:endParaRPr lang="en-US" dirty="0"/>
        </a:p>
      </dgm:t>
    </dgm:pt>
    <dgm:pt modelId="{699DBF5F-413F-438F-9FD8-5D606763CC19}" type="parTrans" cxnId="{332287F1-D602-4B78-99EC-D32BD2B37D08}">
      <dgm:prSet/>
      <dgm:spPr/>
      <dgm:t>
        <a:bodyPr/>
        <a:lstStyle/>
        <a:p>
          <a:endParaRPr lang="en-US"/>
        </a:p>
      </dgm:t>
    </dgm:pt>
    <dgm:pt modelId="{4DF970A5-A029-48D5-A38D-6EB18CA00EDB}" type="sibTrans" cxnId="{332287F1-D602-4B78-99EC-D32BD2B37D08}">
      <dgm:prSet/>
      <dgm:spPr/>
      <dgm:t>
        <a:bodyPr/>
        <a:lstStyle/>
        <a:p>
          <a:endParaRPr lang="en-US"/>
        </a:p>
      </dgm:t>
    </dgm:pt>
    <dgm:pt modelId="{F1F0D2DD-F3B3-426F-ACEA-49712013EC2E}">
      <dgm:prSet/>
      <dgm:spPr/>
      <dgm:t>
        <a:bodyPr/>
        <a:lstStyle/>
        <a:p>
          <a:r>
            <a:rPr lang="zh-CN" altLang="en-US"/>
            <a:t>意义</a:t>
          </a:r>
          <a:endParaRPr lang="en-US" dirty="0"/>
        </a:p>
      </dgm:t>
    </dgm:pt>
    <dgm:pt modelId="{7D6C74A5-CE41-4803-B8CD-4DDBAB8B8E76}" type="parTrans" cxnId="{811B6281-376F-4A45-A81C-0FA7166FF6B2}">
      <dgm:prSet/>
      <dgm:spPr/>
      <dgm:t>
        <a:bodyPr/>
        <a:lstStyle/>
        <a:p>
          <a:endParaRPr lang="en-US"/>
        </a:p>
      </dgm:t>
    </dgm:pt>
    <dgm:pt modelId="{1D9D0FCC-12C7-4436-A988-9F4A258E820C}" type="sibTrans" cxnId="{811B6281-376F-4A45-A81C-0FA7166FF6B2}">
      <dgm:prSet/>
      <dgm:spPr/>
      <dgm:t>
        <a:bodyPr/>
        <a:lstStyle/>
        <a:p>
          <a:endParaRPr lang="en-US"/>
        </a:p>
      </dgm:t>
    </dgm:pt>
    <dgm:pt modelId="{DFF62F28-5678-4ABE-9067-50709123DB9F}">
      <dgm:prSet phldrT="[文本]"/>
      <dgm:spPr/>
      <dgm:t>
        <a:bodyPr/>
        <a:lstStyle/>
        <a:p>
          <a:r>
            <a:rPr lang="zh-CN" altLang="en-US" dirty="0"/>
            <a:t>把握商品需求趋势</a:t>
          </a:r>
          <a:endParaRPr lang="en-US" dirty="0"/>
        </a:p>
      </dgm:t>
    </dgm:pt>
    <dgm:pt modelId="{2B94C2A0-9AA4-4269-91ED-B61A2A5F517B}" type="parTrans" cxnId="{C3C29DEE-0E54-4711-9D96-AA54E4796662}">
      <dgm:prSet/>
      <dgm:spPr/>
      <dgm:t>
        <a:bodyPr/>
        <a:lstStyle/>
        <a:p>
          <a:endParaRPr lang="en-US"/>
        </a:p>
      </dgm:t>
    </dgm:pt>
    <dgm:pt modelId="{68838340-8ADA-486D-BCD4-E4879F0B0172}" type="sibTrans" cxnId="{C3C29DEE-0E54-4711-9D96-AA54E4796662}">
      <dgm:prSet/>
      <dgm:spPr/>
      <dgm:t>
        <a:bodyPr/>
        <a:lstStyle/>
        <a:p>
          <a:endParaRPr lang="en-US"/>
        </a:p>
      </dgm:t>
    </dgm:pt>
    <dgm:pt modelId="{64D80AD3-2599-4F40-ADBD-AAC7BF852482}">
      <dgm:prSet phldrT="[文本]"/>
      <dgm:spPr/>
      <dgm:t>
        <a:bodyPr/>
        <a:lstStyle/>
        <a:p>
          <a:r>
            <a:rPr lang="zh-CN" altLang="en-US" dirty="0"/>
            <a:t>判断商品供给变化</a:t>
          </a:r>
          <a:endParaRPr lang="en-US" dirty="0"/>
        </a:p>
      </dgm:t>
    </dgm:pt>
    <dgm:pt modelId="{EC07F18D-2E67-4DB3-9990-6EE8C199EB2D}" type="parTrans" cxnId="{8459ED6C-DE5E-4172-8B92-CBC0C178A8D9}">
      <dgm:prSet/>
      <dgm:spPr/>
      <dgm:t>
        <a:bodyPr/>
        <a:lstStyle/>
        <a:p>
          <a:endParaRPr lang="en-US"/>
        </a:p>
      </dgm:t>
    </dgm:pt>
    <dgm:pt modelId="{4764C63C-B129-4F40-83B3-3A1B48CED9F2}" type="sibTrans" cxnId="{8459ED6C-DE5E-4172-8B92-CBC0C178A8D9}">
      <dgm:prSet/>
      <dgm:spPr/>
      <dgm:t>
        <a:bodyPr/>
        <a:lstStyle/>
        <a:p>
          <a:endParaRPr lang="en-US"/>
        </a:p>
      </dgm:t>
    </dgm:pt>
    <dgm:pt modelId="{790B5422-9880-4534-B185-A48E630E9011}">
      <dgm:prSet phldrT="[文本]"/>
      <dgm:spPr/>
      <dgm:t>
        <a:bodyPr/>
        <a:lstStyle/>
        <a:p>
          <a:r>
            <a:rPr lang="zh-CN" altLang="en-US" dirty="0"/>
            <a:t>分析市场悲喜情绪</a:t>
          </a:r>
          <a:endParaRPr lang="en-US" dirty="0"/>
        </a:p>
      </dgm:t>
    </dgm:pt>
    <dgm:pt modelId="{45308BAF-FA00-413E-94CA-8E947722233C}" type="parTrans" cxnId="{9F432BFC-8443-4F3D-85BA-E55423CFC540}">
      <dgm:prSet/>
      <dgm:spPr/>
      <dgm:t>
        <a:bodyPr/>
        <a:lstStyle/>
        <a:p>
          <a:endParaRPr lang="en-US"/>
        </a:p>
      </dgm:t>
    </dgm:pt>
    <dgm:pt modelId="{68FAAD9E-AC43-4A48-83D8-E9FCE08935BC}" type="sibTrans" cxnId="{9F432BFC-8443-4F3D-85BA-E55423CFC540}">
      <dgm:prSet/>
      <dgm:spPr/>
      <dgm:t>
        <a:bodyPr/>
        <a:lstStyle/>
        <a:p>
          <a:endParaRPr lang="en-US"/>
        </a:p>
      </dgm:t>
    </dgm:pt>
    <dgm:pt modelId="{235FAE02-A8D4-478C-89AB-9D38B680319C}">
      <dgm:prSet phldrT="[文本]"/>
      <dgm:spPr/>
      <dgm:t>
        <a:bodyPr/>
        <a:lstStyle/>
        <a:p>
          <a:r>
            <a:rPr lang="zh-CN" altLang="en-US" dirty="0"/>
            <a:t>辅助市场风险管理</a:t>
          </a:r>
          <a:endParaRPr lang="en-US" dirty="0"/>
        </a:p>
      </dgm:t>
    </dgm:pt>
    <dgm:pt modelId="{AF2BAFE2-C864-45F2-8283-7508E4D0BE7D}" type="parTrans" cxnId="{502E0DA8-FE06-4E1F-9EA9-4F7B4B8E6F46}">
      <dgm:prSet/>
      <dgm:spPr/>
      <dgm:t>
        <a:bodyPr/>
        <a:lstStyle/>
        <a:p>
          <a:endParaRPr lang="en-US"/>
        </a:p>
      </dgm:t>
    </dgm:pt>
    <dgm:pt modelId="{83CABC1C-64BC-42FB-8794-936C2F40C1BF}" type="sibTrans" cxnId="{502E0DA8-FE06-4E1F-9EA9-4F7B4B8E6F46}">
      <dgm:prSet/>
      <dgm:spPr/>
      <dgm:t>
        <a:bodyPr/>
        <a:lstStyle/>
        <a:p>
          <a:endParaRPr lang="en-US"/>
        </a:p>
      </dgm:t>
    </dgm:pt>
    <dgm:pt modelId="{AE3C3AAA-5E92-4EC1-A857-C8172A19D3C3}">
      <dgm:prSet/>
      <dgm:spPr/>
      <dgm:t>
        <a:bodyPr/>
        <a:lstStyle/>
        <a:p>
          <a:r>
            <a:rPr lang="zh-CN" altLang="en-US" dirty="0"/>
            <a:t>货币政策与利率</a:t>
          </a:r>
          <a:endParaRPr lang="en-US" dirty="0"/>
        </a:p>
      </dgm:t>
    </dgm:pt>
    <dgm:pt modelId="{26F6C09C-680D-4907-B137-5FB983D252F8}" type="parTrans" cxnId="{4DFFF020-9200-4696-BCD1-F712B7F2CDAE}">
      <dgm:prSet/>
      <dgm:spPr/>
      <dgm:t>
        <a:bodyPr/>
        <a:lstStyle/>
        <a:p>
          <a:endParaRPr lang="en-US"/>
        </a:p>
      </dgm:t>
    </dgm:pt>
    <dgm:pt modelId="{BDA7A684-6101-4725-9299-362EEE60026B}" type="sibTrans" cxnId="{4DFFF020-9200-4696-BCD1-F712B7F2CDAE}">
      <dgm:prSet/>
      <dgm:spPr/>
      <dgm:t>
        <a:bodyPr/>
        <a:lstStyle/>
        <a:p>
          <a:endParaRPr lang="en-US"/>
        </a:p>
      </dgm:t>
    </dgm:pt>
    <dgm:pt modelId="{78D47964-43B8-4A81-8B66-A07EA8ED3CD1}">
      <dgm:prSet/>
      <dgm:spPr/>
      <dgm:t>
        <a:bodyPr/>
        <a:lstStyle/>
        <a:p>
          <a:r>
            <a:rPr lang="zh-CN" altLang="en-US" dirty="0"/>
            <a:t>地缘政治</a:t>
          </a:r>
          <a:endParaRPr lang="en-US" dirty="0"/>
        </a:p>
      </dgm:t>
    </dgm:pt>
    <dgm:pt modelId="{A888750E-C0CB-4D54-B4D5-26B6F9277B83}" type="parTrans" cxnId="{A6DD8D81-E221-4ADD-8110-E9AAEEC877F7}">
      <dgm:prSet/>
      <dgm:spPr/>
      <dgm:t>
        <a:bodyPr/>
        <a:lstStyle/>
        <a:p>
          <a:endParaRPr lang="en-US"/>
        </a:p>
      </dgm:t>
    </dgm:pt>
    <dgm:pt modelId="{D8679FA9-D984-43FD-B051-F328A3A8D13F}" type="sibTrans" cxnId="{A6DD8D81-E221-4ADD-8110-E9AAEEC877F7}">
      <dgm:prSet/>
      <dgm:spPr/>
      <dgm:t>
        <a:bodyPr/>
        <a:lstStyle/>
        <a:p>
          <a:endParaRPr lang="en-US"/>
        </a:p>
      </dgm:t>
    </dgm:pt>
    <dgm:pt modelId="{09226168-370D-4EC6-AB34-9E49F74AAA11}">
      <dgm:prSet/>
      <dgm:spPr/>
      <dgm:t>
        <a:bodyPr/>
        <a:lstStyle/>
        <a:p>
          <a:r>
            <a:rPr lang="zh-CN" altLang="en-US" dirty="0"/>
            <a:t>产业政策</a:t>
          </a:r>
          <a:endParaRPr lang="en-US" dirty="0"/>
        </a:p>
      </dgm:t>
    </dgm:pt>
    <dgm:pt modelId="{B9ECBB83-355B-4B03-BF4A-AE4F40843971}" type="parTrans" cxnId="{B343E6FC-F78A-4156-8CD9-9B346265D18E}">
      <dgm:prSet/>
      <dgm:spPr/>
      <dgm:t>
        <a:bodyPr/>
        <a:lstStyle/>
        <a:p>
          <a:endParaRPr lang="en-US"/>
        </a:p>
      </dgm:t>
    </dgm:pt>
    <dgm:pt modelId="{6A4E464C-CD8B-41DE-ACC3-DEBE62DFFC60}" type="sibTrans" cxnId="{B343E6FC-F78A-4156-8CD9-9B346265D18E}">
      <dgm:prSet/>
      <dgm:spPr/>
      <dgm:t>
        <a:bodyPr/>
        <a:lstStyle/>
        <a:p>
          <a:endParaRPr lang="en-US"/>
        </a:p>
      </dgm:t>
    </dgm:pt>
    <dgm:pt modelId="{CE0B6D55-6E67-45AF-87AD-236738AA3077}" type="pres">
      <dgm:prSet presAssocID="{35791070-36AB-4CFB-841F-BA5D7FDBBED8}" presName="Name0" presStyleCnt="0">
        <dgm:presLayoutVars>
          <dgm:dir/>
          <dgm:animLvl val="lvl"/>
          <dgm:resizeHandles val="exact"/>
        </dgm:presLayoutVars>
      </dgm:prSet>
      <dgm:spPr/>
    </dgm:pt>
    <dgm:pt modelId="{CC79D42A-008A-45AB-9FB1-5A9B0F1D1B07}" type="pres">
      <dgm:prSet presAssocID="{A7AE4BC3-31A4-42B7-BA91-8BF795400788}" presName="composite" presStyleCnt="0"/>
      <dgm:spPr/>
    </dgm:pt>
    <dgm:pt modelId="{52F6F177-B9BB-40B5-A12E-8E9C4C088F2B}" type="pres">
      <dgm:prSet presAssocID="{A7AE4BC3-31A4-42B7-BA91-8BF795400788}" presName="parTx" presStyleLbl="alignNode1" presStyleIdx="0" presStyleCnt="3">
        <dgm:presLayoutVars>
          <dgm:chMax val="0"/>
          <dgm:chPref val="0"/>
          <dgm:bulletEnabled val="1"/>
        </dgm:presLayoutVars>
      </dgm:prSet>
      <dgm:spPr/>
    </dgm:pt>
    <dgm:pt modelId="{9574AC0E-BE32-4A5C-874A-7ACCC13E1B85}" type="pres">
      <dgm:prSet presAssocID="{A7AE4BC3-31A4-42B7-BA91-8BF795400788}" presName="desTx" presStyleLbl="alignAccFollowNode1" presStyleIdx="0" presStyleCnt="3">
        <dgm:presLayoutVars>
          <dgm:bulletEnabled val="1"/>
        </dgm:presLayoutVars>
      </dgm:prSet>
      <dgm:spPr/>
    </dgm:pt>
    <dgm:pt modelId="{DBAB7F5A-E5DB-47B1-AB1B-882D6EC81CA4}" type="pres">
      <dgm:prSet presAssocID="{6A0670CD-5A07-4B60-83E7-3E3151FF3AA2}" presName="space" presStyleCnt="0"/>
      <dgm:spPr/>
    </dgm:pt>
    <dgm:pt modelId="{923D057F-47DC-45F8-BB72-60BCF087D83D}" type="pres">
      <dgm:prSet presAssocID="{DFC5C2CF-BF80-431B-AB6C-19E17F42780B}" presName="composite" presStyleCnt="0"/>
      <dgm:spPr/>
    </dgm:pt>
    <dgm:pt modelId="{F6388479-7A2B-4B95-916A-9C1FCDD651EC}" type="pres">
      <dgm:prSet presAssocID="{DFC5C2CF-BF80-431B-AB6C-19E17F42780B}" presName="parTx" presStyleLbl="alignNode1" presStyleIdx="1" presStyleCnt="3">
        <dgm:presLayoutVars>
          <dgm:chMax val="0"/>
          <dgm:chPref val="0"/>
          <dgm:bulletEnabled val="1"/>
        </dgm:presLayoutVars>
      </dgm:prSet>
      <dgm:spPr/>
    </dgm:pt>
    <dgm:pt modelId="{4CC5817D-E718-4AD2-A7F4-6DDB2DEC378A}" type="pres">
      <dgm:prSet presAssocID="{DFC5C2CF-BF80-431B-AB6C-19E17F42780B}" presName="desTx" presStyleLbl="alignAccFollowNode1" presStyleIdx="1" presStyleCnt="3">
        <dgm:presLayoutVars>
          <dgm:bulletEnabled val="1"/>
        </dgm:presLayoutVars>
      </dgm:prSet>
      <dgm:spPr/>
    </dgm:pt>
    <dgm:pt modelId="{EEA5DC5A-DCE8-4FFF-AA0A-FA49D0282BE2}" type="pres">
      <dgm:prSet presAssocID="{B16E77BA-0A15-4F79-A7FF-B7328F13F248}" presName="space" presStyleCnt="0"/>
      <dgm:spPr/>
    </dgm:pt>
    <dgm:pt modelId="{92176B2C-C952-4F7F-9BAA-665A2B3B778D}" type="pres">
      <dgm:prSet presAssocID="{F1F0D2DD-F3B3-426F-ACEA-49712013EC2E}" presName="composite" presStyleCnt="0"/>
      <dgm:spPr/>
    </dgm:pt>
    <dgm:pt modelId="{FD274F9D-D041-4116-A7AB-AFBFE35DF384}" type="pres">
      <dgm:prSet presAssocID="{F1F0D2DD-F3B3-426F-ACEA-49712013EC2E}" presName="parTx" presStyleLbl="alignNode1" presStyleIdx="2" presStyleCnt="3">
        <dgm:presLayoutVars>
          <dgm:chMax val="0"/>
          <dgm:chPref val="0"/>
          <dgm:bulletEnabled val="1"/>
        </dgm:presLayoutVars>
      </dgm:prSet>
      <dgm:spPr/>
    </dgm:pt>
    <dgm:pt modelId="{71154F86-9BAE-4CAE-BEDE-BB9A55A0E0CA}" type="pres">
      <dgm:prSet presAssocID="{F1F0D2DD-F3B3-426F-ACEA-49712013EC2E}" presName="desTx" presStyleLbl="alignAccFollowNode1" presStyleIdx="2" presStyleCnt="3">
        <dgm:presLayoutVars>
          <dgm:bulletEnabled val="1"/>
        </dgm:presLayoutVars>
      </dgm:prSet>
      <dgm:spPr/>
    </dgm:pt>
  </dgm:ptLst>
  <dgm:cxnLst>
    <dgm:cxn modelId="{67B54B10-36EA-45A4-86D7-5ADD3961934C}" type="presOf" srcId="{DFF62F28-5678-4ABE-9067-50709123DB9F}" destId="{9574AC0E-BE32-4A5C-874A-7ACCC13E1B85}" srcOrd="0" destOrd="2" presId="urn:microsoft.com/office/officeart/2005/8/layout/hList1"/>
    <dgm:cxn modelId="{6886B813-80F0-4077-A12B-601AF5C5E5AF}" type="presOf" srcId="{F1F0D2DD-F3B3-426F-ACEA-49712013EC2E}" destId="{FD274F9D-D041-4116-A7AB-AFBFE35DF384}" srcOrd="0" destOrd="0" presId="urn:microsoft.com/office/officeart/2005/8/layout/hList1"/>
    <dgm:cxn modelId="{BFA5EB1E-F09E-47A7-9FC2-CEDD0BF578D9}" type="presOf" srcId="{B52D0543-BE1F-480B-9276-A05E4992ECAC}" destId="{71154F86-9BAE-4CAE-BEDE-BB9A55A0E0CA}" srcOrd="0" destOrd="0" presId="urn:microsoft.com/office/officeart/2005/8/layout/hList1"/>
    <dgm:cxn modelId="{9EF6A520-BDE4-43EE-BEF2-46D248CD2AC8}" type="presOf" srcId="{64D80AD3-2599-4F40-ADBD-AAC7BF852482}" destId="{9574AC0E-BE32-4A5C-874A-7ACCC13E1B85}" srcOrd="0" destOrd="3" presId="urn:microsoft.com/office/officeart/2005/8/layout/hList1"/>
    <dgm:cxn modelId="{4DFFF020-9200-4696-BCD1-F712B7F2CDAE}" srcId="{DFC5C2CF-BF80-431B-AB6C-19E17F42780B}" destId="{AE3C3AAA-5E92-4EC1-A857-C8172A19D3C3}" srcOrd="2" destOrd="0" parTransId="{26F6C09C-680D-4907-B137-5FB983D252F8}" sibTransId="{BDA7A684-6101-4725-9299-362EEE60026B}"/>
    <dgm:cxn modelId="{37240D29-BFE0-48D8-93D9-8D0BADDF88E3}" srcId="{35791070-36AB-4CFB-841F-BA5D7FDBBED8}" destId="{DFC5C2CF-BF80-431B-AB6C-19E17F42780B}" srcOrd="1" destOrd="0" parTransId="{985A2359-66C1-40C3-B2D1-E36AE671175E}" sibTransId="{B16E77BA-0A15-4F79-A7FF-B7328F13F248}"/>
    <dgm:cxn modelId="{5A28102E-4236-4BFA-A88F-2914B260517A}" srcId="{35791070-36AB-4CFB-841F-BA5D7FDBBED8}" destId="{A7AE4BC3-31A4-42B7-BA91-8BF795400788}" srcOrd="0" destOrd="0" parTransId="{7E8F9404-CB99-45B5-897C-5D36571FC276}" sibTransId="{6A0670CD-5A07-4B60-83E7-3E3151FF3AA2}"/>
    <dgm:cxn modelId="{E77AEE2F-38BB-4566-861E-0F36FAC6AC80}" type="presOf" srcId="{DFC5C2CF-BF80-431B-AB6C-19E17F42780B}" destId="{F6388479-7A2B-4B95-916A-9C1FCDD651EC}" srcOrd="0" destOrd="0" presId="urn:microsoft.com/office/officeart/2005/8/layout/hList1"/>
    <dgm:cxn modelId="{5DBDA239-F8BA-4B74-A30B-04D1F7BDFAEF}" type="presOf" srcId="{AE3C3AAA-5E92-4EC1-A857-C8172A19D3C3}" destId="{4CC5817D-E718-4AD2-A7F4-6DDB2DEC378A}" srcOrd="0" destOrd="2" presId="urn:microsoft.com/office/officeart/2005/8/layout/hList1"/>
    <dgm:cxn modelId="{F23A6540-181A-48D0-8657-5980B10ABAAB}" srcId="{A7AE4BC3-31A4-42B7-BA91-8BF795400788}" destId="{9C406E37-6A24-4126-BCD0-5129C72100B2}" srcOrd="0" destOrd="0" parTransId="{01206B41-10E4-45DC-BC15-9D9B412433E9}" sibTransId="{E2FAA975-A6C4-4E9A-9289-A9D676CB5CF5}"/>
    <dgm:cxn modelId="{8DBE415D-0C64-41A7-A793-B9E36EAEF57D}" srcId="{A7AE4BC3-31A4-42B7-BA91-8BF795400788}" destId="{D83A756C-8098-441B-9A84-56354ABE84A1}" srcOrd="1" destOrd="0" parTransId="{F3B1A5AB-AEA2-4FAC-93BF-3A5E09BD5C3A}" sibTransId="{7C23E0AD-D6F3-4EE8-9EFE-3E1AF32143E1}"/>
    <dgm:cxn modelId="{0A967E62-0DAB-467B-ACD1-91C6B29934C5}" type="presOf" srcId="{A7AE4BC3-31A4-42B7-BA91-8BF795400788}" destId="{52F6F177-B9BB-40B5-A12E-8E9C4C088F2B}" srcOrd="0" destOrd="0" presId="urn:microsoft.com/office/officeart/2005/8/layout/hList1"/>
    <dgm:cxn modelId="{62395F63-32DB-40CB-8A35-0C3F45805215}" srcId="{F1F0D2DD-F3B3-426F-ACEA-49712013EC2E}" destId="{B52D0543-BE1F-480B-9276-A05E4992ECAC}" srcOrd="0" destOrd="0" parTransId="{66B32FE7-5D6F-4D70-8F21-A4AB4D2F8395}" sibTransId="{33019313-02B6-4F25-B7BA-6337F22BF1DA}"/>
    <dgm:cxn modelId="{21C6B745-5D23-4561-A8B9-2B94DFEB6CCD}" type="presOf" srcId="{C5661457-E308-46FE-A7DD-7E21E705869C}" destId="{4CC5817D-E718-4AD2-A7F4-6DDB2DEC378A}" srcOrd="0" destOrd="1" presId="urn:microsoft.com/office/officeart/2005/8/layout/hList1"/>
    <dgm:cxn modelId="{EDA7256B-F688-40E5-98E6-82CE713F02EF}" type="presOf" srcId="{9C406E37-6A24-4126-BCD0-5129C72100B2}" destId="{9574AC0E-BE32-4A5C-874A-7ACCC13E1B85}" srcOrd="0" destOrd="0" presId="urn:microsoft.com/office/officeart/2005/8/layout/hList1"/>
    <dgm:cxn modelId="{700B2C4B-1FDC-4B83-8E7F-6B6A768B7C90}" srcId="{DFC5C2CF-BF80-431B-AB6C-19E17F42780B}" destId="{4361D898-9722-40FD-B535-B19A436ABD92}" srcOrd="0" destOrd="0" parTransId="{139F3B59-04FC-4B8A-A96A-A080477C9D60}" sibTransId="{2240E120-87DC-457F-972B-E54620ED1567}"/>
    <dgm:cxn modelId="{8459ED6C-DE5E-4172-8B92-CBC0C178A8D9}" srcId="{A7AE4BC3-31A4-42B7-BA91-8BF795400788}" destId="{64D80AD3-2599-4F40-ADBD-AAC7BF852482}" srcOrd="3" destOrd="0" parTransId="{EC07F18D-2E67-4DB3-9990-6EE8C199EB2D}" sibTransId="{4764C63C-B129-4F40-83B3-3A1B48CED9F2}"/>
    <dgm:cxn modelId="{50951453-55BD-4C40-BFC2-0F7F3E0F309E}" type="presOf" srcId="{235FAE02-A8D4-478C-89AB-9D38B680319C}" destId="{9574AC0E-BE32-4A5C-874A-7ACCC13E1B85}" srcOrd="0" destOrd="5" presId="urn:microsoft.com/office/officeart/2005/8/layout/hList1"/>
    <dgm:cxn modelId="{831E4C5A-DFEA-495D-9926-7546D920B7D0}" type="presOf" srcId="{D9099022-685E-4BD3-A121-49A386C7DFB8}" destId="{4CC5817D-E718-4AD2-A7F4-6DDB2DEC378A}" srcOrd="0" destOrd="3" presId="urn:microsoft.com/office/officeart/2005/8/layout/hList1"/>
    <dgm:cxn modelId="{811B6281-376F-4A45-A81C-0FA7166FF6B2}" srcId="{35791070-36AB-4CFB-841F-BA5D7FDBBED8}" destId="{F1F0D2DD-F3B3-426F-ACEA-49712013EC2E}" srcOrd="2" destOrd="0" parTransId="{7D6C74A5-CE41-4803-B8CD-4DDBAB8B8E76}" sibTransId="{1D9D0FCC-12C7-4436-A988-9F4A258E820C}"/>
    <dgm:cxn modelId="{A6DD8D81-E221-4ADD-8110-E9AAEEC877F7}" srcId="{DFC5C2CF-BF80-431B-AB6C-19E17F42780B}" destId="{78D47964-43B8-4A81-8B66-A07EA8ED3CD1}" srcOrd="4" destOrd="0" parTransId="{A888750E-C0CB-4D54-B4D5-26B6F9277B83}" sibTransId="{D8679FA9-D984-43FD-B051-F328A3A8D13F}"/>
    <dgm:cxn modelId="{1A8AAB92-2F33-4BB3-83B3-D0CF08F2282F}" type="presOf" srcId="{790B5422-9880-4534-B185-A48E630E9011}" destId="{9574AC0E-BE32-4A5C-874A-7ACCC13E1B85}" srcOrd="0" destOrd="4" presId="urn:microsoft.com/office/officeart/2005/8/layout/hList1"/>
    <dgm:cxn modelId="{6761E39F-D013-47AE-9B95-A43E753FB831}" type="presOf" srcId="{35791070-36AB-4CFB-841F-BA5D7FDBBED8}" destId="{CE0B6D55-6E67-45AF-87AD-236738AA3077}" srcOrd="0" destOrd="0" presId="urn:microsoft.com/office/officeart/2005/8/layout/hList1"/>
    <dgm:cxn modelId="{502E0DA8-FE06-4E1F-9EA9-4F7B4B8E6F46}" srcId="{A7AE4BC3-31A4-42B7-BA91-8BF795400788}" destId="{235FAE02-A8D4-478C-89AB-9D38B680319C}" srcOrd="5" destOrd="0" parTransId="{AF2BAFE2-C864-45F2-8283-7508E4D0BE7D}" sibTransId="{83CABC1C-64BC-42FB-8794-936C2F40C1BF}"/>
    <dgm:cxn modelId="{BC7774B3-0100-4C90-A51D-B820F05C9A6C}" type="presOf" srcId="{78D47964-43B8-4A81-8B66-A07EA8ED3CD1}" destId="{4CC5817D-E718-4AD2-A7F4-6DDB2DEC378A}" srcOrd="0" destOrd="4" presId="urn:microsoft.com/office/officeart/2005/8/layout/hList1"/>
    <dgm:cxn modelId="{CA83F5C8-C622-46D4-B7E7-B7C9A8A27B2F}" type="presOf" srcId="{09226168-370D-4EC6-AB34-9E49F74AAA11}" destId="{4CC5817D-E718-4AD2-A7F4-6DDB2DEC378A}" srcOrd="0" destOrd="5" presId="urn:microsoft.com/office/officeart/2005/8/layout/hList1"/>
    <dgm:cxn modelId="{9D3262D2-D20E-482A-A220-A1EB4DA89D5F}" type="presOf" srcId="{4361D898-9722-40FD-B535-B19A436ABD92}" destId="{4CC5817D-E718-4AD2-A7F4-6DDB2DEC378A}" srcOrd="0" destOrd="0" presId="urn:microsoft.com/office/officeart/2005/8/layout/hList1"/>
    <dgm:cxn modelId="{812CD3DA-B634-4D2A-9806-0C249748FFDF}" type="presOf" srcId="{D83A756C-8098-441B-9A84-56354ABE84A1}" destId="{9574AC0E-BE32-4A5C-874A-7ACCC13E1B85}" srcOrd="0" destOrd="1" presId="urn:microsoft.com/office/officeart/2005/8/layout/hList1"/>
    <dgm:cxn modelId="{C3C29DEE-0E54-4711-9D96-AA54E4796662}" srcId="{A7AE4BC3-31A4-42B7-BA91-8BF795400788}" destId="{DFF62F28-5678-4ABE-9067-50709123DB9F}" srcOrd="2" destOrd="0" parTransId="{2B94C2A0-9AA4-4269-91ED-B61A2A5F517B}" sibTransId="{68838340-8ADA-486D-BCD4-E4879F0B0172}"/>
    <dgm:cxn modelId="{332287F1-D602-4B78-99EC-D32BD2B37D08}" srcId="{DFC5C2CF-BF80-431B-AB6C-19E17F42780B}" destId="{D9099022-685E-4BD3-A121-49A386C7DFB8}" srcOrd="3" destOrd="0" parTransId="{699DBF5F-413F-438F-9FD8-5D606763CC19}" sibTransId="{4DF970A5-A029-48D5-A38D-6EB18CA00EDB}"/>
    <dgm:cxn modelId="{CBA324F9-7A42-41C6-A0C9-81193B980213}" srcId="{DFC5C2CF-BF80-431B-AB6C-19E17F42780B}" destId="{C5661457-E308-46FE-A7DD-7E21E705869C}" srcOrd="1" destOrd="0" parTransId="{6565680F-3316-4AC3-98ED-2DD2D55B7965}" sibTransId="{9F2FED54-69F4-4EE9-B08E-E2665545C376}"/>
    <dgm:cxn modelId="{9F432BFC-8443-4F3D-85BA-E55423CFC540}" srcId="{A7AE4BC3-31A4-42B7-BA91-8BF795400788}" destId="{790B5422-9880-4534-B185-A48E630E9011}" srcOrd="4" destOrd="0" parTransId="{45308BAF-FA00-413E-94CA-8E947722233C}" sibTransId="{68FAAD9E-AC43-4A48-83D8-E9FCE08935BC}"/>
    <dgm:cxn modelId="{B343E6FC-F78A-4156-8CD9-9B346265D18E}" srcId="{DFC5C2CF-BF80-431B-AB6C-19E17F42780B}" destId="{09226168-370D-4EC6-AB34-9E49F74AAA11}" srcOrd="5" destOrd="0" parTransId="{B9ECBB83-355B-4B03-BF4A-AE4F40843971}" sibTransId="{6A4E464C-CD8B-41DE-ACC3-DEBE62DFFC60}"/>
    <dgm:cxn modelId="{13C47937-918C-4BCD-BF1C-38B9F7CDE389}" type="presParOf" srcId="{CE0B6D55-6E67-45AF-87AD-236738AA3077}" destId="{CC79D42A-008A-45AB-9FB1-5A9B0F1D1B07}" srcOrd="0" destOrd="0" presId="urn:microsoft.com/office/officeart/2005/8/layout/hList1"/>
    <dgm:cxn modelId="{67CBB57D-0CB2-43B2-8A7B-8CB51C2F2637}" type="presParOf" srcId="{CC79D42A-008A-45AB-9FB1-5A9B0F1D1B07}" destId="{52F6F177-B9BB-40B5-A12E-8E9C4C088F2B}" srcOrd="0" destOrd="0" presId="urn:microsoft.com/office/officeart/2005/8/layout/hList1"/>
    <dgm:cxn modelId="{04EC9B35-4000-4268-9754-FA0C736101EE}" type="presParOf" srcId="{CC79D42A-008A-45AB-9FB1-5A9B0F1D1B07}" destId="{9574AC0E-BE32-4A5C-874A-7ACCC13E1B85}" srcOrd="1" destOrd="0" presId="urn:microsoft.com/office/officeart/2005/8/layout/hList1"/>
    <dgm:cxn modelId="{2AB9DB3B-CDEE-49B3-920C-E72399AF4A0D}" type="presParOf" srcId="{CE0B6D55-6E67-45AF-87AD-236738AA3077}" destId="{DBAB7F5A-E5DB-47B1-AB1B-882D6EC81CA4}" srcOrd="1" destOrd="0" presId="urn:microsoft.com/office/officeart/2005/8/layout/hList1"/>
    <dgm:cxn modelId="{D278F2E2-A3D7-493C-B1AF-3B4B999F1818}" type="presParOf" srcId="{CE0B6D55-6E67-45AF-87AD-236738AA3077}" destId="{923D057F-47DC-45F8-BB72-60BCF087D83D}" srcOrd="2" destOrd="0" presId="urn:microsoft.com/office/officeart/2005/8/layout/hList1"/>
    <dgm:cxn modelId="{F46E8841-CEAE-4BF0-9B3E-82A24FF74FBE}" type="presParOf" srcId="{923D057F-47DC-45F8-BB72-60BCF087D83D}" destId="{F6388479-7A2B-4B95-916A-9C1FCDD651EC}" srcOrd="0" destOrd="0" presId="urn:microsoft.com/office/officeart/2005/8/layout/hList1"/>
    <dgm:cxn modelId="{4A8CD026-0F60-4549-BFF1-44DBD634891C}" type="presParOf" srcId="{923D057F-47DC-45F8-BB72-60BCF087D83D}" destId="{4CC5817D-E718-4AD2-A7F4-6DDB2DEC378A}" srcOrd="1" destOrd="0" presId="urn:microsoft.com/office/officeart/2005/8/layout/hList1"/>
    <dgm:cxn modelId="{C2F4F8A1-EA00-4337-8CCF-1D934421306C}" type="presParOf" srcId="{CE0B6D55-6E67-45AF-87AD-236738AA3077}" destId="{EEA5DC5A-DCE8-4FFF-AA0A-FA49D0282BE2}" srcOrd="3" destOrd="0" presId="urn:microsoft.com/office/officeart/2005/8/layout/hList1"/>
    <dgm:cxn modelId="{8AE2A9B2-3162-4196-BEE1-6D12E9BDA19F}" type="presParOf" srcId="{CE0B6D55-6E67-45AF-87AD-236738AA3077}" destId="{92176B2C-C952-4F7F-9BAA-665A2B3B778D}" srcOrd="4" destOrd="0" presId="urn:microsoft.com/office/officeart/2005/8/layout/hList1"/>
    <dgm:cxn modelId="{86F1FD68-CA25-46C3-92C3-DEE0D7B2AA4F}" type="presParOf" srcId="{92176B2C-C952-4F7F-9BAA-665A2B3B778D}" destId="{FD274F9D-D041-4116-A7AB-AFBFE35DF384}" srcOrd="0" destOrd="0" presId="urn:microsoft.com/office/officeart/2005/8/layout/hList1"/>
    <dgm:cxn modelId="{D18556F4-0219-45E0-81D6-E5D69BF081D2}" type="presParOf" srcId="{92176B2C-C952-4F7F-9BAA-665A2B3B778D}" destId="{71154F86-9BAE-4CAE-BEDE-BB9A55A0E0CA}"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1.xml><?xml version="1.0" encoding="utf-8"?>
<dgm:dataModel xmlns:dgm="http://schemas.openxmlformats.org/drawingml/2006/diagram" xmlns:a="http://schemas.openxmlformats.org/drawingml/2006/main">
  <dgm:ptLst>
    <dgm:pt modelId="{B96DA933-EF95-4096-943C-580BE3C0867A}" type="doc">
      <dgm:prSet loTypeId="urn:microsoft.com/office/officeart/2005/8/layout/cycle1" loCatId="cycle" qsTypeId="urn:microsoft.com/office/officeart/2005/8/quickstyle/simple1" qsCatId="simple" csTypeId="urn:microsoft.com/office/officeart/2005/8/colors/accent1_2" csCatId="accent1" phldr="1"/>
      <dgm:spPr/>
    </dgm:pt>
    <dgm:pt modelId="{A338A9BA-3538-444E-96B9-0165070A18A6}">
      <dgm:prSet phldrT="[文本]"/>
      <dgm:spPr/>
      <dgm:t>
        <a:bodyPr/>
        <a:lstStyle/>
        <a:p>
          <a:r>
            <a:rPr lang="zh-CN" altLang="en-US" dirty="0"/>
            <a:t>扩张</a:t>
          </a:r>
          <a:endParaRPr lang="en-US" dirty="0"/>
        </a:p>
      </dgm:t>
    </dgm:pt>
    <dgm:pt modelId="{7D52F30A-5AB9-4C60-BFBA-8A829535512D}" type="parTrans" cxnId="{3126BF45-48A0-4BC0-A059-E4CD228A75EA}">
      <dgm:prSet/>
      <dgm:spPr/>
      <dgm:t>
        <a:bodyPr/>
        <a:lstStyle/>
        <a:p>
          <a:endParaRPr lang="en-US"/>
        </a:p>
      </dgm:t>
    </dgm:pt>
    <dgm:pt modelId="{1ADF68EA-884B-4EEF-A4D8-F2085052904B}" type="sibTrans" cxnId="{3126BF45-48A0-4BC0-A059-E4CD228A75EA}">
      <dgm:prSet/>
      <dgm:spPr/>
      <dgm:t>
        <a:bodyPr/>
        <a:lstStyle/>
        <a:p>
          <a:endParaRPr lang="en-US"/>
        </a:p>
      </dgm:t>
    </dgm:pt>
    <dgm:pt modelId="{86A31F2F-2B66-47E3-B065-EBE0A9319FC1}">
      <dgm:prSet phldrT="[文本]"/>
      <dgm:spPr/>
      <dgm:t>
        <a:bodyPr/>
        <a:lstStyle/>
        <a:p>
          <a:r>
            <a:rPr lang="zh-CN" altLang="en-US" dirty="0"/>
            <a:t>危机</a:t>
          </a:r>
          <a:endParaRPr lang="en-US" dirty="0"/>
        </a:p>
      </dgm:t>
    </dgm:pt>
    <dgm:pt modelId="{AC8A0381-BAAE-48C9-AEA8-C77569DF663B}" type="parTrans" cxnId="{2BE8AF7E-7CC1-42CF-8DDF-58F2B48FEA14}">
      <dgm:prSet/>
      <dgm:spPr/>
      <dgm:t>
        <a:bodyPr/>
        <a:lstStyle/>
        <a:p>
          <a:endParaRPr lang="en-US"/>
        </a:p>
      </dgm:t>
    </dgm:pt>
    <dgm:pt modelId="{966404FC-DDCB-4A12-B821-701C4C72CF7C}" type="sibTrans" cxnId="{2BE8AF7E-7CC1-42CF-8DDF-58F2B48FEA14}">
      <dgm:prSet/>
      <dgm:spPr/>
      <dgm:t>
        <a:bodyPr/>
        <a:lstStyle/>
        <a:p>
          <a:endParaRPr lang="en-US"/>
        </a:p>
      </dgm:t>
    </dgm:pt>
    <dgm:pt modelId="{A7FA9A49-0A48-4ADE-9BFB-2D5DE50DCA22}">
      <dgm:prSet phldrT="[文本]"/>
      <dgm:spPr/>
      <dgm:t>
        <a:bodyPr/>
        <a:lstStyle/>
        <a:p>
          <a:r>
            <a:rPr lang="zh-CN" altLang="en-US" dirty="0"/>
            <a:t>衰退</a:t>
          </a:r>
          <a:endParaRPr lang="en-US" dirty="0"/>
        </a:p>
      </dgm:t>
    </dgm:pt>
    <dgm:pt modelId="{FC6BE329-39F7-449E-9C0F-279EC86E1338}" type="parTrans" cxnId="{742B3B31-0D5F-46BD-9F09-6D55C6ED445C}">
      <dgm:prSet/>
      <dgm:spPr/>
      <dgm:t>
        <a:bodyPr/>
        <a:lstStyle/>
        <a:p>
          <a:endParaRPr lang="en-US"/>
        </a:p>
      </dgm:t>
    </dgm:pt>
    <dgm:pt modelId="{D70A4D0B-253C-40C0-BE17-98206DD82889}" type="sibTrans" cxnId="{742B3B31-0D5F-46BD-9F09-6D55C6ED445C}">
      <dgm:prSet/>
      <dgm:spPr/>
      <dgm:t>
        <a:bodyPr/>
        <a:lstStyle/>
        <a:p>
          <a:endParaRPr lang="en-US"/>
        </a:p>
      </dgm:t>
    </dgm:pt>
    <dgm:pt modelId="{78BEBD43-E335-4542-BBC2-6D34E96831CE}">
      <dgm:prSet phldrT="[文本]"/>
      <dgm:spPr/>
      <dgm:t>
        <a:bodyPr/>
        <a:lstStyle/>
        <a:p>
          <a:r>
            <a:rPr lang="zh-CN" altLang="en-US" dirty="0"/>
            <a:t>复苏</a:t>
          </a:r>
          <a:endParaRPr lang="en-US" dirty="0"/>
        </a:p>
      </dgm:t>
    </dgm:pt>
    <dgm:pt modelId="{310D21A3-26DB-42BB-BAC9-5475D889144E}" type="parTrans" cxnId="{91CB9F34-151A-4694-94C7-7FCDE9949232}">
      <dgm:prSet/>
      <dgm:spPr/>
      <dgm:t>
        <a:bodyPr/>
        <a:lstStyle/>
        <a:p>
          <a:endParaRPr lang="en-US"/>
        </a:p>
      </dgm:t>
    </dgm:pt>
    <dgm:pt modelId="{9736AA34-08D2-4DFA-9666-5B8109F40D7D}" type="sibTrans" cxnId="{91CB9F34-151A-4694-94C7-7FCDE9949232}">
      <dgm:prSet/>
      <dgm:spPr/>
      <dgm:t>
        <a:bodyPr/>
        <a:lstStyle/>
        <a:p>
          <a:endParaRPr lang="en-US"/>
        </a:p>
      </dgm:t>
    </dgm:pt>
    <dgm:pt modelId="{4E942D94-E2EB-43F8-9C30-6FEF1F56F08B}">
      <dgm:prSet phldrT="[文本]"/>
      <dgm:spPr/>
      <dgm:t>
        <a:bodyPr/>
        <a:lstStyle/>
        <a:p>
          <a:r>
            <a:rPr lang="zh-CN" altLang="en-US" dirty="0"/>
            <a:t>做多工业金属</a:t>
          </a:r>
          <a:endParaRPr lang="en-US" dirty="0"/>
        </a:p>
      </dgm:t>
    </dgm:pt>
    <dgm:pt modelId="{6230A8BB-C819-4EFB-81DA-50C5DF6FD41B}" type="parTrans" cxnId="{6AC0C6C6-E501-4977-A9E8-BD0BB891C9D0}">
      <dgm:prSet/>
      <dgm:spPr/>
      <dgm:t>
        <a:bodyPr/>
        <a:lstStyle/>
        <a:p>
          <a:endParaRPr lang="en-US"/>
        </a:p>
      </dgm:t>
    </dgm:pt>
    <dgm:pt modelId="{F4683EA3-2AE2-48BE-96ED-46B4983F5FBF}" type="sibTrans" cxnId="{6AC0C6C6-E501-4977-A9E8-BD0BB891C9D0}">
      <dgm:prSet/>
      <dgm:spPr/>
      <dgm:t>
        <a:bodyPr/>
        <a:lstStyle/>
        <a:p>
          <a:endParaRPr lang="en-US"/>
        </a:p>
      </dgm:t>
    </dgm:pt>
    <dgm:pt modelId="{D6A45372-7349-42DD-8F6E-7A4AEE6DD712}">
      <dgm:prSet phldrT="[文本]"/>
      <dgm:spPr/>
      <dgm:t>
        <a:bodyPr/>
        <a:lstStyle/>
        <a:p>
          <a:r>
            <a:rPr lang="zh-CN" altLang="en-US" dirty="0"/>
            <a:t>买入黄金等避限资产</a:t>
          </a:r>
          <a:endParaRPr lang="en-US" dirty="0"/>
        </a:p>
      </dgm:t>
    </dgm:pt>
    <dgm:pt modelId="{C4DDD934-11E2-4FB6-8284-BB0A0159425F}" type="parTrans" cxnId="{A6BF8A2D-9EDA-48C5-8BC8-CD65133BA783}">
      <dgm:prSet/>
      <dgm:spPr/>
      <dgm:t>
        <a:bodyPr/>
        <a:lstStyle/>
        <a:p>
          <a:endParaRPr lang="en-US"/>
        </a:p>
      </dgm:t>
    </dgm:pt>
    <dgm:pt modelId="{1FD774F1-6809-4A2A-9B53-C755A92F4448}" type="sibTrans" cxnId="{A6BF8A2D-9EDA-48C5-8BC8-CD65133BA783}">
      <dgm:prSet/>
      <dgm:spPr/>
      <dgm:t>
        <a:bodyPr/>
        <a:lstStyle/>
        <a:p>
          <a:endParaRPr lang="en-US"/>
        </a:p>
      </dgm:t>
    </dgm:pt>
    <dgm:pt modelId="{3DB4C28B-3313-4CAA-9E10-29B5CF15BD37}">
      <dgm:prSet phldrT="[文本]"/>
      <dgm:spPr/>
      <dgm:t>
        <a:bodyPr/>
        <a:lstStyle/>
        <a:p>
          <a:r>
            <a:rPr lang="zh-CN" altLang="en-US" dirty="0"/>
            <a:t>做空期货或股票</a:t>
          </a:r>
          <a:endParaRPr lang="en-US" dirty="0"/>
        </a:p>
      </dgm:t>
    </dgm:pt>
    <dgm:pt modelId="{9C36C0D0-D2C1-4B2D-823F-F109E9C3ECFA}" type="parTrans" cxnId="{51D65F45-0627-4D75-BFEB-A0ED8A792E09}">
      <dgm:prSet/>
      <dgm:spPr/>
      <dgm:t>
        <a:bodyPr/>
        <a:lstStyle/>
        <a:p>
          <a:endParaRPr lang="en-US"/>
        </a:p>
      </dgm:t>
    </dgm:pt>
    <dgm:pt modelId="{FCEDA3D3-15B6-4592-8A3B-E5F9E0BCF41A}" type="sibTrans" cxnId="{51D65F45-0627-4D75-BFEB-A0ED8A792E09}">
      <dgm:prSet/>
      <dgm:spPr/>
      <dgm:t>
        <a:bodyPr/>
        <a:lstStyle/>
        <a:p>
          <a:endParaRPr lang="en-US"/>
        </a:p>
      </dgm:t>
    </dgm:pt>
    <dgm:pt modelId="{B4189875-7C74-4D68-BA69-4AB4881052BB}">
      <dgm:prSet phldrT="[文本]"/>
      <dgm:spPr/>
      <dgm:t>
        <a:bodyPr/>
        <a:lstStyle/>
        <a:p>
          <a:r>
            <a:rPr lang="zh-CN" altLang="en-US" dirty="0"/>
            <a:t>继续持有优质资产</a:t>
          </a:r>
          <a:endParaRPr lang="en-US" dirty="0"/>
        </a:p>
      </dgm:t>
    </dgm:pt>
    <dgm:pt modelId="{0115802B-E56C-41A8-8AE5-08699B32178F}" type="parTrans" cxnId="{4D40AB7F-7DA1-4511-91B3-D7DE9FA8A235}">
      <dgm:prSet/>
      <dgm:spPr/>
      <dgm:t>
        <a:bodyPr/>
        <a:lstStyle/>
        <a:p>
          <a:endParaRPr lang="en-US"/>
        </a:p>
      </dgm:t>
    </dgm:pt>
    <dgm:pt modelId="{B5B700AC-69F5-4E1F-A200-64563E5BAD63}" type="sibTrans" cxnId="{4D40AB7F-7DA1-4511-91B3-D7DE9FA8A235}">
      <dgm:prSet/>
      <dgm:spPr/>
      <dgm:t>
        <a:bodyPr/>
        <a:lstStyle/>
        <a:p>
          <a:endParaRPr lang="en-US"/>
        </a:p>
      </dgm:t>
    </dgm:pt>
    <dgm:pt modelId="{F607C281-6E63-4A4F-BEF8-02CEE9087BF3}">
      <dgm:prSet phldrT="[文本]"/>
      <dgm:spPr/>
      <dgm:t>
        <a:bodyPr/>
        <a:lstStyle/>
        <a:p>
          <a:r>
            <a:rPr lang="zh-CN" altLang="en-US" dirty="0"/>
            <a:t>做空原油、铜期货等</a:t>
          </a:r>
          <a:endParaRPr lang="en-US" dirty="0"/>
        </a:p>
      </dgm:t>
    </dgm:pt>
    <dgm:pt modelId="{2D0AD620-48D3-47C4-A6E2-4392E0441DA0}" type="parTrans" cxnId="{A25EAE6C-39BC-4870-9425-672536BEF632}">
      <dgm:prSet/>
      <dgm:spPr/>
      <dgm:t>
        <a:bodyPr/>
        <a:lstStyle/>
        <a:p>
          <a:endParaRPr lang="en-US"/>
        </a:p>
      </dgm:t>
    </dgm:pt>
    <dgm:pt modelId="{80258848-079D-4922-BCB2-04D2662A0CA9}" type="sibTrans" cxnId="{A25EAE6C-39BC-4870-9425-672536BEF632}">
      <dgm:prSet/>
      <dgm:spPr/>
      <dgm:t>
        <a:bodyPr/>
        <a:lstStyle/>
        <a:p>
          <a:endParaRPr lang="en-US"/>
        </a:p>
      </dgm:t>
    </dgm:pt>
    <dgm:pt modelId="{0D7C70F5-8F63-4C00-9FFA-A342A16409E4}">
      <dgm:prSet phldrT="[文本]"/>
      <dgm:spPr/>
      <dgm:t>
        <a:bodyPr/>
        <a:lstStyle/>
        <a:p>
          <a:r>
            <a:rPr lang="zh-CN" altLang="en-US" dirty="0"/>
            <a:t>关注农产品</a:t>
          </a:r>
          <a:endParaRPr lang="en-US" dirty="0"/>
        </a:p>
      </dgm:t>
    </dgm:pt>
    <dgm:pt modelId="{E1CE1C30-5937-4A77-ADD4-56AFA3BA96FE}" type="parTrans" cxnId="{89A95A77-6F50-4965-9E6D-B85B0B33310A}">
      <dgm:prSet/>
      <dgm:spPr/>
      <dgm:t>
        <a:bodyPr/>
        <a:lstStyle/>
        <a:p>
          <a:endParaRPr lang="en-US"/>
        </a:p>
      </dgm:t>
    </dgm:pt>
    <dgm:pt modelId="{4BB35E7F-BFBA-4A70-AFBC-6BF24191D4CB}" type="sibTrans" cxnId="{89A95A77-6F50-4965-9E6D-B85B0B33310A}">
      <dgm:prSet/>
      <dgm:spPr/>
      <dgm:t>
        <a:bodyPr/>
        <a:lstStyle/>
        <a:p>
          <a:endParaRPr lang="en-US"/>
        </a:p>
      </dgm:t>
    </dgm:pt>
    <dgm:pt modelId="{2B9F421D-E051-48A6-A8D0-E160F99C8101}">
      <dgm:prSet phldrT="[文本]"/>
      <dgm:spPr/>
      <dgm:t>
        <a:bodyPr/>
        <a:lstStyle/>
        <a:p>
          <a:r>
            <a:rPr lang="zh-CN" altLang="en-US" dirty="0"/>
            <a:t>减少持仓锁定利润</a:t>
          </a:r>
          <a:endParaRPr lang="en-US" dirty="0"/>
        </a:p>
      </dgm:t>
    </dgm:pt>
    <dgm:pt modelId="{12B26918-7C5F-462B-A306-2C092CD247DC}" type="parTrans" cxnId="{AD07B882-F9F3-4612-9186-3F2DE1D405E2}">
      <dgm:prSet/>
      <dgm:spPr/>
      <dgm:t>
        <a:bodyPr/>
        <a:lstStyle/>
        <a:p>
          <a:endParaRPr lang="en-US"/>
        </a:p>
      </dgm:t>
    </dgm:pt>
    <dgm:pt modelId="{353480C2-A809-4D67-A2DC-6A5D4C5F51DA}" type="sibTrans" cxnId="{AD07B882-F9F3-4612-9186-3F2DE1D405E2}">
      <dgm:prSet/>
      <dgm:spPr/>
      <dgm:t>
        <a:bodyPr/>
        <a:lstStyle/>
        <a:p>
          <a:endParaRPr lang="en-US"/>
        </a:p>
      </dgm:t>
    </dgm:pt>
    <dgm:pt modelId="{9F44512D-DC96-4181-8D76-AF9BC6E4E3BA}" type="pres">
      <dgm:prSet presAssocID="{B96DA933-EF95-4096-943C-580BE3C0867A}" presName="cycle" presStyleCnt="0">
        <dgm:presLayoutVars>
          <dgm:dir/>
          <dgm:resizeHandles val="exact"/>
        </dgm:presLayoutVars>
      </dgm:prSet>
      <dgm:spPr/>
    </dgm:pt>
    <dgm:pt modelId="{EC18CB97-28E0-4283-BF42-AB35F8CC5ECB}" type="pres">
      <dgm:prSet presAssocID="{A338A9BA-3538-444E-96B9-0165070A18A6}" presName="dummy" presStyleCnt="0"/>
      <dgm:spPr/>
    </dgm:pt>
    <dgm:pt modelId="{E11A3012-0367-4E3F-8ABA-04865A1BB588}" type="pres">
      <dgm:prSet presAssocID="{A338A9BA-3538-444E-96B9-0165070A18A6}" presName="node" presStyleLbl="revTx" presStyleIdx="0" presStyleCnt="4">
        <dgm:presLayoutVars>
          <dgm:bulletEnabled val="1"/>
        </dgm:presLayoutVars>
      </dgm:prSet>
      <dgm:spPr/>
    </dgm:pt>
    <dgm:pt modelId="{9F706629-7AA8-4392-AEDA-C9C75375D8C7}" type="pres">
      <dgm:prSet presAssocID="{1ADF68EA-884B-4EEF-A4D8-F2085052904B}" presName="sibTrans" presStyleLbl="node1" presStyleIdx="0" presStyleCnt="4"/>
      <dgm:spPr/>
    </dgm:pt>
    <dgm:pt modelId="{D3423CE2-C5C4-43AE-8707-7AD4C30A8385}" type="pres">
      <dgm:prSet presAssocID="{86A31F2F-2B66-47E3-B065-EBE0A9319FC1}" presName="dummy" presStyleCnt="0"/>
      <dgm:spPr/>
    </dgm:pt>
    <dgm:pt modelId="{01A01C60-3D4A-48F3-9042-07C68DD7A51B}" type="pres">
      <dgm:prSet presAssocID="{86A31F2F-2B66-47E3-B065-EBE0A9319FC1}" presName="node" presStyleLbl="revTx" presStyleIdx="1" presStyleCnt="4">
        <dgm:presLayoutVars>
          <dgm:bulletEnabled val="1"/>
        </dgm:presLayoutVars>
      </dgm:prSet>
      <dgm:spPr/>
    </dgm:pt>
    <dgm:pt modelId="{E420CAD0-6BD6-47B9-A40E-70D1B364A498}" type="pres">
      <dgm:prSet presAssocID="{966404FC-DDCB-4A12-B821-701C4C72CF7C}" presName="sibTrans" presStyleLbl="node1" presStyleIdx="1" presStyleCnt="4"/>
      <dgm:spPr/>
    </dgm:pt>
    <dgm:pt modelId="{91193DC9-624B-4320-840A-9DA24354D823}" type="pres">
      <dgm:prSet presAssocID="{A7FA9A49-0A48-4ADE-9BFB-2D5DE50DCA22}" presName="dummy" presStyleCnt="0"/>
      <dgm:spPr/>
    </dgm:pt>
    <dgm:pt modelId="{D22D52DC-0F2A-4AE9-9DDF-FE2C2E5195B9}" type="pres">
      <dgm:prSet presAssocID="{A7FA9A49-0A48-4ADE-9BFB-2D5DE50DCA22}" presName="node" presStyleLbl="revTx" presStyleIdx="2" presStyleCnt="4">
        <dgm:presLayoutVars>
          <dgm:bulletEnabled val="1"/>
        </dgm:presLayoutVars>
      </dgm:prSet>
      <dgm:spPr/>
    </dgm:pt>
    <dgm:pt modelId="{666DC728-D7D5-4FA9-A3A4-CC9E5B69DC6C}" type="pres">
      <dgm:prSet presAssocID="{D70A4D0B-253C-40C0-BE17-98206DD82889}" presName="sibTrans" presStyleLbl="node1" presStyleIdx="2" presStyleCnt="4"/>
      <dgm:spPr/>
    </dgm:pt>
    <dgm:pt modelId="{5D78EBEC-75E4-4F21-B497-3A32FB535635}" type="pres">
      <dgm:prSet presAssocID="{78BEBD43-E335-4542-BBC2-6D34E96831CE}" presName="dummy" presStyleCnt="0"/>
      <dgm:spPr/>
    </dgm:pt>
    <dgm:pt modelId="{FD963E10-7EE8-4CC8-B0CE-FABB836A470B}" type="pres">
      <dgm:prSet presAssocID="{78BEBD43-E335-4542-BBC2-6D34E96831CE}" presName="node" presStyleLbl="revTx" presStyleIdx="3" presStyleCnt="4">
        <dgm:presLayoutVars>
          <dgm:bulletEnabled val="1"/>
        </dgm:presLayoutVars>
      </dgm:prSet>
      <dgm:spPr/>
    </dgm:pt>
    <dgm:pt modelId="{5D91937F-1CC5-4987-BC02-FC8D59FEC993}" type="pres">
      <dgm:prSet presAssocID="{9736AA34-08D2-4DFA-9666-5B8109F40D7D}" presName="sibTrans" presStyleLbl="node1" presStyleIdx="3" presStyleCnt="4"/>
      <dgm:spPr/>
    </dgm:pt>
  </dgm:ptLst>
  <dgm:cxnLst>
    <dgm:cxn modelId="{402D280E-59DA-442C-B2B9-04E4585AD562}" type="presOf" srcId="{86A31F2F-2B66-47E3-B065-EBE0A9319FC1}" destId="{01A01C60-3D4A-48F3-9042-07C68DD7A51B}" srcOrd="0" destOrd="0" presId="urn:microsoft.com/office/officeart/2005/8/layout/cycle1"/>
    <dgm:cxn modelId="{5CED8126-4AAE-483B-9985-5EBE0A1F105B}" type="presOf" srcId="{F607C281-6E63-4A4F-BEF8-02CEE9087BF3}" destId="{01A01C60-3D4A-48F3-9042-07C68DD7A51B}" srcOrd="0" destOrd="1" presId="urn:microsoft.com/office/officeart/2005/8/layout/cycle1"/>
    <dgm:cxn modelId="{A6BF8A2D-9EDA-48C5-8BC8-CD65133BA783}" srcId="{A7FA9A49-0A48-4ADE-9BFB-2D5DE50DCA22}" destId="{D6A45372-7349-42DD-8F6E-7A4AEE6DD712}" srcOrd="0" destOrd="0" parTransId="{C4DDD934-11E2-4FB6-8284-BB0A0159425F}" sibTransId="{1FD774F1-6809-4A2A-9B53-C755A92F4448}"/>
    <dgm:cxn modelId="{742B3B31-0D5F-46BD-9F09-6D55C6ED445C}" srcId="{B96DA933-EF95-4096-943C-580BE3C0867A}" destId="{A7FA9A49-0A48-4ADE-9BFB-2D5DE50DCA22}" srcOrd="2" destOrd="0" parTransId="{FC6BE329-39F7-449E-9C0F-279EC86E1338}" sibTransId="{D70A4D0B-253C-40C0-BE17-98206DD82889}"/>
    <dgm:cxn modelId="{91CB9F34-151A-4694-94C7-7FCDE9949232}" srcId="{B96DA933-EF95-4096-943C-580BE3C0867A}" destId="{78BEBD43-E335-4542-BBC2-6D34E96831CE}" srcOrd="3" destOrd="0" parTransId="{310D21A3-26DB-42BB-BAC9-5475D889144E}" sibTransId="{9736AA34-08D2-4DFA-9666-5B8109F40D7D}"/>
    <dgm:cxn modelId="{6A60DD39-D49B-4DA5-ADD4-3D8B2B41D553}" type="presOf" srcId="{D70A4D0B-253C-40C0-BE17-98206DD82889}" destId="{666DC728-D7D5-4FA9-A3A4-CC9E5B69DC6C}" srcOrd="0" destOrd="0" presId="urn:microsoft.com/office/officeart/2005/8/layout/cycle1"/>
    <dgm:cxn modelId="{7B48583A-F794-410C-AE5B-03244E7625B0}" type="presOf" srcId="{A7FA9A49-0A48-4ADE-9BFB-2D5DE50DCA22}" destId="{D22D52DC-0F2A-4AE9-9DDF-FE2C2E5195B9}" srcOrd="0" destOrd="0" presId="urn:microsoft.com/office/officeart/2005/8/layout/cycle1"/>
    <dgm:cxn modelId="{51D65F45-0627-4D75-BFEB-A0ED8A792E09}" srcId="{A7FA9A49-0A48-4ADE-9BFB-2D5DE50DCA22}" destId="{3DB4C28B-3313-4CAA-9E10-29B5CF15BD37}" srcOrd="1" destOrd="0" parTransId="{9C36C0D0-D2C1-4B2D-823F-F109E9C3ECFA}" sibTransId="{FCEDA3D3-15B6-4592-8A3B-E5F9E0BCF41A}"/>
    <dgm:cxn modelId="{3126BF45-48A0-4BC0-A059-E4CD228A75EA}" srcId="{B96DA933-EF95-4096-943C-580BE3C0867A}" destId="{A338A9BA-3538-444E-96B9-0165070A18A6}" srcOrd="0" destOrd="0" parTransId="{7D52F30A-5AB9-4C60-BFBA-8A829535512D}" sibTransId="{1ADF68EA-884B-4EEF-A4D8-F2085052904B}"/>
    <dgm:cxn modelId="{A088A546-BC41-4D66-A17C-9692CD26D259}" type="presOf" srcId="{A338A9BA-3538-444E-96B9-0165070A18A6}" destId="{E11A3012-0367-4E3F-8ABA-04865A1BB588}" srcOrd="0" destOrd="0" presId="urn:microsoft.com/office/officeart/2005/8/layout/cycle1"/>
    <dgm:cxn modelId="{A25EAE6C-39BC-4870-9425-672536BEF632}" srcId="{86A31F2F-2B66-47E3-B065-EBE0A9319FC1}" destId="{F607C281-6E63-4A4F-BEF8-02CEE9087BF3}" srcOrd="0" destOrd="0" parTransId="{2D0AD620-48D3-47C4-A6E2-4392E0441DA0}" sibTransId="{80258848-079D-4922-BCB2-04D2662A0CA9}"/>
    <dgm:cxn modelId="{CEC93F50-86D3-4255-8982-38B2C8B9B53F}" type="presOf" srcId="{3DB4C28B-3313-4CAA-9E10-29B5CF15BD37}" destId="{D22D52DC-0F2A-4AE9-9DDF-FE2C2E5195B9}" srcOrd="0" destOrd="2" presId="urn:microsoft.com/office/officeart/2005/8/layout/cycle1"/>
    <dgm:cxn modelId="{9B0B3C75-45CB-4207-9016-122AA45E9B29}" type="presOf" srcId="{9736AA34-08D2-4DFA-9666-5B8109F40D7D}" destId="{5D91937F-1CC5-4987-BC02-FC8D59FEC993}" srcOrd="0" destOrd="0" presId="urn:microsoft.com/office/officeart/2005/8/layout/cycle1"/>
    <dgm:cxn modelId="{89A95A77-6F50-4965-9E6D-B85B0B33310A}" srcId="{78BEBD43-E335-4542-BBC2-6D34E96831CE}" destId="{0D7C70F5-8F63-4C00-9FFA-A342A16409E4}" srcOrd="1" destOrd="0" parTransId="{E1CE1C30-5937-4A77-ADD4-56AFA3BA96FE}" sibTransId="{4BB35E7F-BFBA-4A70-AFBC-6BF24191D4CB}"/>
    <dgm:cxn modelId="{2BE8AF7E-7CC1-42CF-8DDF-58F2B48FEA14}" srcId="{B96DA933-EF95-4096-943C-580BE3C0867A}" destId="{86A31F2F-2B66-47E3-B065-EBE0A9319FC1}" srcOrd="1" destOrd="0" parTransId="{AC8A0381-BAAE-48C9-AEA8-C77569DF663B}" sibTransId="{966404FC-DDCB-4A12-B821-701C4C72CF7C}"/>
    <dgm:cxn modelId="{4D40AB7F-7DA1-4511-91B3-D7DE9FA8A235}" srcId="{A338A9BA-3538-444E-96B9-0165070A18A6}" destId="{B4189875-7C74-4D68-BA69-4AB4881052BB}" srcOrd="0" destOrd="0" parTransId="{0115802B-E56C-41A8-8AE5-08699B32178F}" sibTransId="{B5B700AC-69F5-4E1F-A200-64563E5BAD63}"/>
    <dgm:cxn modelId="{AD07B882-F9F3-4612-9186-3F2DE1D405E2}" srcId="{A338A9BA-3538-444E-96B9-0165070A18A6}" destId="{2B9F421D-E051-48A6-A8D0-E160F99C8101}" srcOrd="1" destOrd="0" parTransId="{12B26918-7C5F-462B-A306-2C092CD247DC}" sibTransId="{353480C2-A809-4D67-A2DC-6A5D4C5F51DA}"/>
    <dgm:cxn modelId="{B6E36396-C96B-4885-B159-267104959118}" type="presOf" srcId="{966404FC-DDCB-4A12-B821-701C4C72CF7C}" destId="{E420CAD0-6BD6-47B9-A40E-70D1B364A498}" srcOrd="0" destOrd="0" presId="urn:microsoft.com/office/officeart/2005/8/layout/cycle1"/>
    <dgm:cxn modelId="{B02C7FA1-B4C1-412C-B8FD-9188B11E62C8}" type="presOf" srcId="{B96DA933-EF95-4096-943C-580BE3C0867A}" destId="{9F44512D-DC96-4181-8D76-AF9BC6E4E3BA}" srcOrd="0" destOrd="0" presId="urn:microsoft.com/office/officeart/2005/8/layout/cycle1"/>
    <dgm:cxn modelId="{9AE6A0A8-4EE0-4FEB-B176-80C6248442FB}" type="presOf" srcId="{0D7C70F5-8F63-4C00-9FFA-A342A16409E4}" destId="{FD963E10-7EE8-4CC8-B0CE-FABB836A470B}" srcOrd="0" destOrd="2" presId="urn:microsoft.com/office/officeart/2005/8/layout/cycle1"/>
    <dgm:cxn modelId="{1E265FAB-BBC8-4398-8971-6CFAC81F989E}" type="presOf" srcId="{D6A45372-7349-42DD-8F6E-7A4AEE6DD712}" destId="{D22D52DC-0F2A-4AE9-9DDF-FE2C2E5195B9}" srcOrd="0" destOrd="1" presId="urn:microsoft.com/office/officeart/2005/8/layout/cycle1"/>
    <dgm:cxn modelId="{728FA3AB-E083-468B-9EBC-A20372DC0C1D}" type="presOf" srcId="{2B9F421D-E051-48A6-A8D0-E160F99C8101}" destId="{E11A3012-0367-4E3F-8ABA-04865A1BB588}" srcOrd="0" destOrd="2" presId="urn:microsoft.com/office/officeart/2005/8/layout/cycle1"/>
    <dgm:cxn modelId="{BF97ACAE-222E-4966-A4ED-AB6F3A959A05}" type="presOf" srcId="{B4189875-7C74-4D68-BA69-4AB4881052BB}" destId="{E11A3012-0367-4E3F-8ABA-04865A1BB588}" srcOrd="0" destOrd="1" presId="urn:microsoft.com/office/officeart/2005/8/layout/cycle1"/>
    <dgm:cxn modelId="{6AC0C6C6-E501-4977-A9E8-BD0BB891C9D0}" srcId="{78BEBD43-E335-4542-BBC2-6D34E96831CE}" destId="{4E942D94-E2EB-43F8-9C30-6FEF1F56F08B}" srcOrd="0" destOrd="0" parTransId="{6230A8BB-C819-4EFB-81DA-50C5DF6FD41B}" sibTransId="{F4683EA3-2AE2-48BE-96ED-46B4983F5FBF}"/>
    <dgm:cxn modelId="{1C8C74D7-F55E-4379-889A-0159917A05B3}" type="presOf" srcId="{78BEBD43-E335-4542-BBC2-6D34E96831CE}" destId="{FD963E10-7EE8-4CC8-B0CE-FABB836A470B}" srcOrd="0" destOrd="0" presId="urn:microsoft.com/office/officeart/2005/8/layout/cycle1"/>
    <dgm:cxn modelId="{75EED8DF-6D04-47EF-8EAC-E0E2F6EAE8CF}" type="presOf" srcId="{4E942D94-E2EB-43F8-9C30-6FEF1F56F08B}" destId="{FD963E10-7EE8-4CC8-B0CE-FABB836A470B}" srcOrd="0" destOrd="1" presId="urn:microsoft.com/office/officeart/2005/8/layout/cycle1"/>
    <dgm:cxn modelId="{18AF3CE0-C707-4676-818E-F00B83E3A543}" type="presOf" srcId="{1ADF68EA-884B-4EEF-A4D8-F2085052904B}" destId="{9F706629-7AA8-4392-AEDA-C9C75375D8C7}" srcOrd="0" destOrd="0" presId="urn:microsoft.com/office/officeart/2005/8/layout/cycle1"/>
    <dgm:cxn modelId="{4757E7C2-79D8-4C3F-85E1-7A1CF25CD401}" type="presParOf" srcId="{9F44512D-DC96-4181-8D76-AF9BC6E4E3BA}" destId="{EC18CB97-28E0-4283-BF42-AB35F8CC5ECB}" srcOrd="0" destOrd="0" presId="urn:microsoft.com/office/officeart/2005/8/layout/cycle1"/>
    <dgm:cxn modelId="{42F7C00C-0E09-48CC-A4A0-D1FFA99625EF}" type="presParOf" srcId="{9F44512D-DC96-4181-8D76-AF9BC6E4E3BA}" destId="{E11A3012-0367-4E3F-8ABA-04865A1BB588}" srcOrd="1" destOrd="0" presId="urn:microsoft.com/office/officeart/2005/8/layout/cycle1"/>
    <dgm:cxn modelId="{7A4B0106-AE6F-43A5-B588-AA4C2428582F}" type="presParOf" srcId="{9F44512D-DC96-4181-8D76-AF9BC6E4E3BA}" destId="{9F706629-7AA8-4392-AEDA-C9C75375D8C7}" srcOrd="2" destOrd="0" presId="urn:microsoft.com/office/officeart/2005/8/layout/cycle1"/>
    <dgm:cxn modelId="{B5C8F8DD-7075-4F39-96B6-04FBDB2DA41C}" type="presParOf" srcId="{9F44512D-DC96-4181-8D76-AF9BC6E4E3BA}" destId="{D3423CE2-C5C4-43AE-8707-7AD4C30A8385}" srcOrd="3" destOrd="0" presId="urn:microsoft.com/office/officeart/2005/8/layout/cycle1"/>
    <dgm:cxn modelId="{5EC8CD2D-3A54-4131-8885-1753AC309795}" type="presParOf" srcId="{9F44512D-DC96-4181-8D76-AF9BC6E4E3BA}" destId="{01A01C60-3D4A-48F3-9042-07C68DD7A51B}" srcOrd="4" destOrd="0" presId="urn:microsoft.com/office/officeart/2005/8/layout/cycle1"/>
    <dgm:cxn modelId="{37C2308E-CD6C-4936-8698-86468CEDF4FC}" type="presParOf" srcId="{9F44512D-DC96-4181-8D76-AF9BC6E4E3BA}" destId="{E420CAD0-6BD6-47B9-A40E-70D1B364A498}" srcOrd="5" destOrd="0" presId="urn:microsoft.com/office/officeart/2005/8/layout/cycle1"/>
    <dgm:cxn modelId="{77C601D9-597B-48B5-B3B6-8DAD4844EC51}" type="presParOf" srcId="{9F44512D-DC96-4181-8D76-AF9BC6E4E3BA}" destId="{91193DC9-624B-4320-840A-9DA24354D823}" srcOrd="6" destOrd="0" presId="urn:microsoft.com/office/officeart/2005/8/layout/cycle1"/>
    <dgm:cxn modelId="{3D8E109A-8C92-4C41-B940-CFF310D99D4C}" type="presParOf" srcId="{9F44512D-DC96-4181-8D76-AF9BC6E4E3BA}" destId="{D22D52DC-0F2A-4AE9-9DDF-FE2C2E5195B9}" srcOrd="7" destOrd="0" presId="urn:microsoft.com/office/officeart/2005/8/layout/cycle1"/>
    <dgm:cxn modelId="{4368F3FF-D3EB-4EA0-9580-06C80FFCBA78}" type="presParOf" srcId="{9F44512D-DC96-4181-8D76-AF9BC6E4E3BA}" destId="{666DC728-D7D5-4FA9-A3A4-CC9E5B69DC6C}" srcOrd="8" destOrd="0" presId="urn:microsoft.com/office/officeart/2005/8/layout/cycle1"/>
    <dgm:cxn modelId="{110CB88B-664A-42A9-8115-A34D64D9518C}" type="presParOf" srcId="{9F44512D-DC96-4181-8D76-AF9BC6E4E3BA}" destId="{5D78EBEC-75E4-4F21-B497-3A32FB535635}" srcOrd="9" destOrd="0" presId="urn:microsoft.com/office/officeart/2005/8/layout/cycle1"/>
    <dgm:cxn modelId="{D8326600-1DAD-44DE-94BF-C4E46623FF8D}" type="presParOf" srcId="{9F44512D-DC96-4181-8D76-AF9BC6E4E3BA}" destId="{FD963E10-7EE8-4CC8-B0CE-FABB836A470B}" srcOrd="10" destOrd="0" presId="urn:microsoft.com/office/officeart/2005/8/layout/cycle1"/>
    <dgm:cxn modelId="{F6CB8800-C5DA-45F1-B971-7F4374E96E22}" type="presParOf" srcId="{9F44512D-DC96-4181-8D76-AF9BC6E4E3BA}" destId="{5D91937F-1CC5-4987-BC02-FC8D59FEC993}" srcOrd="11" destOrd="0" presId="urn:microsoft.com/office/officeart/2005/8/layout/cycle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2.xml><?xml version="1.0" encoding="utf-8"?>
<dgm:dataModel xmlns:dgm="http://schemas.openxmlformats.org/drawingml/2006/diagram" xmlns:a="http://schemas.openxmlformats.org/drawingml/2006/main">
  <dgm:ptLst>
    <dgm:pt modelId="{05734573-01FF-41ED-9233-EA99044BEB2C}"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DB78E4D9-5520-441A-875A-950E78B36235}">
      <dgm:prSet phldrT="[文本]"/>
      <dgm:spPr/>
      <dgm:t>
        <a:bodyPr/>
        <a:lstStyle/>
        <a:p>
          <a:r>
            <a:rPr lang="zh-CN" altLang="en-US" dirty="0"/>
            <a:t>供需关系</a:t>
          </a:r>
          <a:endParaRPr lang="en-US" dirty="0"/>
        </a:p>
      </dgm:t>
    </dgm:pt>
    <dgm:pt modelId="{93DAE30F-BE73-4212-B746-6C1C249D0DAB}" type="parTrans" cxnId="{44D1ED0E-41FC-4CBC-8A6D-1A0F0F59FDEF}">
      <dgm:prSet/>
      <dgm:spPr/>
      <dgm:t>
        <a:bodyPr/>
        <a:lstStyle/>
        <a:p>
          <a:endParaRPr lang="en-US"/>
        </a:p>
      </dgm:t>
    </dgm:pt>
    <dgm:pt modelId="{5E930CF6-AB2C-477E-8C8D-1B697CF62BE4}" type="sibTrans" cxnId="{44D1ED0E-41FC-4CBC-8A6D-1A0F0F59FDEF}">
      <dgm:prSet/>
      <dgm:spPr/>
      <dgm:t>
        <a:bodyPr/>
        <a:lstStyle/>
        <a:p>
          <a:endParaRPr lang="en-US"/>
        </a:p>
      </dgm:t>
    </dgm:pt>
    <dgm:pt modelId="{78AA0074-DBE2-482B-9B89-9972272A9780}">
      <dgm:prSet phldrT="[文本]"/>
      <dgm:spPr/>
      <dgm:t>
        <a:bodyPr/>
        <a:lstStyle/>
        <a:p>
          <a:r>
            <a:rPr lang="zh-CN" altLang="en-US" dirty="0"/>
            <a:t>供给</a:t>
          </a:r>
          <a:endParaRPr lang="en-US" dirty="0"/>
        </a:p>
      </dgm:t>
    </dgm:pt>
    <dgm:pt modelId="{4EB01785-D27B-4157-8173-7C8D87E325F0}" type="parTrans" cxnId="{42782DD1-5A1B-49B5-8ED4-BF90693C713F}">
      <dgm:prSet/>
      <dgm:spPr/>
      <dgm:t>
        <a:bodyPr/>
        <a:lstStyle/>
        <a:p>
          <a:endParaRPr lang="en-US"/>
        </a:p>
      </dgm:t>
    </dgm:pt>
    <dgm:pt modelId="{BFF93BC3-F66A-4B14-9763-A54A9347DE25}" type="sibTrans" cxnId="{42782DD1-5A1B-49B5-8ED4-BF90693C713F}">
      <dgm:prSet/>
      <dgm:spPr/>
      <dgm:t>
        <a:bodyPr/>
        <a:lstStyle/>
        <a:p>
          <a:endParaRPr lang="en-US"/>
        </a:p>
      </dgm:t>
    </dgm:pt>
    <dgm:pt modelId="{07DB165C-C279-4994-8114-DE0EFE1069EE}">
      <dgm:prSet phldrT="[文本]"/>
      <dgm:spPr/>
      <dgm:t>
        <a:bodyPr/>
        <a:lstStyle/>
        <a:p>
          <a:r>
            <a:rPr lang="zh-CN" altLang="en-US" dirty="0"/>
            <a:t>间接影响</a:t>
          </a:r>
          <a:endParaRPr lang="en-US" dirty="0"/>
        </a:p>
      </dgm:t>
    </dgm:pt>
    <dgm:pt modelId="{DD78757D-5711-4709-9CD3-44E344E72EAD}" type="parTrans" cxnId="{3BB8BE6E-A9D5-4A36-BA1D-61D0C86ADA96}">
      <dgm:prSet/>
      <dgm:spPr/>
      <dgm:t>
        <a:bodyPr/>
        <a:lstStyle/>
        <a:p>
          <a:endParaRPr lang="en-US"/>
        </a:p>
      </dgm:t>
    </dgm:pt>
    <dgm:pt modelId="{C82B47D5-7200-4871-942E-93A88EC0A7FD}" type="sibTrans" cxnId="{3BB8BE6E-A9D5-4A36-BA1D-61D0C86ADA96}">
      <dgm:prSet/>
      <dgm:spPr/>
      <dgm:t>
        <a:bodyPr/>
        <a:lstStyle/>
        <a:p>
          <a:endParaRPr lang="en-US"/>
        </a:p>
      </dgm:t>
    </dgm:pt>
    <dgm:pt modelId="{01735C29-C75E-4F2E-8F46-E37A330904A6}">
      <dgm:prSet phldrT="[文本]"/>
      <dgm:spPr/>
      <dgm:t>
        <a:bodyPr/>
        <a:lstStyle/>
        <a:p>
          <a:r>
            <a:rPr lang="zh-CN" altLang="en-US" dirty="0"/>
            <a:t>财政政策</a:t>
          </a:r>
          <a:endParaRPr lang="en-US" dirty="0"/>
        </a:p>
      </dgm:t>
    </dgm:pt>
    <dgm:pt modelId="{56F63CDC-A8E3-4D7E-A308-8C808C2BAB82}" type="parTrans" cxnId="{59558E7B-51BA-417D-9223-E0BD4E764D62}">
      <dgm:prSet/>
      <dgm:spPr/>
      <dgm:t>
        <a:bodyPr/>
        <a:lstStyle/>
        <a:p>
          <a:endParaRPr lang="en-US"/>
        </a:p>
      </dgm:t>
    </dgm:pt>
    <dgm:pt modelId="{D85C7C32-3CE0-4515-B196-7099C0DC6A1E}" type="sibTrans" cxnId="{59558E7B-51BA-417D-9223-E0BD4E764D62}">
      <dgm:prSet/>
      <dgm:spPr/>
      <dgm:t>
        <a:bodyPr/>
        <a:lstStyle/>
        <a:p>
          <a:endParaRPr lang="en-US"/>
        </a:p>
      </dgm:t>
    </dgm:pt>
    <dgm:pt modelId="{D4155DE9-0528-463C-B6C4-E76700C8FC98}">
      <dgm:prSet phldrT="[文本]"/>
      <dgm:spPr/>
      <dgm:t>
        <a:bodyPr/>
        <a:lstStyle/>
        <a:p>
          <a:r>
            <a:rPr lang="zh-CN" altLang="en-US" dirty="0"/>
            <a:t>生产限制</a:t>
          </a:r>
          <a:endParaRPr lang="en-US" dirty="0"/>
        </a:p>
      </dgm:t>
    </dgm:pt>
    <dgm:pt modelId="{E237C89B-C249-432A-9B69-1E4D3138FB71}" type="parTrans" cxnId="{906BCFB2-6B20-485A-974B-295C624A1993}">
      <dgm:prSet/>
      <dgm:spPr/>
      <dgm:t>
        <a:bodyPr/>
        <a:lstStyle/>
        <a:p>
          <a:endParaRPr lang="en-US"/>
        </a:p>
      </dgm:t>
    </dgm:pt>
    <dgm:pt modelId="{8D96A2F8-78DE-4725-A047-DD51FC63CB88}" type="sibTrans" cxnId="{906BCFB2-6B20-485A-974B-295C624A1993}">
      <dgm:prSet/>
      <dgm:spPr/>
      <dgm:t>
        <a:bodyPr/>
        <a:lstStyle/>
        <a:p>
          <a:endParaRPr lang="en-US"/>
        </a:p>
      </dgm:t>
    </dgm:pt>
    <dgm:pt modelId="{5D28461B-666E-43BB-AA90-412860852E1D}">
      <dgm:prSet phldrT="[文本]"/>
      <dgm:spPr/>
      <dgm:t>
        <a:bodyPr/>
        <a:lstStyle/>
        <a:p>
          <a:r>
            <a:rPr lang="zh-CN" altLang="en-US" dirty="0"/>
            <a:t>补贴或激励政策</a:t>
          </a:r>
          <a:endParaRPr lang="en-US" dirty="0"/>
        </a:p>
      </dgm:t>
    </dgm:pt>
    <dgm:pt modelId="{E9CE8290-FA83-4418-9D28-6953E2B56451}" type="parTrans" cxnId="{91CDF543-0844-40E1-8632-D06A510ADD50}">
      <dgm:prSet/>
      <dgm:spPr/>
      <dgm:t>
        <a:bodyPr/>
        <a:lstStyle/>
        <a:p>
          <a:endParaRPr lang="en-US"/>
        </a:p>
      </dgm:t>
    </dgm:pt>
    <dgm:pt modelId="{3E6244AA-FE85-4721-8B6F-4197CE13AC57}" type="sibTrans" cxnId="{91CDF543-0844-40E1-8632-D06A510ADD50}">
      <dgm:prSet/>
      <dgm:spPr/>
      <dgm:t>
        <a:bodyPr/>
        <a:lstStyle/>
        <a:p>
          <a:endParaRPr lang="en-US"/>
        </a:p>
      </dgm:t>
    </dgm:pt>
    <dgm:pt modelId="{30EDF33C-97D7-4451-9A9E-07A45B21E564}">
      <dgm:prSet phldrT="[文本]"/>
      <dgm:spPr/>
      <dgm:t>
        <a:bodyPr/>
        <a:lstStyle/>
        <a:p>
          <a:r>
            <a:rPr lang="zh-CN" altLang="en-US" dirty="0"/>
            <a:t>需求</a:t>
          </a:r>
          <a:endParaRPr lang="en-US" dirty="0"/>
        </a:p>
      </dgm:t>
    </dgm:pt>
    <dgm:pt modelId="{597EC772-6304-40BF-AF7D-3F38D2CAB33D}" type="parTrans" cxnId="{9FD50C74-ED68-4CD2-B36E-0DC53D5A596C}">
      <dgm:prSet/>
      <dgm:spPr/>
      <dgm:t>
        <a:bodyPr/>
        <a:lstStyle/>
        <a:p>
          <a:endParaRPr lang="en-US"/>
        </a:p>
      </dgm:t>
    </dgm:pt>
    <dgm:pt modelId="{FB2DB2B5-4146-40CC-B590-3AF7431BFBB0}" type="sibTrans" cxnId="{9FD50C74-ED68-4CD2-B36E-0DC53D5A596C}">
      <dgm:prSet/>
      <dgm:spPr/>
      <dgm:t>
        <a:bodyPr/>
        <a:lstStyle/>
        <a:p>
          <a:endParaRPr lang="en-US"/>
        </a:p>
      </dgm:t>
    </dgm:pt>
    <dgm:pt modelId="{7AF72855-F0F9-46E7-9974-5E76E18D5675}">
      <dgm:prSet phldrT="[文本]"/>
      <dgm:spPr/>
      <dgm:t>
        <a:bodyPr/>
        <a:lstStyle/>
        <a:p>
          <a:r>
            <a:rPr lang="zh-CN" altLang="en-US" dirty="0"/>
            <a:t>消费促进</a:t>
          </a:r>
          <a:endParaRPr lang="en-US" dirty="0"/>
        </a:p>
      </dgm:t>
    </dgm:pt>
    <dgm:pt modelId="{B6BD7764-3C3C-4E32-BF60-112BB629BFC3}" type="parTrans" cxnId="{9B03FBCD-FB51-4B37-B930-9F13A6ADFBFA}">
      <dgm:prSet/>
      <dgm:spPr/>
      <dgm:t>
        <a:bodyPr/>
        <a:lstStyle/>
        <a:p>
          <a:endParaRPr lang="en-US"/>
        </a:p>
      </dgm:t>
    </dgm:pt>
    <dgm:pt modelId="{ECBE754C-6D4C-469D-B3D3-16F4A18FE48E}" type="sibTrans" cxnId="{9B03FBCD-FB51-4B37-B930-9F13A6ADFBFA}">
      <dgm:prSet/>
      <dgm:spPr/>
      <dgm:t>
        <a:bodyPr/>
        <a:lstStyle/>
        <a:p>
          <a:endParaRPr lang="en-US"/>
        </a:p>
      </dgm:t>
    </dgm:pt>
    <dgm:pt modelId="{FDAB30E9-CCC9-43BE-BA2F-1905F8E7FE49}">
      <dgm:prSet phldrT="[文本]"/>
      <dgm:spPr/>
      <dgm:t>
        <a:bodyPr/>
        <a:lstStyle/>
        <a:p>
          <a:r>
            <a:rPr lang="zh-CN" altLang="en-US" dirty="0"/>
            <a:t>进口关税或配额调整</a:t>
          </a:r>
          <a:endParaRPr lang="en-US" dirty="0"/>
        </a:p>
      </dgm:t>
    </dgm:pt>
    <dgm:pt modelId="{D0ABE6AC-EE08-4F4A-B113-CC82FCAF0F19}" type="parTrans" cxnId="{7AFFFE19-368C-4789-921C-BFB30A035C17}">
      <dgm:prSet/>
      <dgm:spPr/>
      <dgm:t>
        <a:bodyPr/>
        <a:lstStyle/>
        <a:p>
          <a:endParaRPr lang="en-US"/>
        </a:p>
      </dgm:t>
    </dgm:pt>
    <dgm:pt modelId="{230D418B-5C06-4BA7-A3E1-3337AC671168}" type="sibTrans" cxnId="{7AFFFE19-368C-4789-921C-BFB30A035C17}">
      <dgm:prSet/>
      <dgm:spPr/>
      <dgm:t>
        <a:bodyPr/>
        <a:lstStyle/>
        <a:p>
          <a:endParaRPr lang="en-US"/>
        </a:p>
      </dgm:t>
    </dgm:pt>
    <dgm:pt modelId="{5A1A7ECB-7052-4036-8481-6930BB827B9A}">
      <dgm:prSet phldrT="[文本]"/>
      <dgm:spPr/>
      <dgm:t>
        <a:bodyPr/>
        <a:lstStyle/>
        <a:p>
          <a:r>
            <a:rPr lang="zh-CN" altLang="en-US" dirty="0"/>
            <a:t>货币政策</a:t>
          </a:r>
          <a:endParaRPr lang="en-US" dirty="0"/>
        </a:p>
      </dgm:t>
    </dgm:pt>
    <dgm:pt modelId="{DC5D7F4E-481F-4ACB-BAD1-6D6A33C8A79C}" type="parTrans" cxnId="{184B4264-EDA2-4B88-BF2A-3B81108E2D94}">
      <dgm:prSet/>
      <dgm:spPr/>
      <dgm:t>
        <a:bodyPr/>
        <a:lstStyle/>
        <a:p>
          <a:endParaRPr lang="en-US"/>
        </a:p>
      </dgm:t>
    </dgm:pt>
    <dgm:pt modelId="{3AA40BCC-0CFF-463F-A39A-C7C72637EC93}" type="sibTrans" cxnId="{184B4264-EDA2-4B88-BF2A-3B81108E2D94}">
      <dgm:prSet/>
      <dgm:spPr/>
      <dgm:t>
        <a:bodyPr/>
        <a:lstStyle/>
        <a:p>
          <a:endParaRPr lang="en-US"/>
        </a:p>
      </dgm:t>
    </dgm:pt>
    <dgm:pt modelId="{F945D3FD-41D5-4407-93C1-9A129ED3B386}">
      <dgm:prSet phldrT="[文本]"/>
      <dgm:spPr/>
      <dgm:t>
        <a:bodyPr/>
        <a:lstStyle/>
        <a:p>
          <a:r>
            <a:rPr lang="zh-CN" altLang="en-US" dirty="0"/>
            <a:t>宽松或紧缩</a:t>
          </a:r>
          <a:endParaRPr lang="en-US" dirty="0"/>
        </a:p>
      </dgm:t>
    </dgm:pt>
    <dgm:pt modelId="{335B5AC7-EDE7-49A8-A951-FA64A67A463A}" type="parTrans" cxnId="{498770CE-4752-4843-BE34-2DDCF6A5201E}">
      <dgm:prSet/>
      <dgm:spPr/>
      <dgm:t>
        <a:bodyPr/>
        <a:lstStyle/>
        <a:p>
          <a:endParaRPr lang="en-US"/>
        </a:p>
      </dgm:t>
    </dgm:pt>
    <dgm:pt modelId="{D69BEE0A-CB37-49CB-BEA3-0B2144276720}" type="sibTrans" cxnId="{498770CE-4752-4843-BE34-2DDCF6A5201E}">
      <dgm:prSet/>
      <dgm:spPr/>
      <dgm:t>
        <a:bodyPr/>
        <a:lstStyle/>
        <a:p>
          <a:endParaRPr lang="en-US"/>
        </a:p>
      </dgm:t>
    </dgm:pt>
    <dgm:pt modelId="{E7E63B66-E795-4407-90E4-0D4F8E83608A}">
      <dgm:prSet phldrT="[文本]"/>
      <dgm:spPr/>
      <dgm:t>
        <a:bodyPr/>
        <a:lstStyle/>
        <a:p>
          <a:r>
            <a:rPr lang="zh-CN" altLang="en-US" dirty="0"/>
            <a:t>基建投资</a:t>
          </a:r>
          <a:endParaRPr lang="en-US" dirty="0"/>
        </a:p>
      </dgm:t>
    </dgm:pt>
    <dgm:pt modelId="{D0F96426-BBDB-40D0-8422-C0581FE0F0D6}" type="parTrans" cxnId="{8BA093C7-6BA8-4AC7-BF17-1025462FFD75}">
      <dgm:prSet/>
      <dgm:spPr/>
      <dgm:t>
        <a:bodyPr/>
        <a:lstStyle/>
        <a:p>
          <a:endParaRPr lang="en-US"/>
        </a:p>
      </dgm:t>
    </dgm:pt>
    <dgm:pt modelId="{14757C42-E664-4DB9-AD1A-52ADDBB27705}" type="sibTrans" cxnId="{8BA093C7-6BA8-4AC7-BF17-1025462FFD75}">
      <dgm:prSet/>
      <dgm:spPr/>
      <dgm:t>
        <a:bodyPr/>
        <a:lstStyle/>
        <a:p>
          <a:endParaRPr lang="en-US"/>
        </a:p>
      </dgm:t>
    </dgm:pt>
    <dgm:pt modelId="{A414193E-F668-419C-A75C-4B4D03988255}">
      <dgm:prSet phldrT="[文本]"/>
      <dgm:spPr/>
      <dgm:t>
        <a:bodyPr/>
        <a:lstStyle/>
        <a:p>
          <a:r>
            <a:rPr lang="zh-CN" altLang="en-US" dirty="0"/>
            <a:t>税收政策</a:t>
          </a:r>
          <a:endParaRPr lang="en-US" dirty="0"/>
        </a:p>
      </dgm:t>
    </dgm:pt>
    <dgm:pt modelId="{399872F9-23DE-4FD8-87E3-34712082D472}" type="parTrans" cxnId="{28D9ACA0-5E6D-4BE0-91C3-86057CAE91BD}">
      <dgm:prSet/>
      <dgm:spPr/>
      <dgm:t>
        <a:bodyPr/>
        <a:lstStyle/>
        <a:p>
          <a:endParaRPr lang="en-US"/>
        </a:p>
      </dgm:t>
    </dgm:pt>
    <dgm:pt modelId="{D89B9991-95F7-485F-AB00-BF1F93143124}" type="sibTrans" cxnId="{28D9ACA0-5E6D-4BE0-91C3-86057CAE91BD}">
      <dgm:prSet/>
      <dgm:spPr/>
      <dgm:t>
        <a:bodyPr/>
        <a:lstStyle/>
        <a:p>
          <a:endParaRPr lang="en-US"/>
        </a:p>
      </dgm:t>
    </dgm:pt>
    <dgm:pt modelId="{A1BFF854-5E45-43EF-B7FA-F9B17B0F654D}" type="pres">
      <dgm:prSet presAssocID="{05734573-01FF-41ED-9233-EA99044BEB2C}" presName="linear" presStyleCnt="0">
        <dgm:presLayoutVars>
          <dgm:animLvl val="lvl"/>
          <dgm:resizeHandles val="exact"/>
        </dgm:presLayoutVars>
      </dgm:prSet>
      <dgm:spPr/>
    </dgm:pt>
    <dgm:pt modelId="{D24CCDFA-382B-461E-B0B8-11A9F51349DB}" type="pres">
      <dgm:prSet presAssocID="{DB78E4D9-5520-441A-875A-950E78B36235}" presName="parentText" presStyleLbl="node1" presStyleIdx="0" presStyleCnt="2">
        <dgm:presLayoutVars>
          <dgm:chMax val="0"/>
          <dgm:bulletEnabled val="1"/>
        </dgm:presLayoutVars>
      </dgm:prSet>
      <dgm:spPr/>
    </dgm:pt>
    <dgm:pt modelId="{C19A4D90-8D56-45A2-A81B-230B60939710}" type="pres">
      <dgm:prSet presAssocID="{DB78E4D9-5520-441A-875A-950E78B36235}" presName="childText" presStyleLbl="revTx" presStyleIdx="0" presStyleCnt="2">
        <dgm:presLayoutVars>
          <dgm:bulletEnabled val="1"/>
        </dgm:presLayoutVars>
      </dgm:prSet>
      <dgm:spPr/>
    </dgm:pt>
    <dgm:pt modelId="{FCFF0800-419D-4C55-9DD6-293B296A4B79}" type="pres">
      <dgm:prSet presAssocID="{07DB165C-C279-4994-8114-DE0EFE1069EE}" presName="parentText" presStyleLbl="node1" presStyleIdx="1" presStyleCnt="2">
        <dgm:presLayoutVars>
          <dgm:chMax val="0"/>
          <dgm:bulletEnabled val="1"/>
        </dgm:presLayoutVars>
      </dgm:prSet>
      <dgm:spPr/>
    </dgm:pt>
    <dgm:pt modelId="{FA761471-A2AE-4A65-8AD1-2BE8A1507282}" type="pres">
      <dgm:prSet presAssocID="{07DB165C-C279-4994-8114-DE0EFE1069EE}" presName="childText" presStyleLbl="revTx" presStyleIdx="1" presStyleCnt="2">
        <dgm:presLayoutVars>
          <dgm:bulletEnabled val="1"/>
        </dgm:presLayoutVars>
      </dgm:prSet>
      <dgm:spPr/>
    </dgm:pt>
  </dgm:ptLst>
  <dgm:cxnLst>
    <dgm:cxn modelId="{0048490C-5C0D-4B3C-A2A8-9A541F1E140B}" type="presOf" srcId="{FDAB30E9-CCC9-43BE-BA2F-1905F8E7FE49}" destId="{C19A4D90-8D56-45A2-A81B-230B60939710}" srcOrd="0" destOrd="5" presId="urn:microsoft.com/office/officeart/2005/8/layout/vList2"/>
    <dgm:cxn modelId="{44D1ED0E-41FC-4CBC-8A6D-1A0F0F59FDEF}" srcId="{05734573-01FF-41ED-9233-EA99044BEB2C}" destId="{DB78E4D9-5520-441A-875A-950E78B36235}" srcOrd="0" destOrd="0" parTransId="{93DAE30F-BE73-4212-B746-6C1C249D0DAB}" sibTransId="{5E930CF6-AB2C-477E-8C8D-1B697CF62BE4}"/>
    <dgm:cxn modelId="{7AFFFE19-368C-4789-921C-BFB30A035C17}" srcId="{30EDF33C-97D7-4451-9A9E-07A45B21E564}" destId="{FDAB30E9-CCC9-43BE-BA2F-1905F8E7FE49}" srcOrd="1" destOrd="0" parTransId="{D0ABE6AC-EE08-4F4A-B113-CC82FCAF0F19}" sibTransId="{230D418B-5C06-4BA7-A3E1-3337AC671168}"/>
    <dgm:cxn modelId="{94733129-2A9F-491C-AA61-EB951FF04899}" type="presOf" srcId="{A414193E-F668-419C-A75C-4B4D03988255}" destId="{FA761471-A2AE-4A65-8AD1-2BE8A1507282}" srcOrd="0" destOrd="4" presId="urn:microsoft.com/office/officeart/2005/8/layout/vList2"/>
    <dgm:cxn modelId="{043C1230-611B-4014-A59B-32654A85E366}" type="presOf" srcId="{01735C29-C75E-4F2E-8F46-E37A330904A6}" destId="{FA761471-A2AE-4A65-8AD1-2BE8A1507282}" srcOrd="0" destOrd="2" presId="urn:microsoft.com/office/officeart/2005/8/layout/vList2"/>
    <dgm:cxn modelId="{AACA4E3A-B264-4CC9-B906-036EC7A73ECA}" type="presOf" srcId="{5A1A7ECB-7052-4036-8481-6930BB827B9A}" destId="{FA761471-A2AE-4A65-8AD1-2BE8A1507282}" srcOrd="0" destOrd="0" presId="urn:microsoft.com/office/officeart/2005/8/layout/vList2"/>
    <dgm:cxn modelId="{6D90B05F-D4B6-48D5-AAE5-0624C6E82F3C}" type="presOf" srcId="{30EDF33C-97D7-4451-9A9E-07A45B21E564}" destId="{C19A4D90-8D56-45A2-A81B-230B60939710}" srcOrd="0" destOrd="3" presId="urn:microsoft.com/office/officeart/2005/8/layout/vList2"/>
    <dgm:cxn modelId="{91CDF543-0844-40E1-8632-D06A510ADD50}" srcId="{78AA0074-DBE2-482B-9B89-9972272A9780}" destId="{5D28461B-666E-43BB-AA90-412860852E1D}" srcOrd="1" destOrd="0" parTransId="{E9CE8290-FA83-4418-9D28-6953E2B56451}" sibTransId="{3E6244AA-FE85-4721-8B6F-4197CE13AC57}"/>
    <dgm:cxn modelId="{184B4264-EDA2-4B88-BF2A-3B81108E2D94}" srcId="{07DB165C-C279-4994-8114-DE0EFE1069EE}" destId="{5A1A7ECB-7052-4036-8481-6930BB827B9A}" srcOrd="0" destOrd="0" parTransId="{DC5D7F4E-481F-4ACB-BAD1-6D6A33C8A79C}" sibTransId="{3AA40BCC-0CFF-463F-A39A-C7C72637EC93}"/>
    <dgm:cxn modelId="{3BB8BE6E-A9D5-4A36-BA1D-61D0C86ADA96}" srcId="{05734573-01FF-41ED-9233-EA99044BEB2C}" destId="{07DB165C-C279-4994-8114-DE0EFE1069EE}" srcOrd="1" destOrd="0" parTransId="{DD78757D-5711-4709-9CD3-44E344E72EAD}" sibTransId="{C82B47D5-7200-4871-942E-93A88EC0A7FD}"/>
    <dgm:cxn modelId="{35C9BF51-B557-4643-822A-B3D2111C0FFB}" type="presOf" srcId="{05734573-01FF-41ED-9233-EA99044BEB2C}" destId="{A1BFF854-5E45-43EF-B7FA-F9B17B0F654D}" srcOrd="0" destOrd="0" presId="urn:microsoft.com/office/officeart/2005/8/layout/vList2"/>
    <dgm:cxn modelId="{9FD50C74-ED68-4CD2-B36E-0DC53D5A596C}" srcId="{DB78E4D9-5520-441A-875A-950E78B36235}" destId="{30EDF33C-97D7-4451-9A9E-07A45B21E564}" srcOrd="1" destOrd="0" parTransId="{597EC772-6304-40BF-AF7D-3F38D2CAB33D}" sibTransId="{FB2DB2B5-4146-40CC-B590-3AF7431BFBB0}"/>
    <dgm:cxn modelId="{35A95C79-F03D-4E6F-A1E1-29988B8D1C51}" type="presOf" srcId="{E7E63B66-E795-4407-90E4-0D4F8E83608A}" destId="{FA761471-A2AE-4A65-8AD1-2BE8A1507282}" srcOrd="0" destOrd="3" presId="urn:microsoft.com/office/officeart/2005/8/layout/vList2"/>
    <dgm:cxn modelId="{59558E7B-51BA-417D-9223-E0BD4E764D62}" srcId="{07DB165C-C279-4994-8114-DE0EFE1069EE}" destId="{01735C29-C75E-4F2E-8F46-E37A330904A6}" srcOrd="1" destOrd="0" parTransId="{56F63CDC-A8E3-4D7E-A308-8C808C2BAB82}" sibTransId="{D85C7C32-3CE0-4515-B196-7099C0DC6A1E}"/>
    <dgm:cxn modelId="{78D43893-5495-41C4-9156-3B8ED929E90A}" type="presOf" srcId="{D4155DE9-0528-463C-B6C4-E76700C8FC98}" destId="{C19A4D90-8D56-45A2-A81B-230B60939710}" srcOrd="0" destOrd="1" presId="urn:microsoft.com/office/officeart/2005/8/layout/vList2"/>
    <dgm:cxn modelId="{361C8596-7306-44F9-8122-0C3B2CE11AD7}" type="presOf" srcId="{07DB165C-C279-4994-8114-DE0EFE1069EE}" destId="{FCFF0800-419D-4C55-9DD6-293B296A4B79}" srcOrd="0" destOrd="0" presId="urn:microsoft.com/office/officeart/2005/8/layout/vList2"/>
    <dgm:cxn modelId="{28D9ACA0-5E6D-4BE0-91C3-86057CAE91BD}" srcId="{01735C29-C75E-4F2E-8F46-E37A330904A6}" destId="{A414193E-F668-419C-A75C-4B4D03988255}" srcOrd="1" destOrd="0" parTransId="{399872F9-23DE-4FD8-87E3-34712082D472}" sibTransId="{D89B9991-95F7-485F-AB00-BF1F93143124}"/>
    <dgm:cxn modelId="{906BCFB2-6B20-485A-974B-295C624A1993}" srcId="{78AA0074-DBE2-482B-9B89-9972272A9780}" destId="{D4155DE9-0528-463C-B6C4-E76700C8FC98}" srcOrd="0" destOrd="0" parTransId="{E237C89B-C249-432A-9B69-1E4D3138FB71}" sibTransId="{8D96A2F8-78DE-4725-A047-DD51FC63CB88}"/>
    <dgm:cxn modelId="{475305BC-6669-45A3-8D89-D9EF3A43016F}" type="presOf" srcId="{5D28461B-666E-43BB-AA90-412860852E1D}" destId="{C19A4D90-8D56-45A2-A81B-230B60939710}" srcOrd="0" destOrd="2" presId="urn:microsoft.com/office/officeart/2005/8/layout/vList2"/>
    <dgm:cxn modelId="{4ED8EEBE-B332-45C0-B0C8-403A326BF20F}" type="presOf" srcId="{7AF72855-F0F9-46E7-9974-5E76E18D5675}" destId="{C19A4D90-8D56-45A2-A81B-230B60939710}" srcOrd="0" destOrd="4" presId="urn:microsoft.com/office/officeart/2005/8/layout/vList2"/>
    <dgm:cxn modelId="{8BA093C7-6BA8-4AC7-BF17-1025462FFD75}" srcId="{01735C29-C75E-4F2E-8F46-E37A330904A6}" destId="{E7E63B66-E795-4407-90E4-0D4F8E83608A}" srcOrd="0" destOrd="0" parTransId="{D0F96426-BBDB-40D0-8422-C0581FE0F0D6}" sibTransId="{14757C42-E664-4DB9-AD1A-52ADDBB27705}"/>
    <dgm:cxn modelId="{6D838FCC-DE11-49BB-A787-8B1DB6BDEF1E}" type="presOf" srcId="{DB78E4D9-5520-441A-875A-950E78B36235}" destId="{D24CCDFA-382B-461E-B0B8-11A9F51349DB}" srcOrd="0" destOrd="0" presId="urn:microsoft.com/office/officeart/2005/8/layout/vList2"/>
    <dgm:cxn modelId="{9B03FBCD-FB51-4B37-B930-9F13A6ADFBFA}" srcId="{30EDF33C-97D7-4451-9A9E-07A45B21E564}" destId="{7AF72855-F0F9-46E7-9974-5E76E18D5675}" srcOrd="0" destOrd="0" parTransId="{B6BD7764-3C3C-4E32-BF60-112BB629BFC3}" sibTransId="{ECBE754C-6D4C-469D-B3D3-16F4A18FE48E}"/>
    <dgm:cxn modelId="{498770CE-4752-4843-BE34-2DDCF6A5201E}" srcId="{5A1A7ECB-7052-4036-8481-6930BB827B9A}" destId="{F945D3FD-41D5-4407-93C1-9A129ED3B386}" srcOrd="0" destOrd="0" parTransId="{335B5AC7-EDE7-49A8-A951-FA64A67A463A}" sibTransId="{D69BEE0A-CB37-49CB-BEA3-0B2144276720}"/>
    <dgm:cxn modelId="{42782DD1-5A1B-49B5-8ED4-BF90693C713F}" srcId="{DB78E4D9-5520-441A-875A-950E78B36235}" destId="{78AA0074-DBE2-482B-9B89-9972272A9780}" srcOrd="0" destOrd="0" parTransId="{4EB01785-D27B-4157-8173-7C8D87E325F0}" sibTransId="{BFF93BC3-F66A-4B14-9763-A54A9347DE25}"/>
    <dgm:cxn modelId="{86FFBDD9-388A-48CE-B51F-834C69B559CA}" type="presOf" srcId="{78AA0074-DBE2-482B-9B89-9972272A9780}" destId="{C19A4D90-8D56-45A2-A81B-230B60939710}" srcOrd="0" destOrd="0" presId="urn:microsoft.com/office/officeart/2005/8/layout/vList2"/>
    <dgm:cxn modelId="{C7D5BFF4-6A11-4B00-BA3E-79FB120FACE5}" type="presOf" srcId="{F945D3FD-41D5-4407-93C1-9A129ED3B386}" destId="{FA761471-A2AE-4A65-8AD1-2BE8A1507282}" srcOrd="0" destOrd="1" presId="urn:microsoft.com/office/officeart/2005/8/layout/vList2"/>
    <dgm:cxn modelId="{19CC243F-48E8-438D-AC12-29842EE69A06}" type="presParOf" srcId="{A1BFF854-5E45-43EF-B7FA-F9B17B0F654D}" destId="{D24CCDFA-382B-461E-B0B8-11A9F51349DB}" srcOrd="0" destOrd="0" presId="urn:microsoft.com/office/officeart/2005/8/layout/vList2"/>
    <dgm:cxn modelId="{F336298B-ECBF-431F-BDAF-F76F9AED0E61}" type="presParOf" srcId="{A1BFF854-5E45-43EF-B7FA-F9B17B0F654D}" destId="{C19A4D90-8D56-45A2-A81B-230B60939710}" srcOrd="1" destOrd="0" presId="urn:microsoft.com/office/officeart/2005/8/layout/vList2"/>
    <dgm:cxn modelId="{4364B9B2-738C-41D3-9AF1-6FC3C430BB0C}" type="presParOf" srcId="{A1BFF854-5E45-43EF-B7FA-F9B17B0F654D}" destId="{FCFF0800-419D-4C55-9DD6-293B296A4B79}" srcOrd="2" destOrd="0" presId="urn:microsoft.com/office/officeart/2005/8/layout/vList2"/>
    <dgm:cxn modelId="{7BED2A1B-9D7F-4048-9A16-D43D547BF18B}" type="presParOf" srcId="{A1BFF854-5E45-43EF-B7FA-F9B17B0F654D}" destId="{FA761471-A2AE-4A65-8AD1-2BE8A1507282}"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3.xml><?xml version="1.0" encoding="utf-8"?>
<dgm:dataModel xmlns:dgm="http://schemas.openxmlformats.org/drawingml/2006/diagram" xmlns:a="http://schemas.openxmlformats.org/drawingml/2006/main">
  <dgm:ptLst>
    <dgm:pt modelId="{986F7C0E-A2A3-437C-8C17-C0234EE74692}"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A9D6742B-2A24-49E4-8C21-1AA5C2BC7CA7}">
      <dgm:prSet phldrT="[文本]"/>
      <dgm:spPr/>
      <dgm:t>
        <a:bodyPr/>
        <a:lstStyle/>
        <a:p>
          <a:r>
            <a:rPr lang="zh-CN" altLang="en-US" dirty="0"/>
            <a:t>监管政策</a:t>
          </a:r>
          <a:endParaRPr lang="en-US" dirty="0"/>
        </a:p>
      </dgm:t>
    </dgm:pt>
    <dgm:pt modelId="{116696B1-D09E-47CC-9989-72E434A6A874}" type="parTrans" cxnId="{647FA7EA-5FAD-402A-BA50-4F0694C333BA}">
      <dgm:prSet/>
      <dgm:spPr/>
      <dgm:t>
        <a:bodyPr/>
        <a:lstStyle/>
        <a:p>
          <a:endParaRPr lang="en-US"/>
        </a:p>
      </dgm:t>
    </dgm:pt>
    <dgm:pt modelId="{6FC7DDE2-5D19-44A7-998B-EBBD98456E6B}" type="sibTrans" cxnId="{647FA7EA-5FAD-402A-BA50-4F0694C333BA}">
      <dgm:prSet/>
      <dgm:spPr/>
      <dgm:t>
        <a:bodyPr/>
        <a:lstStyle/>
        <a:p>
          <a:endParaRPr lang="en-US"/>
        </a:p>
      </dgm:t>
    </dgm:pt>
    <dgm:pt modelId="{7BE5FB22-2BE6-4E7D-8A13-DF9BB9E5B4F8}">
      <dgm:prSet phldrT="[文本]"/>
      <dgm:spPr/>
      <dgm:t>
        <a:bodyPr/>
        <a:lstStyle/>
        <a:p>
          <a:r>
            <a:rPr lang="zh-CN" altLang="en-US" dirty="0"/>
            <a:t>交易规则调整</a:t>
          </a:r>
          <a:endParaRPr lang="en-US" dirty="0"/>
        </a:p>
      </dgm:t>
    </dgm:pt>
    <dgm:pt modelId="{3F9E1571-0D04-452C-A259-27AFA1FA51FE}" type="parTrans" cxnId="{FE405F2D-365E-4150-BC0C-43304AC51C97}">
      <dgm:prSet/>
      <dgm:spPr/>
      <dgm:t>
        <a:bodyPr/>
        <a:lstStyle/>
        <a:p>
          <a:endParaRPr lang="en-US"/>
        </a:p>
      </dgm:t>
    </dgm:pt>
    <dgm:pt modelId="{C2CEEA7A-6E1F-44F8-9B0C-0FF4D877599E}" type="sibTrans" cxnId="{FE405F2D-365E-4150-BC0C-43304AC51C97}">
      <dgm:prSet/>
      <dgm:spPr/>
      <dgm:t>
        <a:bodyPr/>
        <a:lstStyle/>
        <a:p>
          <a:endParaRPr lang="en-US"/>
        </a:p>
      </dgm:t>
    </dgm:pt>
    <dgm:pt modelId="{78E3F72A-1365-4EAC-B530-53F091D33CBB}">
      <dgm:prSet phldrT="[文本]"/>
      <dgm:spPr/>
      <dgm:t>
        <a:bodyPr/>
        <a:lstStyle/>
        <a:p>
          <a:r>
            <a:rPr lang="zh-CN" altLang="en-US" dirty="0"/>
            <a:t>地缘政治</a:t>
          </a:r>
          <a:endParaRPr lang="en-US" dirty="0"/>
        </a:p>
      </dgm:t>
    </dgm:pt>
    <dgm:pt modelId="{427F4F8F-DFA5-486E-BD1A-93443576968B}" type="parTrans" cxnId="{85B692DC-CBC3-4CA2-A563-17CDC1F104EE}">
      <dgm:prSet/>
      <dgm:spPr/>
      <dgm:t>
        <a:bodyPr/>
        <a:lstStyle/>
        <a:p>
          <a:endParaRPr lang="en-US"/>
        </a:p>
      </dgm:t>
    </dgm:pt>
    <dgm:pt modelId="{3DF02016-214E-4207-9B43-14D700B9550C}" type="sibTrans" cxnId="{85B692DC-CBC3-4CA2-A563-17CDC1F104EE}">
      <dgm:prSet/>
      <dgm:spPr/>
      <dgm:t>
        <a:bodyPr/>
        <a:lstStyle/>
        <a:p>
          <a:endParaRPr lang="en-US"/>
        </a:p>
      </dgm:t>
    </dgm:pt>
    <dgm:pt modelId="{44ED69C6-DED3-4638-9F95-73F7232FBC70}">
      <dgm:prSet phldrT="[文本]"/>
      <dgm:spPr/>
      <dgm:t>
        <a:bodyPr/>
        <a:lstStyle/>
        <a:p>
          <a:r>
            <a:rPr lang="zh-CN" altLang="en-US" dirty="0"/>
            <a:t>贸易政策</a:t>
          </a:r>
          <a:endParaRPr lang="en-US" dirty="0"/>
        </a:p>
      </dgm:t>
    </dgm:pt>
    <dgm:pt modelId="{702B4AA0-98D4-4E25-A126-6F0353D3072D}" type="parTrans" cxnId="{682D63EF-0D6D-47A8-8577-6B255DA58C43}">
      <dgm:prSet/>
      <dgm:spPr/>
      <dgm:t>
        <a:bodyPr/>
        <a:lstStyle/>
        <a:p>
          <a:endParaRPr lang="en-US"/>
        </a:p>
      </dgm:t>
    </dgm:pt>
    <dgm:pt modelId="{06084E14-9329-401C-99BF-D4ED157CD6F4}" type="sibTrans" cxnId="{682D63EF-0D6D-47A8-8577-6B255DA58C43}">
      <dgm:prSet/>
      <dgm:spPr/>
      <dgm:t>
        <a:bodyPr/>
        <a:lstStyle/>
        <a:p>
          <a:endParaRPr lang="en-US"/>
        </a:p>
      </dgm:t>
    </dgm:pt>
    <dgm:pt modelId="{446222E8-ECB1-4757-A775-8F9A9F8FDB23}">
      <dgm:prSet phldrT="[文本]"/>
      <dgm:spPr/>
      <dgm:t>
        <a:bodyPr/>
        <a:lstStyle/>
        <a:p>
          <a:r>
            <a:rPr lang="zh-CN" altLang="en-US" dirty="0"/>
            <a:t>新品种或市场开放</a:t>
          </a:r>
          <a:endParaRPr lang="en-US" dirty="0"/>
        </a:p>
      </dgm:t>
    </dgm:pt>
    <dgm:pt modelId="{D3C70586-70EB-4353-95AB-413954D8030C}" type="parTrans" cxnId="{3AC8CF14-AD03-47B0-B7A4-07E8EB15A6FC}">
      <dgm:prSet/>
      <dgm:spPr/>
      <dgm:t>
        <a:bodyPr/>
        <a:lstStyle/>
        <a:p>
          <a:endParaRPr lang="en-US"/>
        </a:p>
      </dgm:t>
    </dgm:pt>
    <dgm:pt modelId="{7AE1175C-6CBB-40CA-A752-F6E1844ED48D}" type="sibTrans" cxnId="{3AC8CF14-AD03-47B0-B7A4-07E8EB15A6FC}">
      <dgm:prSet/>
      <dgm:spPr/>
      <dgm:t>
        <a:bodyPr/>
        <a:lstStyle/>
        <a:p>
          <a:endParaRPr lang="en-US"/>
        </a:p>
      </dgm:t>
    </dgm:pt>
    <dgm:pt modelId="{BB4767EB-49D8-4CDC-8893-3958A462FDA8}">
      <dgm:prSet phldrT="[文本]"/>
      <dgm:spPr/>
      <dgm:t>
        <a:bodyPr/>
        <a:lstStyle/>
        <a:p>
          <a:r>
            <a:rPr lang="zh-CN" altLang="en-US" dirty="0"/>
            <a:t>关税战或贸易争端</a:t>
          </a:r>
          <a:endParaRPr lang="en-US" dirty="0"/>
        </a:p>
      </dgm:t>
    </dgm:pt>
    <dgm:pt modelId="{0094D92A-952B-4DBC-8C15-C24590750428}" type="parTrans" cxnId="{3D7D0B59-B6CA-41BE-A011-C512696279F9}">
      <dgm:prSet/>
      <dgm:spPr/>
      <dgm:t>
        <a:bodyPr/>
        <a:lstStyle/>
        <a:p>
          <a:endParaRPr lang="en-US"/>
        </a:p>
      </dgm:t>
    </dgm:pt>
    <dgm:pt modelId="{B5A03950-DA6E-486D-B00F-031F0E9D0004}" type="sibTrans" cxnId="{3D7D0B59-B6CA-41BE-A011-C512696279F9}">
      <dgm:prSet/>
      <dgm:spPr/>
      <dgm:t>
        <a:bodyPr/>
        <a:lstStyle/>
        <a:p>
          <a:endParaRPr lang="en-US"/>
        </a:p>
      </dgm:t>
    </dgm:pt>
    <dgm:pt modelId="{8D7C5D0F-4EC8-4DBE-99E4-EFAF5EE90942}">
      <dgm:prSet phldrT="[文本]"/>
      <dgm:spPr/>
      <dgm:t>
        <a:bodyPr/>
        <a:lstStyle/>
        <a:p>
          <a:r>
            <a:rPr lang="zh-CN" altLang="en-US" dirty="0"/>
            <a:t>出口政策调整</a:t>
          </a:r>
          <a:endParaRPr lang="en-US" dirty="0"/>
        </a:p>
      </dgm:t>
    </dgm:pt>
    <dgm:pt modelId="{12248CC9-8EEE-4BDC-9B3F-AF93FD4534F9}" type="parTrans" cxnId="{D3EA7250-2B2C-4572-8355-2E33D824506C}">
      <dgm:prSet/>
      <dgm:spPr/>
      <dgm:t>
        <a:bodyPr/>
        <a:lstStyle/>
        <a:p>
          <a:endParaRPr lang="en-US"/>
        </a:p>
      </dgm:t>
    </dgm:pt>
    <dgm:pt modelId="{107350EF-3CF5-4873-B227-8977ECBE8DAF}" type="sibTrans" cxnId="{D3EA7250-2B2C-4572-8355-2E33D824506C}">
      <dgm:prSet/>
      <dgm:spPr/>
      <dgm:t>
        <a:bodyPr/>
        <a:lstStyle/>
        <a:p>
          <a:endParaRPr lang="en-US"/>
        </a:p>
      </dgm:t>
    </dgm:pt>
    <dgm:pt modelId="{FD2A9534-5B93-48F5-AABE-3F5B3C29748B}">
      <dgm:prSet phldrT="[文本]"/>
      <dgm:spPr/>
      <dgm:t>
        <a:bodyPr/>
        <a:lstStyle/>
        <a:p>
          <a:r>
            <a:rPr lang="zh-CN" altLang="en-US" dirty="0"/>
            <a:t>战争或制裁</a:t>
          </a:r>
          <a:endParaRPr lang="en-US" dirty="0"/>
        </a:p>
      </dgm:t>
    </dgm:pt>
    <dgm:pt modelId="{7CDAB6AE-DD1B-48A4-A4FE-4D36CF680FA2}" type="parTrans" cxnId="{BE5FDBDD-6DCE-4FBB-B1B6-352FBF6C3466}">
      <dgm:prSet/>
      <dgm:spPr/>
      <dgm:t>
        <a:bodyPr/>
        <a:lstStyle/>
        <a:p>
          <a:endParaRPr lang="en-US"/>
        </a:p>
      </dgm:t>
    </dgm:pt>
    <dgm:pt modelId="{94BC5FB8-B23C-441B-A3E3-3ED6722EB8BD}" type="sibTrans" cxnId="{BE5FDBDD-6DCE-4FBB-B1B6-352FBF6C3466}">
      <dgm:prSet/>
      <dgm:spPr/>
      <dgm:t>
        <a:bodyPr/>
        <a:lstStyle/>
        <a:p>
          <a:endParaRPr lang="en-US"/>
        </a:p>
      </dgm:t>
    </dgm:pt>
    <dgm:pt modelId="{30C83886-52FD-4C42-8BE1-216D5BA34AE9}">
      <dgm:prSet phldrT="[文本]"/>
      <dgm:spPr/>
      <dgm:t>
        <a:bodyPr/>
        <a:lstStyle/>
        <a:p>
          <a:r>
            <a:rPr lang="zh-CN" altLang="en-US" dirty="0"/>
            <a:t>环保和能源政策</a:t>
          </a:r>
          <a:endParaRPr lang="en-US" dirty="0"/>
        </a:p>
      </dgm:t>
    </dgm:pt>
    <dgm:pt modelId="{D1CF3DAB-D20C-4C7C-8FCA-8CE40D185E99}" type="parTrans" cxnId="{107BE281-A9D3-4247-ADB5-E32E17A12ACF}">
      <dgm:prSet/>
      <dgm:spPr/>
      <dgm:t>
        <a:bodyPr/>
        <a:lstStyle/>
        <a:p>
          <a:endParaRPr lang="en-US"/>
        </a:p>
      </dgm:t>
    </dgm:pt>
    <dgm:pt modelId="{1F986970-A705-444E-A94B-492555EC6191}" type="sibTrans" cxnId="{107BE281-A9D3-4247-ADB5-E32E17A12ACF}">
      <dgm:prSet/>
      <dgm:spPr/>
      <dgm:t>
        <a:bodyPr/>
        <a:lstStyle/>
        <a:p>
          <a:endParaRPr lang="en-US"/>
        </a:p>
      </dgm:t>
    </dgm:pt>
    <dgm:pt modelId="{8BE37ACC-1C41-4402-9C79-EFBD32B85DBA}">
      <dgm:prSet phldrT="[文本]"/>
      <dgm:spPr/>
      <dgm:t>
        <a:bodyPr/>
        <a:lstStyle/>
        <a:p>
          <a:r>
            <a:rPr lang="zh-CN" altLang="en-US" dirty="0"/>
            <a:t>环保政策</a:t>
          </a:r>
          <a:endParaRPr lang="en-US" dirty="0"/>
        </a:p>
      </dgm:t>
    </dgm:pt>
    <dgm:pt modelId="{AF3A4372-2F35-4FA7-9328-1C3436583B58}" type="parTrans" cxnId="{959A4C88-AA90-4E9C-B94B-02BADAD9CAE3}">
      <dgm:prSet/>
      <dgm:spPr/>
      <dgm:t>
        <a:bodyPr/>
        <a:lstStyle/>
        <a:p>
          <a:endParaRPr lang="en-US"/>
        </a:p>
      </dgm:t>
    </dgm:pt>
    <dgm:pt modelId="{6E6597FA-204A-4D1C-A52D-E2C15AF315CD}" type="sibTrans" cxnId="{959A4C88-AA90-4E9C-B94B-02BADAD9CAE3}">
      <dgm:prSet/>
      <dgm:spPr/>
      <dgm:t>
        <a:bodyPr/>
        <a:lstStyle/>
        <a:p>
          <a:endParaRPr lang="en-US"/>
        </a:p>
      </dgm:t>
    </dgm:pt>
    <dgm:pt modelId="{9C0C31BD-3EE4-49D4-B213-6F3FB4B66262}">
      <dgm:prSet phldrT="[文本]"/>
      <dgm:spPr/>
      <dgm:t>
        <a:bodyPr/>
        <a:lstStyle/>
        <a:p>
          <a:r>
            <a:rPr lang="zh-CN" altLang="en-US" dirty="0"/>
            <a:t>碳排放</a:t>
          </a:r>
          <a:endParaRPr lang="en-US" dirty="0"/>
        </a:p>
      </dgm:t>
    </dgm:pt>
    <dgm:pt modelId="{451E5157-5691-4B2A-A094-D87E1451CC86}" type="parTrans" cxnId="{7432D98D-4324-469B-9B7C-52E14FF920FB}">
      <dgm:prSet/>
      <dgm:spPr/>
      <dgm:t>
        <a:bodyPr/>
        <a:lstStyle/>
        <a:p>
          <a:endParaRPr lang="en-US"/>
        </a:p>
      </dgm:t>
    </dgm:pt>
    <dgm:pt modelId="{5F43DBFC-43DB-40C2-8B79-0EC261D8D050}" type="sibTrans" cxnId="{7432D98D-4324-469B-9B7C-52E14FF920FB}">
      <dgm:prSet/>
      <dgm:spPr/>
      <dgm:t>
        <a:bodyPr/>
        <a:lstStyle/>
        <a:p>
          <a:endParaRPr lang="en-US"/>
        </a:p>
      </dgm:t>
    </dgm:pt>
    <dgm:pt modelId="{5973E603-9CC9-48DC-87DC-758CF59910F5}">
      <dgm:prSet phldrT="[文本]"/>
      <dgm:spPr/>
      <dgm:t>
        <a:bodyPr/>
        <a:lstStyle/>
        <a:p>
          <a:r>
            <a:rPr lang="zh-CN" altLang="en-US" dirty="0"/>
            <a:t>可再生能源</a:t>
          </a:r>
          <a:endParaRPr lang="en-US" dirty="0"/>
        </a:p>
      </dgm:t>
    </dgm:pt>
    <dgm:pt modelId="{4B90D332-2CBD-4010-AD00-330214B89A6A}" type="parTrans" cxnId="{9249F9C8-F111-436B-8BDF-25BF814A1EA8}">
      <dgm:prSet/>
      <dgm:spPr/>
      <dgm:t>
        <a:bodyPr/>
        <a:lstStyle/>
        <a:p>
          <a:endParaRPr lang="en-US"/>
        </a:p>
      </dgm:t>
    </dgm:pt>
    <dgm:pt modelId="{D1F5FCB5-E64F-4896-825F-440C90CDEB51}" type="sibTrans" cxnId="{9249F9C8-F111-436B-8BDF-25BF814A1EA8}">
      <dgm:prSet/>
      <dgm:spPr/>
      <dgm:t>
        <a:bodyPr/>
        <a:lstStyle/>
        <a:p>
          <a:endParaRPr lang="en-US"/>
        </a:p>
      </dgm:t>
    </dgm:pt>
    <dgm:pt modelId="{93BB7320-8A6C-42F5-946D-02521197EDFB}">
      <dgm:prSet phldrT="[文本]"/>
      <dgm:spPr/>
      <dgm:t>
        <a:bodyPr/>
        <a:lstStyle/>
        <a:p>
          <a:r>
            <a:rPr lang="zh-CN" altLang="en-US" dirty="0"/>
            <a:t>能源政策</a:t>
          </a:r>
          <a:endParaRPr lang="en-US" dirty="0"/>
        </a:p>
      </dgm:t>
    </dgm:pt>
    <dgm:pt modelId="{8EA6A935-3E6B-427B-9C61-8B574950E750}" type="parTrans" cxnId="{34D626CF-8E03-4C8F-B1D0-9CBB373B3B13}">
      <dgm:prSet/>
      <dgm:spPr/>
      <dgm:t>
        <a:bodyPr/>
        <a:lstStyle/>
        <a:p>
          <a:endParaRPr lang="en-US"/>
        </a:p>
      </dgm:t>
    </dgm:pt>
    <dgm:pt modelId="{3FF23934-3748-4B78-B3CA-E61B04E93D29}" type="sibTrans" cxnId="{34D626CF-8E03-4C8F-B1D0-9CBB373B3B13}">
      <dgm:prSet/>
      <dgm:spPr/>
      <dgm:t>
        <a:bodyPr/>
        <a:lstStyle/>
        <a:p>
          <a:endParaRPr lang="en-US"/>
        </a:p>
      </dgm:t>
    </dgm:pt>
    <dgm:pt modelId="{618E637E-AF4C-4EC0-AF2B-4DDDA2DB400C}">
      <dgm:prSet phldrT="[文本]"/>
      <dgm:spPr/>
      <dgm:t>
        <a:bodyPr/>
        <a:lstStyle/>
        <a:p>
          <a:r>
            <a:rPr lang="zh-CN" altLang="en-US" dirty="0"/>
            <a:t>战略储备</a:t>
          </a:r>
          <a:endParaRPr lang="en-US" dirty="0"/>
        </a:p>
      </dgm:t>
    </dgm:pt>
    <dgm:pt modelId="{E530CC6C-A75C-45C2-92D3-ACEEBEE8FB6C}" type="parTrans" cxnId="{5E0E2282-9CEB-49DA-8F19-02A307F3A173}">
      <dgm:prSet/>
      <dgm:spPr/>
      <dgm:t>
        <a:bodyPr/>
        <a:lstStyle/>
        <a:p>
          <a:endParaRPr lang="en-US"/>
        </a:p>
      </dgm:t>
    </dgm:pt>
    <dgm:pt modelId="{86B18CBE-EF7F-47B0-9236-3024750E47D4}" type="sibTrans" cxnId="{5E0E2282-9CEB-49DA-8F19-02A307F3A173}">
      <dgm:prSet/>
      <dgm:spPr/>
      <dgm:t>
        <a:bodyPr/>
        <a:lstStyle/>
        <a:p>
          <a:endParaRPr lang="en-US"/>
        </a:p>
      </dgm:t>
    </dgm:pt>
    <dgm:pt modelId="{435D8AA1-18DC-4C8F-9F5C-3D2380D87A0F}">
      <dgm:prSet phldrT="[文本]"/>
      <dgm:spPr/>
      <dgm:t>
        <a:bodyPr/>
        <a:lstStyle/>
        <a:p>
          <a:r>
            <a:rPr lang="zh-CN" altLang="en-US" dirty="0"/>
            <a:t>可再生能源推广</a:t>
          </a:r>
          <a:endParaRPr lang="en-US" dirty="0"/>
        </a:p>
      </dgm:t>
    </dgm:pt>
    <dgm:pt modelId="{6A41E2E5-84B8-454C-ABD0-008FA2874102}" type="parTrans" cxnId="{CF73D12C-CC31-4E2C-893A-AA41DA6686A4}">
      <dgm:prSet/>
      <dgm:spPr/>
      <dgm:t>
        <a:bodyPr/>
        <a:lstStyle/>
        <a:p>
          <a:endParaRPr lang="en-US"/>
        </a:p>
      </dgm:t>
    </dgm:pt>
    <dgm:pt modelId="{26FD4666-EF8A-42D8-B2B7-39C8D3E337A8}" type="sibTrans" cxnId="{CF73D12C-CC31-4E2C-893A-AA41DA6686A4}">
      <dgm:prSet/>
      <dgm:spPr/>
      <dgm:t>
        <a:bodyPr/>
        <a:lstStyle/>
        <a:p>
          <a:endParaRPr lang="en-US"/>
        </a:p>
      </dgm:t>
    </dgm:pt>
    <dgm:pt modelId="{27F8CA82-A672-4D37-B240-E5DC77F3643E}" type="pres">
      <dgm:prSet presAssocID="{986F7C0E-A2A3-437C-8C17-C0234EE74692}" presName="linear" presStyleCnt="0">
        <dgm:presLayoutVars>
          <dgm:animLvl val="lvl"/>
          <dgm:resizeHandles val="exact"/>
        </dgm:presLayoutVars>
      </dgm:prSet>
      <dgm:spPr/>
    </dgm:pt>
    <dgm:pt modelId="{2A20C8C6-6E87-4F88-843D-CD7206D5AFF6}" type="pres">
      <dgm:prSet presAssocID="{A9D6742B-2A24-49E4-8C21-1AA5C2BC7CA7}" presName="parentText" presStyleLbl="node1" presStyleIdx="0" presStyleCnt="3">
        <dgm:presLayoutVars>
          <dgm:chMax val="0"/>
          <dgm:bulletEnabled val="1"/>
        </dgm:presLayoutVars>
      </dgm:prSet>
      <dgm:spPr/>
    </dgm:pt>
    <dgm:pt modelId="{DA4CB2E8-6CD2-4771-89C3-DF1499214E67}" type="pres">
      <dgm:prSet presAssocID="{A9D6742B-2A24-49E4-8C21-1AA5C2BC7CA7}" presName="childText" presStyleLbl="revTx" presStyleIdx="0" presStyleCnt="3">
        <dgm:presLayoutVars>
          <dgm:bulletEnabled val="1"/>
        </dgm:presLayoutVars>
      </dgm:prSet>
      <dgm:spPr/>
    </dgm:pt>
    <dgm:pt modelId="{B5DDCD03-F426-4957-8507-AC1096B46F5B}" type="pres">
      <dgm:prSet presAssocID="{78E3F72A-1365-4EAC-B530-53F091D33CBB}" presName="parentText" presStyleLbl="node1" presStyleIdx="1" presStyleCnt="3">
        <dgm:presLayoutVars>
          <dgm:chMax val="0"/>
          <dgm:bulletEnabled val="1"/>
        </dgm:presLayoutVars>
      </dgm:prSet>
      <dgm:spPr/>
    </dgm:pt>
    <dgm:pt modelId="{7DD70241-D9CF-483D-A255-5277CD1E2392}" type="pres">
      <dgm:prSet presAssocID="{78E3F72A-1365-4EAC-B530-53F091D33CBB}" presName="childText" presStyleLbl="revTx" presStyleIdx="1" presStyleCnt="3">
        <dgm:presLayoutVars>
          <dgm:bulletEnabled val="1"/>
        </dgm:presLayoutVars>
      </dgm:prSet>
      <dgm:spPr/>
    </dgm:pt>
    <dgm:pt modelId="{33437E90-A66A-44BB-9BAC-E9C752E337BC}" type="pres">
      <dgm:prSet presAssocID="{30C83886-52FD-4C42-8BE1-216D5BA34AE9}" presName="parentText" presStyleLbl="node1" presStyleIdx="2" presStyleCnt="3">
        <dgm:presLayoutVars>
          <dgm:chMax val="0"/>
          <dgm:bulletEnabled val="1"/>
        </dgm:presLayoutVars>
      </dgm:prSet>
      <dgm:spPr/>
    </dgm:pt>
    <dgm:pt modelId="{BD250DE4-FD5F-4876-9988-6C4EA15CBA7A}" type="pres">
      <dgm:prSet presAssocID="{30C83886-52FD-4C42-8BE1-216D5BA34AE9}" presName="childText" presStyleLbl="revTx" presStyleIdx="2" presStyleCnt="3">
        <dgm:presLayoutVars>
          <dgm:bulletEnabled val="1"/>
        </dgm:presLayoutVars>
      </dgm:prSet>
      <dgm:spPr/>
    </dgm:pt>
  </dgm:ptLst>
  <dgm:cxnLst>
    <dgm:cxn modelId="{70619B0E-292C-46D3-AFD5-BCD6460FF3CA}" type="presOf" srcId="{A9D6742B-2A24-49E4-8C21-1AA5C2BC7CA7}" destId="{2A20C8C6-6E87-4F88-843D-CD7206D5AFF6}" srcOrd="0" destOrd="0" presId="urn:microsoft.com/office/officeart/2005/8/layout/vList2"/>
    <dgm:cxn modelId="{3AC8CF14-AD03-47B0-B7A4-07E8EB15A6FC}" srcId="{A9D6742B-2A24-49E4-8C21-1AA5C2BC7CA7}" destId="{446222E8-ECB1-4757-A775-8F9A9F8FDB23}" srcOrd="1" destOrd="0" parTransId="{D3C70586-70EB-4353-95AB-413954D8030C}" sibTransId="{7AE1175C-6CBB-40CA-A752-F6E1844ED48D}"/>
    <dgm:cxn modelId="{F1E63C16-FACB-421D-BC1D-8C588FC6D9FD}" type="presOf" srcId="{9C0C31BD-3EE4-49D4-B213-6F3FB4B66262}" destId="{BD250DE4-FD5F-4876-9988-6C4EA15CBA7A}" srcOrd="0" destOrd="1" presId="urn:microsoft.com/office/officeart/2005/8/layout/vList2"/>
    <dgm:cxn modelId="{8CB70D25-4F24-42A6-8520-FB3EF820AB2E}" type="presOf" srcId="{5973E603-9CC9-48DC-87DC-758CF59910F5}" destId="{BD250DE4-FD5F-4876-9988-6C4EA15CBA7A}" srcOrd="0" destOrd="2" presId="urn:microsoft.com/office/officeart/2005/8/layout/vList2"/>
    <dgm:cxn modelId="{A12FC228-7DB3-4A71-96B9-25BA9D9223CD}" type="presOf" srcId="{93BB7320-8A6C-42F5-946D-02521197EDFB}" destId="{BD250DE4-FD5F-4876-9988-6C4EA15CBA7A}" srcOrd="0" destOrd="3" presId="urn:microsoft.com/office/officeart/2005/8/layout/vList2"/>
    <dgm:cxn modelId="{CF73D12C-CC31-4E2C-893A-AA41DA6686A4}" srcId="{93BB7320-8A6C-42F5-946D-02521197EDFB}" destId="{435D8AA1-18DC-4C8F-9F5C-3D2380D87A0F}" srcOrd="1" destOrd="0" parTransId="{6A41E2E5-84B8-454C-ABD0-008FA2874102}" sibTransId="{26FD4666-EF8A-42D8-B2B7-39C8D3E337A8}"/>
    <dgm:cxn modelId="{FE405F2D-365E-4150-BC0C-43304AC51C97}" srcId="{A9D6742B-2A24-49E4-8C21-1AA5C2BC7CA7}" destId="{7BE5FB22-2BE6-4E7D-8A13-DF9BB9E5B4F8}" srcOrd="0" destOrd="0" parTransId="{3F9E1571-0D04-452C-A259-27AFA1FA51FE}" sibTransId="{C2CEEA7A-6E1F-44F8-9B0C-0FF4D877599E}"/>
    <dgm:cxn modelId="{102FFC39-EED6-4264-A0F0-D84536F38D5D}" type="presOf" srcId="{BB4767EB-49D8-4CDC-8893-3958A462FDA8}" destId="{7DD70241-D9CF-483D-A255-5277CD1E2392}" srcOrd="0" destOrd="1" presId="urn:microsoft.com/office/officeart/2005/8/layout/vList2"/>
    <dgm:cxn modelId="{FAB46140-AC4D-480F-8219-8A9FCB9A7991}" type="presOf" srcId="{618E637E-AF4C-4EC0-AF2B-4DDDA2DB400C}" destId="{BD250DE4-FD5F-4876-9988-6C4EA15CBA7A}" srcOrd="0" destOrd="4" presId="urn:microsoft.com/office/officeart/2005/8/layout/vList2"/>
    <dgm:cxn modelId="{D3EA7250-2B2C-4572-8355-2E33D824506C}" srcId="{44ED69C6-DED3-4638-9F95-73F7232FBC70}" destId="{8D7C5D0F-4EC8-4DBE-99E4-EFAF5EE90942}" srcOrd="1" destOrd="0" parTransId="{12248CC9-8EEE-4BDC-9B3F-AF93FD4534F9}" sibTransId="{107350EF-3CF5-4873-B227-8977ECBE8DAF}"/>
    <dgm:cxn modelId="{3098F957-C747-4FF0-842E-22104678330C}" type="presOf" srcId="{30C83886-52FD-4C42-8BE1-216D5BA34AE9}" destId="{33437E90-A66A-44BB-9BAC-E9C752E337BC}" srcOrd="0" destOrd="0" presId="urn:microsoft.com/office/officeart/2005/8/layout/vList2"/>
    <dgm:cxn modelId="{3D7D0B59-B6CA-41BE-A011-C512696279F9}" srcId="{44ED69C6-DED3-4638-9F95-73F7232FBC70}" destId="{BB4767EB-49D8-4CDC-8893-3958A462FDA8}" srcOrd="0" destOrd="0" parTransId="{0094D92A-952B-4DBC-8C15-C24590750428}" sibTransId="{B5A03950-DA6E-486D-B00F-031F0E9D0004}"/>
    <dgm:cxn modelId="{D37FD17B-3EAA-4947-B3E0-208D561B313B}" type="presOf" srcId="{446222E8-ECB1-4757-A775-8F9A9F8FDB23}" destId="{DA4CB2E8-6CD2-4771-89C3-DF1499214E67}" srcOrd="0" destOrd="1" presId="urn:microsoft.com/office/officeart/2005/8/layout/vList2"/>
    <dgm:cxn modelId="{107BE281-A9D3-4247-ADB5-E32E17A12ACF}" srcId="{986F7C0E-A2A3-437C-8C17-C0234EE74692}" destId="{30C83886-52FD-4C42-8BE1-216D5BA34AE9}" srcOrd="2" destOrd="0" parTransId="{D1CF3DAB-D20C-4C7C-8FCA-8CE40D185E99}" sibTransId="{1F986970-A705-444E-A94B-492555EC6191}"/>
    <dgm:cxn modelId="{5E0E2282-9CEB-49DA-8F19-02A307F3A173}" srcId="{93BB7320-8A6C-42F5-946D-02521197EDFB}" destId="{618E637E-AF4C-4EC0-AF2B-4DDDA2DB400C}" srcOrd="0" destOrd="0" parTransId="{E530CC6C-A75C-45C2-92D3-ACEEBEE8FB6C}" sibTransId="{86B18CBE-EF7F-47B0-9236-3024750E47D4}"/>
    <dgm:cxn modelId="{959A4C88-AA90-4E9C-B94B-02BADAD9CAE3}" srcId="{30C83886-52FD-4C42-8BE1-216D5BA34AE9}" destId="{8BE37ACC-1C41-4402-9C79-EFBD32B85DBA}" srcOrd="0" destOrd="0" parTransId="{AF3A4372-2F35-4FA7-9328-1C3436583B58}" sibTransId="{6E6597FA-204A-4D1C-A52D-E2C15AF315CD}"/>
    <dgm:cxn modelId="{7432D98D-4324-469B-9B7C-52E14FF920FB}" srcId="{8BE37ACC-1C41-4402-9C79-EFBD32B85DBA}" destId="{9C0C31BD-3EE4-49D4-B213-6F3FB4B66262}" srcOrd="0" destOrd="0" parTransId="{451E5157-5691-4B2A-A094-D87E1451CC86}" sibTransId="{5F43DBFC-43DB-40C2-8B79-0EC261D8D050}"/>
    <dgm:cxn modelId="{BB2E809E-85FD-4033-B9FD-DA1CAD78187A}" type="presOf" srcId="{7BE5FB22-2BE6-4E7D-8A13-DF9BB9E5B4F8}" destId="{DA4CB2E8-6CD2-4771-89C3-DF1499214E67}" srcOrd="0" destOrd="0" presId="urn:microsoft.com/office/officeart/2005/8/layout/vList2"/>
    <dgm:cxn modelId="{4AD695AD-B5B4-4956-9AA6-27DA93E4E1E3}" type="presOf" srcId="{44ED69C6-DED3-4638-9F95-73F7232FBC70}" destId="{7DD70241-D9CF-483D-A255-5277CD1E2392}" srcOrd="0" destOrd="0" presId="urn:microsoft.com/office/officeart/2005/8/layout/vList2"/>
    <dgm:cxn modelId="{CF410EBA-EF33-44B9-A3ED-6D7E17F8D198}" type="presOf" srcId="{78E3F72A-1365-4EAC-B530-53F091D33CBB}" destId="{B5DDCD03-F426-4957-8507-AC1096B46F5B}" srcOrd="0" destOrd="0" presId="urn:microsoft.com/office/officeart/2005/8/layout/vList2"/>
    <dgm:cxn modelId="{9249F9C8-F111-436B-8BDF-25BF814A1EA8}" srcId="{8BE37ACC-1C41-4402-9C79-EFBD32B85DBA}" destId="{5973E603-9CC9-48DC-87DC-758CF59910F5}" srcOrd="1" destOrd="0" parTransId="{4B90D332-2CBD-4010-AD00-330214B89A6A}" sibTransId="{D1F5FCB5-E64F-4896-825F-440C90CDEB51}"/>
    <dgm:cxn modelId="{34D626CF-8E03-4C8F-B1D0-9CBB373B3B13}" srcId="{30C83886-52FD-4C42-8BE1-216D5BA34AE9}" destId="{93BB7320-8A6C-42F5-946D-02521197EDFB}" srcOrd="1" destOrd="0" parTransId="{8EA6A935-3E6B-427B-9C61-8B574950E750}" sibTransId="{3FF23934-3748-4B78-B3CA-E61B04E93D29}"/>
    <dgm:cxn modelId="{7FB2E2D7-B91C-4346-A384-F25029A4990D}" type="presOf" srcId="{986F7C0E-A2A3-437C-8C17-C0234EE74692}" destId="{27F8CA82-A672-4D37-B240-E5DC77F3643E}" srcOrd="0" destOrd="0" presId="urn:microsoft.com/office/officeart/2005/8/layout/vList2"/>
    <dgm:cxn modelId="{85B692DC-CBC3-4CA2-A563-17CDC1F104EE}" srcId="{986F7C0E-A2A3-437C-8C17-C0234EE74692}" destId="{78E3F72A-1365-4EAC-B530-53F091D33CBB}" srcOrd="1" destOrd="0" parTransId="{427F4F8F-DFA5-486E-BD1A-93443576968B}" sibTransId="{3DF02016-214E-4207-9B43-14D700B9550C}"/>
    <dgm:cxn modelId="{BE5FDBDD-6DCE-4FBB-B1B6-352FBF6C3466}" srcId="{78E3F72A-1365-4EAC-B530-53F091D33CBB}" destId="{FD2A9534-5B93-48F5-AABE-3F5B3C29748B}" srcOrd="1" destOrd="0" parTransId="{7CDAB6AE-DD1B-48A4-A4FE-4D36CF680FA2}" sibTransId="{94BC5FB8-B23C-441B-A3E3-3ED6722EB8BD}"/>
    <dgm:cxn modelId="{06E7DCE0-006B-4B22-BC48-AD8D38C00AE7}" type="presOf" srcId="{8D7C5D0F-4EC8-4DBE-99E4-EFAF5EE90942}" destId="{7DD70241-D9CF-483D-A255-5277CD1E2392}" srcOrd="0" destOrd="2" presId="urn:microsoft.com/office/officeart/2005/8/layout/vList2"/>
    <dgm:cxn modelId="{647FA7EA-5FAD-402A-BA50-4F0694C333BA}" srcId="{986F7C0E-A2A3-437C-8C17-C0234EE74692}" destId="{A9D6742B-2A24-49E4-8C21-1AA5C2BC7CA7}" srcOrd="0" destOrd="0" parTransId="{116696B1-D09E-47CC-9989-72E434A6A874}" sibTransId="{6FC7DDE2-5D19-44A7-998B-EBBD98456E6B}"/>
    <dgm:cxn modelId="{682D63EF-0D6D-47A8-8577-6B255DA58C43}" srcId="{78E3F72A-1365-4EAC-B530-53F091D33CBB}" destId="{44ED69C6-DED3-4638-9F95-73F7232FBC70}" srcOrd="0" destOrd="0" parTransId="{702B4AA0-98D4-4E25-A126-6F0353D3072D}" sibTransId="{06084E14-9329-401C-99BF-D4ED157CD6F4}"/>
    <dgm:cxn modelId="{B1F10CF8-85CD-4C9C-9ADB-189D3BFE71D7}" type="presOf" srcId="{FD2A9534-5B93-48F5-AABE-3F5B3C29748B}" destId="{7DD70241-D9CF-483D-A255-5277CD1E2392}" srcOrd="0" destOrd="3" presId="urn:microsoft.com/office/officeart/2005/8/layout/vList2"/>
    <dgm:cxn modelId="{499EDAF8-6BC8-45FE-AD62-8D023320F78E}" type="presOf" srcId="{8BE37ACC-1C41-4402-9C79-EFBD32B85DBA}" destId="{BD250DE4-FD5F-4876-9988-6C4EA15CBA7A}" srcOrd="0" destOrd="0" presId="urn:microsoft.com/office/officeart/2005/8/layout/vList2"/>
    <dgm:cxn modelId="{09C716FB-BE07-43F0-B8E5-D6E44F6B1E65}" type="presOf" srcId="{435D8AA1-18DC-4C8F-9F5C-3D2380D87A0F}" destId="{BD250DE4-FD5F-4876-9988-6C4EA15CBA7A}" srcOrd="0" destOrd="5" presId="urn:microsoft.com/office/officeart/2005/8/layout/vList2"/>
    <dgm:cxn modelId="{6A3F3DBF-EAC5-4590-B888-C1096106591C}" type="presParOf" srcId="{27F8CA82-A672-4D37-B240-E5DC77F3643E}" destId="{2A20C8C6-6E87-4F88-843D-CD7206D5AFF6}" srcOrd="0" destOrd="0" presId="urn:microsoft.com/office/officeart/2005/8/layout/vList2"/>
    <dgm:cxn modelId="{8C3E9011-5816-4589-8B34-E745A772D616}" type="presParOf" srcId="{27F8CA82-A672-4D37-B240-E5DC77F3643E}" destId="{DA4CB2E8-6CD2-4771-89C3-DF1499214E67}" srcOrd="1" destOrd="0" presId="urn:microsoft.com/office/officeart/2005/8/layout/vList2"/>
    <dgm:cxn modelId="{3201E8DD-AA45-4FE2-A2C6-70D5D36B3CE8}" type="presParOf" srcId="{27F8CA82-A672-4D37-B240-E5DC77F3643E}" destId="{B5DDCD03-F426-4957-8507-AC1096B46F5B}" srcOrd="2" destOrd="0" presId="urn:microsoft.com/office/officeart/2005/8/layout/vList2"/>
    <dgm:cxn modelId="{AB9C0751-7488-4EE6-AFE0-54EC3ABE3917}" type="presParOf" srcId="{27F8CA82-A672-4D37-B240-E5DC77F3643E}" destId="{7DD70241-D9CF-483D-A255-5277CD1E2392}" srcOrd="3" destOrd="0" presId="urn:microsoft.com/office/officeart/2005/8/layout/vList2"/>
    <dgm:cxn modelId="{BA83DC19-C007-41DE-9BA5-CE8411A105F4}" type="presParOf" srcId="{27F8CA82-A672-4D37-B240-E5DC77F3643E}" destId="{33437E90-A66A-44BB-9BAC-E9C752E337BC}" srcOrd="4" destOrd="0" presId="urn:microsoft.com/office/officeart/2005/8/layout/vList2"/>
    <dgm:cxn modelId="{28587D03-958C-4E43-B5FF-F1128A46FB49}" type="presParOf" srcId="{27F8CA82-A672-4D37-B240-E5DC77F3643E}" destId="{BD250DE4-FD5F-4876-9988-6C4EA15CBA7A}" srcOrd="5"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64.xml><?xml version="1.0" encoding="utf-8"?>
<dgm:dataModel xmlns:dgm="http://schemas.openxmlformats.org/drawingml/2006/diagram" xmlns:a="http://schemas.openxmlformats.org/drawingml/2006/main">
  <dgm:ptLst>
    <dgm:pt modelId="{986F7C0E-A2A3-437C-8C17-C0234EE74692}"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A9D6742B-2A24-49E4-8C21-1AA5C2BC7CA7}">
      <dgm:prSet phldrT="[文本]"/>
      <dgm:spPr/>
      <dgm:t>
        <a:bodyPr/>
        <a:lstStyle/>
        <a:p>
          <a:r>
            <a:rPr lang="zh-CN" altLang="en-US" dirty="0"/>
            <a:t>市场情绪及预期</a:t>
          </a:r>
          <a:endParaRPr lang="en-US" dirty="0"/>
        </a:p>
      </dgm:t>
    </dgm:pt>
    <dgm:pt modelId="{116696B1-D09E-47CC-9989-72E434A6A874}" type="parTrans" cxnId="{647FA7EA-5FAD-402A-BA50-4F0694C333BA}">
      <dgm:prSet/>
      <dgm:spPr/>
      <dgm:t>
        <a:bodyPr/>
        <a:lstStyle/>
        <a:p>
          <a:endParaRPr lang="en-US"/>
        </a:p>
      </dgm:t>
    </dgm:pt>
    <dgm:pt modelId="{6FC7DDE2-5D19-44A7-998B-EBBD98456E6B}" type="sibTrans" cxnId="{647FA7EA-5FAD-402A-BA50-4F0694C333BA}">
      <dgm:prSet/>
      <dgm:spPr/>
      <dgm:t>
        <a:bodyPr/>
        <a:lstStyle/>
        <a:p>
          <a:endParaRPr lang="en-US"/>
        </a:p>
      </dgm:t>
    </dgm:pt>
    <dgm:pt modelId="{7BE5FB22-2BE6-4E7D-8A13-DF9BB9E5B4F8}">
      <dgm:prSet phldrT="[文本]"/>
      <dgm:spPr/>
      <dgm:t>
        <a:bodyPr/>
        <a:lstStyle/>
        <a:p>
          <a:r>
            <a:rPr lang="zh-CN" altLang="en-US" dirty="0"/>
            <a:t>利好</a:t>
          </a:r>
          <a:endParaRPr lang="en-US" dirty="0"/>
        </a:p>
      </dgm:t>
    </dgm:pt>
    <dgm:pt modelId="{3F9E1571-0D04-452C-A259-27AFA1FA51FE}" type="parTrans" cxnId="{FE405F2D-365E-4150-BC0C-43304AC51C97}">
      <dgm:prSet/>
      <dgm:spPr/>
      <dgm:t>
        <a:bodyPr/>
        <a:lstStyle/>
        <a:p>
          <a:endParaRPr lang="en-US"/>
        </a:p>
      </dgm:t>
    </dgm:pt>
    <dgm:pt modelId="{C2CEEA7A-6E1F-44F8-9B0C-0FF4D877599E}" type="sibTrans" cxnId="{FE405F2D-365E-4150-BC0C-43304AC51C97}">
      <dgm:prSet/>
      <dgm:spPr/>
      <dgm:t>
        <a:bodyPr/>
        <a:lstStyle/>
        <a:p>
          <a:endParaRPr lang="en-US"/>
        </a:p>
      </dgm:t>
    </dgm:pt>
    <dgm:pt modelId="{78E3F72A-1365-4EAC-B530-53F091D33CBB}">
      <dgm:prSet phldrT="[文本]"/>
      <dgm:spPr/>
      <dgm:t>
        <a:bodyPr/>
        <a:lstStyle/>
        <a:p>
          <a:r>
            <a:rPr lang="zh-CN" altLang="en-US" dirty="0"/>
            <a:t>案例分析</a:t>
          </a:r>
          <a:endParaRPr lang="en-US" dirty="0"/>
        </a:p>
      </dgm:t>
    </dgm:pt>
    <dgm:pt modelId="{427F4F8F-DFA5-486E-BD1A-93443576968B}" type="parTrans" cxnId="{85B692DC-CBC3-4CA2-A563-17CDC1F104EE}">
      <dgm:prSet/>
      <dgm:spPr/>
      <dgm:t>
        <a:bodyPr/>
        <a:lstStyle/>
        <a:p>
          <a:endParaRPr lang="en-US"/>
        </a:p>
      </dgm:t>
    </dgm:pt>
    <dgm:pt modelId="{3DF02016-214E-4207-9B43-14D700B9550C}" type="sibTrans" cxnId="{85B692DC-CBC3-4CA2-A563-17CDC1F104EE}">
      <dgm:prSet/>
      <dgm:spPr/>
      <dgm:t>
        <a:bodyPr/>
        <a:lstStyle/>
        <a:p>
          <a:endParaRPr lang="en-US"/>
        </a:p>
      </dgm:t>
    </dgm:pt>
    <dgm:pt modelId="{44ED69C6-DED3-4638-9F95-73F7232FBC70}">
      <dgm:prSet phldrT="[文本]"/>
      <dgm:spPr/>
      <dgm:t>
        <a:bodyPr/>
        <a:lstStyle/>
        <a:p>
          <a:r>
            <a:rPr lang="zh-CN" altLang="en-US" dirty="0"/>
            <a:t>环保限产</a:t>
          </a:r>
          <a:endParaRPr lang="en-US" dirty="0"/>
        </a:p>
      </dgm:t>
    </dgm:pt>
    <dgm:pt modelId="{702B4AA0-98D4-4E25-A126-6F0353D3072D}" type="parTrans" cxnId="{682D63EF-0D6D-47A8-8577-6B255DA58C43}">
      <dgm:prSet/>
      <dgm:spPr/>
      <dgm:t>
        <a:bodyPr/>
        <a:lstStyle/>
        <a:p>
          <a:endParaRPr lang="en-US"/>
        </a:p>
      </dgm:t>
    </dgm:pt>
    <dgm:pt modelId="{06084E14-9329-401C-99BF-D4ED157CD6F4}" type="sibTrans" cxnId="{682D63EF-0D6D-47A8-8577-6B255DA58C43}">
      <dgm:prSet/>
      <dgm:spPr/>
      <dgm:t>
        <a:bodyPr/>
        <a:lstStyle/>
        <a:p>
          <a:endParaRPr lang="en-US"/>
        </a:p>
      </dgm:t>
    </dgm:pt>
    <dgm:pt modelId="{7C56A722-2925-450F-838E-9B67CBED6F5D}">
      <dgm:prSet phldrT="[文本]"/>
      <dgm:spPr/>
      <dgm:t>
        <a:bodyPr/>
        <a:lstStyle/>
        <a:p>
          <a:r>
            <a:rPr lang="zh-CN" altLang="en-US" dirty="0"/>
            <a:t>基建刺激</a:t>
          </a:r>
          <a:endParaRPr lang="en-US" dirty="0"/>
        </a:p>
      </dgm:t>
    </dgm:pt>
    <dgm:pt modelId="{F21A813B-D24B-4360-8212-445A370922D5}" type="parTrans" cxnId="{FD68120A-0253-41F0-BC78-8D307132C1DA}">
      <dgm:prSet/>
      <dgm:spPr/>
      <dgm:t>
        <a:bodyPr/>
        <a:lstStyle/>
        <a:p>
          <a:endParaRPr lang="en-US"/>
        </a:p>
      </dgm:t>
    </dgm:pt>
    <dgm:pt modelId="{29FDFBE8-39C4-4884-BDCC-940CAFD8B440}" type="sibTrans" cxnId="{FD68120A-0253-41F0-BC78-8D307132C1DA}">
      <dgm:prSet/>
      <dgm:spPr/>
      <dgm:t>
        <a:bodyPr/>
        <a:lstStyle/>
        <a:p>
          <a:endParaRPr lang="en-US"/>
        </a:p>
      </dgm:t>
    </dgm:pt>
    <dgm:pt modelId="{9ADFD453-990B-41C0-BAC3-BCBF18A9DABF}">
      <dgm:prSet phldrT="[文本]"/>
      <dgm:spPr/>
      <dgm:t>
        <a:bodyPr/>
        <a:lstStyle/>
        <a:p>
          <a:r>
            <a:rPr lang="zh-CN" altLang="en-US" dirty="0"/>
            <a:t>减税</a:t>
          </a:r>
          <a:endParaRPr lang="en-US" dirty="0"/>
        </a:p>
      </dgm:t>
    </dgm:pt>
    <dgm:pt modelId="{47D5B865-29D8-4C80-9480-5775FA511C31}" type="parTrans" cxnId="{7805F0BB-66A9-48F8-99C0-7FAD48465A92}">
      <dgm:prSet/>
      <dgm:spPr/>
      <dgm:t>
        <a:bodyPr/>
        <a:lstStyle/>
        <a:p>
          <a:endParaRPr lang="en-US"/>
        </a:p>
      </dgm:t>
    </dgm:pt>
    <dgm:pt modelId="{A27764EF-ED97-4718-AE08-BD6CBB4A0D4B}" type="sibTrans" cxnId="{7805F0BB-66A9-48F8-99C0-7FAD48465A92}">
      <dgm:prSet/>
      <dgm:spPr/>
      <dgm:t>
        <a:bodyPr/>
        <a:lstStyle/>
        <a:p>
          <a:endParaRPr lang="en-US"/>
        </a:p>
      </dgm:t>
    </dgm:pt>
    <dgm:pt modelId="{A1EC0ACF-A1D4-4904-A9AC-D154CFF7B6EA}">
      <dgm:prSet phldrT="[文本]"/>
      <dgm:spPr/>
      <dgm:t>
        <a:bodyPr/>
        <a:lstStyle/>
        <a:p>
          <a:r>
            <a:rPr lang="zh-CN" altLang="en-US" dirty="0"/>
            <a:t>利空政策</a:t>
          </a:r>
          <a:endParaRPr lang="en-US" dirty="0"/>
        </a:p>
      </dgm:t>
    </dgm:pt>
    <dgm:pt modelId="{D27382F1-B22C-4C72-98BD-7C85E8E32978}" type="parTrans" cxnId="{053D9A6F-CC46-4B0E-B0A7-DBC4CCA65161}">
      <dgm:prSet/>
      <dgm:spPr/>
      <dgm:t>
        <a:bodyPr/>
        <a:lstStyle/>
        <a:p>
          <a:endParaRPr lang="en-US"/>
        </a:p>
      </dgm:t>
    </dgm:pt>
    <dgm:pt modelId="{FB6ABB83-C7E2-4D68-A22A-00B98A113FDE}" type="sibTrans" cxnId="{053D9A6F-CC46-4B0E-B0A7-DBC4CCA65161}">
      <dgm:prSet/>
      <dgm:spPr/>
      <dgm:t>
        <a:bodyPr/>
        <a:lstStyle/>
        <a:p>
          <a:endParaRPr lang="en-US"/>
        </a:p>
      </dgm:t>
    </dgm:pt>
    <dgm:pt modelId="{AE8ACA02-F04C-4DCB-91CE-E76A50B72CCE}">
      <dgm:prSet phldrT="[文本]"/>
      <dgm:spPr/>
      <dgm:t>
        <a:bodyPr/>
        <a:lstStyle/>
        <a:p>
          <a:r>
            <a:rPr lang="zh-CN" altLang="en-US" dirty="0"/>
            <a:t>中美贸易战</a:t>
          </a:r>
          <a:endParaRPr lang="en-US" dirty="0"/>
        </a:p>
      </dgm:t>
    </dgm:pt>
    <dgm:pt modelId="{8D40D9A1-0009-4556-A8EE-B13F15343DC4}" type="parTrans" cxnId="{77E541FF-C18F-44A4-AE7D-5F363AA76A1F}">
      <dgm:prSet/>
      <dgm:spPr/>
      <dgm:t>
        <a:bodyPr/>
        <a:lstStyle/>
        <a:p>
          <a:endParaRPr lang="en-US"/>
        </a:p>
      </dgm:t>
    </dgm:pt>
    <dgm:pt modelId="{E7594EDB-1BCB-4132-A64B-FCCD45F312E2}" type="sibTrans" cxnId="{77E541FF-C18F-44A4-AE7D-5F363AA76A1F}">
      <dgm:prSet/>
      <dgm:spPr/>
      <dgm:t>
        <a:bodyPr/>
        <a:lstStyle/>
        <a:p>
          <a:endParaRPr lang="en-US"/>
        </a:p>
      </dgm:t>
    </dgm:pt>
    <dgm:pt modelId="{921A532F-D13D-41CC-8825-716EA3191646}">
      <dgm:prSet phldrT="[文本]"/>
      <dgm:spPr/>
      <dgm:t>
        <a:bodyPr/>
        <a:lstStyle/>
        <a:p>
          <a:r>
            <a:rPr lang="zh-CN" altLang="en-US" dirty="0"/>
            <a:t>俄乌冲突</a:t>
          </a:r>
          <a:endParaRPr lang="en-US" dirty="0"/>
        </a:p>
      </dgm:t>
    </dgm:pt>
    <dgm:pt modelId="{87A000CC-70BB-4BCA-9A51-382892D54839}" type="parTrans" cxnId="{F51770F8-3DAE-4C8B-86ED-240B0B2FD023}">
      <dgm:prSet/>
      <dgm:spPr/>
      <dgm:t>
        <a:bodyPr/>
        <a:lstStyle/>
        <a:p>
          <a:endParaRPr lang="en-US"/>
        </a:p>
      </dgm:t>
    </dgm:pt>
    <dgm:pt modelId="{48A07F76-9E83-458F-BFA3-A0BB5A5F1488}" type="sibTrans" cxnId="{F51770F8-3DAE-4C8B-86ED-240B0B2FD023}">
      <dgm:prSet/>
      <dgm:spPr/>
      <dgm:t>
        <a:bodyPr/>
        <a:lstStyle/>
        <a:p>
          <a:endParaRPr lang="en-US"/>
        </a:p>
      </dgm:t>
    </dgm:pt>
    <dgm:pt modelId="{27F8CA82-A672-4D37-B240-E5DC77F3643E}" type="pres">
      <dgm:prSet presAssocID="{986F7C0E-A2A3-437C-8C17-C0234EE74692}" presName="linear" presStyleCnt="0">
        <dgm:presLayoutVars>
          <dgm:animLvl val="lvl"/>
          <dgm:resizeHandles val="exact"/>
        </dgm:presLayoutVars>
      </dgm:prSet>
      <dgm:spPr/>
    </dgm:pt>
    <dgm:pt modelId="{2A20C8C6-6E87-4F88-843D-CD7206D5AFF6}" type="pres">
      <dgm:prSet presAssocID="{A9D6742B-2A24-49E4-8C21-1AA5C2BC7CA7}" presName="parentText" presStyleLbl="node1" presStyleIdx="0" presStyleCnt="2">
        <dgm:presLayoutVars>
          <dgm:chMax val="0"/>
          <dgm:bulletEnabled val="1"/>
        </dgm:presLayoutVars>
      </dgm:prSet>
      <dgm:spPr/>
    </dgm:pt>
    <dgm:pt modelId="{DA4CB2E8-6CD2-4771-89C3-DF1499214E67}" type="pres">
      <dgm:prSet presAssocID="{A9D6742B-2A24-49E4-8C21-1AA5C2BC7CA7}" presName="childText" presStyleLbl="revTx" presStyleIdx="0" presStyleCnt="2">
        <dgm:presLayoutVars>
          <dgm:bulletEnabled val="1"/>
        </dgm:presLayoutVars>
      </dgm:prSet>
      <dgm:spPr/>
    </dgm:pt>
    <dgm:pt modelId="{B5DDCD03-F426-4957-8507-AC1096B46F5B}" type="pres">
      <dgm:prSet presAssocID="{78E3F72A-1365-4EAC-B530-53F091D33CBB}" presName="parentText" presStyleLbl="node1" presStyleIdx="1" presStyleCnt="2">
        <dgm:presLayoutVars>
          <dgm:chMax val="0"/>
          <dgm:bulletEnabled val="1"/>
        </dgm:presLayoutVars>
      </dgm:prSet>
      <dgm:spPr/>
    </dgm:pt>
    <dgm:pt modelId="{7DD70241-D9CF-483D-A255-5277CD1E2392}" type="pres">
      <dgm:prSet presAssocID="{78E3F72A-1365-4EAC-B530-53F091D33CBB}" presName="childText" presStyleLbl="revTx" presStyleIdx="1" presStyleCnt="2">
        <dgm:presLayoutVars>
          <dgm:bulletEnabled val="1"/>
        </dgm:presLayoutVars>
      </dgm:prSet>
      <dgm:spPr/>
    </dgm:pt>
  </dgm:ptLst>
  <dgm:cxnLst>
    <dgm:cxn modelId="{FD68120A-0253-41F0-BC78-8D307132C1DA}" srcId="{7BE5FB22-2BE6-4E7D-8A13-DF9BB9E5B4F8}" destId="{7C56A722-2925-450F-838E-9B67CBED6F5D}" srcOrd="0" destOrd="0" parTransId="{F21A813B-D24B-4360-8212-445A370922D5}" sibTransId="{29FDFBE8-39C4-4884-BDCC-940CAFD8B440}"/>
    <dgm:cxn modelId="{1A66300C-9F9F-4721-A30D-36187AD0557B}" type="presOf" srcId="{7C56A722-2925-450F-838E-9B67CBED6F5D}" destId="{DA4CB2E8-6CD2-4771-89C3-DF1499214E67}" srcOrd="0" destOrd="1" presId="urn:microsoft.com/office/officeart/2005/8/layout/vList2"/>
    <dgm:cxn modelId="{70619B0E-292C-46D3-AFD5-BCD6460FF3CA}" type="presOf" srcId="{A9D6742B-2A24-49E4-8C21-1AA5C2BC7CA7}" destId="{2A20C8C6-6E87-4F88-843D-CD7206D5AFF6}" srcOrd="0" destOrd="0" presId="urn:microsoft.com/office/officeart/2005/8/layout/vList2"/>
    <dgm:cxn modelId="{FE405F2D-365E-4150-BC0C-43304AC51C97}" srcId="{A9D6742B-2A24-49E4-8C21-1AA5C2BC7CA7}" destId="{7BE5FB22-2BE6-4E7D-8A13-DF9BB9E5B4F8}" srcOrd="0" destOrd="0" parTransId="{3F9E1571-0D04-452C-A259-27AFA1FA51FE}" sibTransId="{C2CEEA7A-6E1F-44F8-9B0C-0FF4D877599E}"/>
    <dgm:cxn modelId="{14F78F5D-39B4-4E44-9B78-A842113579D6}" type="presOf" srcId="{9ADFD453-990B-41C0-BAC3-BCBF18A9DABF}" destId="{DA4CB2E8-6CD2-4771-89C3-DF1499214E67}" srcOrd="0" destOrd="2" presId="urn:microsoft.com/office/officeart/2005/8/layout/vList2"/>
    <dgm:cxn modelId="{ED8E6A41-CA5F-4D2D-86C6-043C59BF17F8}" type="presOf" srcId="{AE8ACA02-F04C-4DCB-91CE-E76A50B72CCE}" destId="{7DD70241-D9CF-483D-A255-5277CD1E2392}" srcOrd="0" destOrd="1" presId="urn:microsoft.com/office/officeart/2005/8/layout/vList2"/>
    <dgm:cxn modelId="{053D9A6F-CC46-4B0E-B0A7-DBC4CCA65161}" srcId="{A9D6742B-2A24-49E4-8C21-1AA5C2BC7CA7}" destId="{A1EC0ACF-A1D4-4904-A9AC-D154CFF7B6EA}" srcOrd="1" destOrd="0" parTransId="{D27382F1-B22C-4C72-98BD-7C85E8E32978}" sibTransId="{FB6ABB83-C7E2-4D68-A22A-00B98A113FDE}"/>
    <dgm:cxn modelId="{B5ED6488-FC74-4F38-886F-66C2F57BAB9D}" type="presOf" srcId="{A1EC0ACF-A1D4-4904-A9AC-D154CFF7B6EA}" destId="{DA4CB2E8-6CD2-4771-89C3-DF1499214E67}" srcOrd="0" destOrd="3" presId="urn:microsoft.com/office/officeart/2005/8/layout/vList2"/>
    <dgm:cxn modelId="{BB2E809E-85FD-4033-B9FD-DA1CAD78187A}" type="presOf" srcId="{7BE5FB22-2BE6-4E7D-8A13-DF9BB9E5B4F8}" destId="{DA4CB2E8-6CD2-4771-89C3-DF1499214E67}" srcOrd="0" destOrd="0" presId="urn:microsoft.com/office/officeart/2005/8/layout/vList2"/>
    <dgm:cxn modelId="{EF9F4AA6-20AC-4F70-90D3-881A23A17211}" type="presOf" srcId="{921A532F-D13D-41CC-8825-716EA3191646}" destId="{7DD70241-D9CF-483D-A255-5277CD1E2392}" srcOrd="0" destOrd="2" presId="urn:microsoft.com/office/officeart/2005/8/layout/vList2"/>
    <dgm:cxn modelId="{4AD695AD-B5B4-4956-9AA6-27DA93E4E1E3}" type="presOf" srcId="{44ED69C6-DED3-4638-9F95-73F7232FBC70}" destId="{7DD70241-D9CF-483D-A255-5277CD1E2392}" srcOrd="0" destOrd="0" presId="urn:microsoft.com/office/officeart/2005/8/layout/vList2"/>
    <dgm:cxn modelId="{CF410EBA-EF33-44B9-A3ED-6D7E17F8D198}" type="presOf" srcId="{78E3F72A-1365-4EAC-B530-53F091D33CBB}" destId="{B5DDCD03-F426-4957-8507-AC1096B46F5B}" srcOrd="0" destOrd="0" presId="urn:microsoft.com/office/officeart/2005/8/layout/vList2"/>
    <dgm:cxn modelId="{7805F0BB-66A9-48F8-99C0-7FAD48465A92}" srcId="{7BE5FB22-2BE6-4E7D-8A13-DF9BB9E5B4F8}" destId="{9ADFD453-990B-41C0-BAC3-BCBF18A9DABF}" srcOrd="1" destOrd="0" parTransId="{47D5B865-29D8-4C80-9480-5775FA511C31}" sibTransId="{A27764EF-ED97-4718-AE08-BD6CBB4A0D4B}"/>
    <dgm:cxn modelId="{7FB2E2D7-B91C-4346-A384-F25029A4990D}" type="presOf" srcId="{986F7C0E-A2A3-437C-8C17-C0234EE74692}" destId="{27F8CA82-A672-4D37-B240-E5DC77F3643E}" srcOrd="0" destOrd="0" presId="urn:microsoft.com/office/officeart/2005/8/layout/vList2"/>
    <dgm:cxn modelId="{85B692DC-CBC3-4CA2-A563-17CDC1F104EE}" srcId="{986F7C0E-A2A3-437C-8C17-C0234EE74692}" destId="{78E3F72A-1365-4EAC-B530-53F091D33CBB}" srcOrd="1" destOrd="0" parTransId="{427F4F8F-DFA5-486E-BD1A-93443576968B}" sibTransId="{3DF02016-214E-4207-9B43-14D700B9550C}"/>
    <dgm:cxn modelId="{647FA7EA-5FAD-402A-BA50-4F0694C333BA}" srcId="{986F7C0E-A2A3-437C-8C17-C0234EE74692}" destId="{A9D6742B-2A24-49E4-8C21-1AA5C2BC7CA7}" srcOrd="0" destOrd="0" parTransId="{116696B1-D09E-47CC-9989-72E434A6A874}" sibTransId="{6FC7DDE2-5D19-44A7-998B-EBBD98456E6B}"/>
    <dgm:cxn modelId="{682D63EF-0D6D-47A8-8577-6B255DA58C43}" srcId="{78E3F72A-1365-4EAC-B530-53F091D33CBB}" destId="{44ED69C6-DED3-4638-9F95-73F7232FBC70}" srcOrd="0" destOrd="0" parTransId="{702B4AA0-98D4-4E25-A126-6F0353D3072D}" sibTransId="{06084E14-9329-401C-99BF-D4ED157CD6F4}"/>
    <dgm:cxn modelId="{F51770F8-3DAE-4C8B-86ED-240B0B2FD023}" srcId="{78E3F72A-1365-4EAC-B530-53F091D33CBB}" destId="{921A532F-D13D-41CC-8825-716EA3191646}" srcOrd="2" destOrd="0" parTransId="{87A000CC-70BB-4BCA-9A51-382892D54839}" sibTransId="{48A07F76-9E83-458F-BFA3-A0BB5A5F1488}"/>
    <dgm:cxn modelId="{77E541FF-C18F-44A4-AE7D-5F363AA76A1F}" srcId="{78E3F72A-1365-4EAC-B530-53F091D33CBB}" destId="{AE8ACA02-F04C-4DCB-91CE-E76A50B72CCE}" srcOrd="1" destOrd="0" parTransId="{8D40D9A1-0009-4556-A8EE-B13F15343DC4}" sibTransId="{E7594EDB-1BCB-4132-A64B-FCCD45F312E2}"/>
    <dgm:cxn modelId="{6A3F3DBF-EAC5-4590-B888-C1096106591C}" type="presParOf" srcId="{27F8CA82-A672-4D37-B240-E5DC77F3643E}" destId="{2A20C8C6-6E87-4F88-843D-CD7206D5AFF6}" srcOrd="0" destOrd="0" presId="urn:microsoft.com/office/officeart/2005/8/layout/vList2"/>
    <dgm:cxn modelId="{8C3E9011-5816-4589-8B34-E745A772D616}" type="presParOf" srcId="{27F8CA82-A672-4D37-B240-E5DC77F3643E}" destId="{DA4CB2E8-6CD2-4771-89C3-DF1499214E67}" srcOrd="1" destOrd="0" presId="urn:microsoft.com/office/officeart/2005/8/layout/vList2"/>
    <dgm:cxn modelId="{3201E8DD-AA45-4FE2-A2C6-70D5D36B3CE8}" type="presParOf" srcId="{27F8CA82-A672-4D37-B240-E5DC77F3643E}" destId="{B5DDCD03-F426-4957-8507-AC1096B46F5B}" srcOrd="2" destOrd="0" presId="urn:microsoft.com/office/officeart/2005/8/layout/vList2"/>
    <dgm:cxn modelId="{AB9C0751-7488-4EE6-AFE0-54EC3ABE3917}" type="presParOf" srcId="{27F8CA82-A672-4D37-B240-E5DC77F3643E}" destId="{7DD70241-D9CF-483D-A255-5277CD1E2392}" srcOrd="3" destOrd="0" presId="urn:microsoft.com/office/officeart/2005/8/layout/vList2"/>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65.xml><?xml version="1.0" encoding="utf-8"?>
<dgm:dataModel xmlns:dgm="http://schemas.openxmlformats.org/drawingml/2006/diagram" xmlns:a="http://schemas.openxmlformats.org/drawingml/2006/main">
  <dgm:ptLst>
    <dgm:pt modelId="{831D27F5-6677-465D-9708-C5D940CD8954}" type="doc">
      <dgm:prSet loTypeId="urn:microsoft.com/office/officeart/2005/8/layout/hList7" loCatId="list" qsTypeId="urn:microsoft.com/office/officeart/2005/8/quickstyle/simple1" qsCatId="simple" csTypeId="urn:microsoft.com/office/officeart/2005/8/colors/accent1_2" csCatId="accent1" phldr="1"/>
      <dgm:spPr/>
      <dgm:t>
        <a:bodyPr/>
        <a:lstStyle/>
        <a:p>
          <a:endParaRPr lang="en-US"/>
        </a:p>
      </dgm:t>
    </dgm:pt>
    <dgm:pt modelId="{C6EB40F7-D2BF-49DD-9079-E3321C07C368}">
      <dgm:prSet phldrT="[文本]"/>
      <dgm:spPr/>
      <dgm:t>
        <a:bodyPr/>
        <a:lstStyle/>
        <a:p>
          <a:r>
            <a:rPr lang="zh-CN" altLang="en-US" dirty="0"/>
            <a:t>货币金融</a:t>
          </a:r>
          <a:endParaRPr lang="en-US" dirty="0"/>
        </a:p>
      </dgm:t>
    </dgm:pt>
    <dgm:pt modelId="{BA948B7C-09A2-4E9E-8457-78203FDFA8E5}" type="parTrans" cxnId="{D71D1795-6838-41E2-A411-E56F1EE57EB8}">
      <dgm:prSet/>
      <dgm:spPr/>
      <dgm:t>
        <a:bodyPr/>
        <a:lstStyle/>
        <a:p>
          <a:endParaRPr lang="en-US"/>
        </a:p>
      </dgm:t>
    </dgm:pt>
    <dgm:pt modelId="{D3908CE2-7BCC-4435-8BDC-370BA94CA6D5}" type="sibTrans" cxnId="{D71D1795-6838-41E2-A411-E56F1EE57EB8}">
      <dgm:prSet/>
      <dgm:spPr/>
      <dgm:t>
        <a:bodyPr/>
        <a:lstStyle/>
        <a:p>
          <a:endParaRPr lang="en-US"/>
        </a:p>
      </dgm:t>
    </dgm:pt>
    <dgm:pt modelId="{250D9B1C-D025-4780-B977-F68938F382B9}">
      <dgm:prSet phldrT="[文本]" custT="1"/>
      <dgm:spPr/>
      <dgm:t>
        <a:bodyPr/>
        <a:lstStyle/>
        <a:p>
          <a:r>
            <a:rPr lang="zh-CN" altLang="en-US" sz="2400" dirty="0"/>
            <a:t>美联储加息</a:t>
          </a:r>
          <a:endParaRPr lang="en-US" sz="2400" dirty="0"/>
        </a:p>
      </dgm:t>
    </dgm:pt>
    <dgm:pt modelId="{F092BA8B-3AE6-49BB-81B4-49E89541BCA8}" type="parTrans" cxnId="{8F57FA56-43AA-4D99-BB3A-F18F7EFFFD5D}">
      <dgm:prSet/>
      <dgm:spPr/>
      <dgm:t>
        <a:bodyPr/>
        <a:lstStyle/>
        <a:p>
          <a:endParaRPr lang="en-US"/>
        </a:p>
      </dgm:t>
    </dgm:pt>
    <dgm:pt modelId="{29E93AE2-D7F5-4A2D-AC47-8D3A92B8E912}" type="sibTrans" cxnId="{8F57FA56-43AA-4D99-BB3A-F18F7EFFFD5D}">
      <dgm:prSet/>
      <dgm:spPr/>
      <dgm:t>
        <a:bodyPr/>
        <a:lstStyle/>
        <a:p>
          <a:endParaRPr lang="en-US"/>
        </a:p>
      </dgm:t>
    </dgm:pt>
    <dgm:pt modelId="{54F3C5EF-F35C-4B43-B7DE-5C0625BF6147}">
      <dgm:prSet phldrT="[文本]" custT="1"/>
      <dgm:spPr/>
      <dgm:t>
        <a:bodyPr/>
        <a:lstStyle/>
        <a:p>
          <a:r>
            <a:rPr lang="zh-CN" altLang="en-US" sz="2400" dirty="0"/>
            <a:t>国际资本流动</a:t>
          </a:r>
          <a:endParaRPr lang="en-US" sz="2400" dirty="0"/>
        </a:p>
      </dgm:t>
    </dgm:pt>
    <dgm:pt modelId="{D4D9B4B1-C0A3-49BC-B405-20A4BFF022C3}" type="parTrans" cxnId="{744F9876-1261-4449-9DF0-B8366085FD50}">
      <dgm:prSet/>
      <dgm:spPr/>
      <dgm:t>
        <a:bodyPr/>
        <a:lstStyle/>
        <a:p>
          <a:endParaRPr lang="en-US"/>
        </a:p>
      </dgm:t>
    </dgm:pt>
    <dgm:pt modelId="{F3BE8214-2123-4FF9-A6E4-4884C9C70AB0}" type="sibTrans" cxnId="{744F9876-1261-4449-9DF0-B8366085FD50}">
      <dgm:prSet/>
      <dgm:spPr/>
      <dgm:t>
        <a:bodyPr/>
        <a:lstStyle/>
        <a:p>
          <a:endParaRPr lang="en-US"/>
        </a:p>
      </dgm:t>
    </dgm:pt>
    <dgm:pt modelId="{F6125CC6-E519-40C3-88F7-345A4AC8822C}">
      <dgm:prSet phldrT="[文本]"/>
      <dgm:spPr/>
      <dgm:t>
        <a:bodyPr/>
        <a:lstStyle/>
        <a:p>
          <a:r>
            <a:rPr lang="zh-CN" altLang="en-US" dirty="0"/>
            <a:t>地缘政治</a:t>
          </a:r>
          <a:endParaRPr lang="en-US" dirty="0"/>
        </a:p>
      </dgm:t>
    </dgm:pt>
    <dgm:pt modelId="{E6573023-8C19-4629-82DA-A1BE915134A9}" type="parTrans" cxnId="{13781CAA-3A08-4ED0-93C9-86616825855B}">
      <dgm:prSet/>
      <dgm:spPr/>
      <dgm:t>
        <a:bodyPr/>
        <a:lstStyle/>
        <a:p>
          <a:endParaRPr lang="en-US"/>
        </a:p>
      </dgm:t>
    </dgm:pt>
    <dgm:pt modelId="{319FCC3F-E3D3-415F-9395-1318A7AF6CD6}" type="sibTrans" cxnId="{13781CAA-3A08-4ED0-93C9-86616825855B}">
      <dgm:prSet/>
      <dgm:spPr/>
      <dgm:t>
        <a:bodyPr/>
        <a:lstStyle/>
        <a:p>
          <a:endParaRPr lang="en-US"/>
        </a:p>
      </dgm:t>
    </dgm:pt>
    <dgm:pt modelId="{857607F0-BB3A-4D3F-A451-3A254F64BDDA}">
      <dgm:prSet phldrT="[文本]" custT="1"/>
      <dgm:spPr/>
      <dgm:t>
        <a:bodyPr/>
        <a:lstStyle/>
        <a:p>
          <a:r>
            <a:rPr lang="zh-CN" altLang="en-US" sz="2400" dirty="0"/>
            <a:t>俄乌战争</a:t>
          </a:r>
          <a:endParaRPr lang="en-US" sz="2400" dirty="0"/>
        </a:p>
      </dgm:t>
    </dgm:pt>
    <dgm:pt modelId="{537FFB2B-E19E-4181-BB07-97A2AA60C2F1}" type="parTrans" cxnId="{DB48CB29-048B-4831-B135-D2CCD15FE841}">
      <dgm:prSet/>
      <dgm:spPr/>
      <dgm:t>
        <a:bodyPr/>
        <a:lstStyle/>
        <a:p>
          <a:endParaRPr lang="en-US"/>
        </a:p>
      </dgm:t>
    </dgm:pt>
    <dgm:pt modelId="{4430B4A2-6D9C-4F13-BC19-E477A20B9EEC}" type="sibTrans" cxnId="{DB48CB29-048B-4831-B135-D2CCD15FE841}">
      <dgm:prSet/>
      <dgm:spPr/>
      <dgm:t>
        <a:bodyPr/>
        <a:lstStyle/>
        <a:p>
          <a:endParaRPr lang="en-US"/>
        </a:p>
      </dgm:t>
    </dgm:pt>
    <dgm:pt modelId="{9D7EBFE3-4740-4F04-B195-38C93793DF6E}">
      <dgm:prSet phldrT="[文本]" custT="1"/>
      <dgm:spPr/>
      <dgm:t>
        <a:bodyPr/>
        <a:lstStyle/>
        <a:p>
          <a:r>
            <a:rPr lang="zh-CN" altLang="en-US" sz="2400" dirty="0"/>
            <a:t>中东冲突</a:t>
          </a:r>
          <a:endParaRPr lang="en-US" sz="2400" dirty="0"/>
        </a:p>
      </dgm:t>
    </dgm:pt>
    <dgm:pt modelId="{C86F5B99-A912-414E-A983-FA88B8221BB6}" type="parTrans" cxnId="{6970AA56-C107-41CE-B408-34E7BD7C4800}">
      <dgm:prSet/>
      <dgm:spPr/>
      <dgm:t>
        <a:bodyPr/>
        <a:lstStyle/>
        <a:p>
          <a:endParaRPr lang="en-US"/>
        </a:p>
      </dgm:t>
    </dgm:pt>
    <dgm:pt modelId="{4AD224CC-C88E-4037-967F-D99CF8D99577}" type="sibTrans" cxnId="{6970AA56-C107-41CE-B408-34E7BD7C4800}">
      <dgm:prSet/>
      <dgm:spPr/>
      <dgm:t>
        <a:bodyPr/>
        <a:lstStyle/>
        <a:p>
          <a:endParaRPr lang="en-US"/>
        </a:p>
      </dgm:t>
    </dgm:pt>
    <dgm:pt modelId="{7D07F47E-7C64-4C6E-B99C-B5E2BE7F14DA}">
      <dgm:prSet phldrT="[文本]"/>
      <dgm:spPr/>
      <dgm:t>
        <a:bodyPr/>
        <a:lstStyle/>
        <a:p>
          <a:r>
            <a:rPr lang="zh-CN" altLang="en-US" dirty="0"/>
            <a:t>政策协议</a:t>
          </a:r>
          <a:endParaRPr lang="en-US" dirty="0"/>
        </a:p>
      </dgm:t>
    </dgm:pt>
    <dgm:pt modelId="{EAA15015-2C19-45AB-96BF-3EA99B77FD65}" type="parTrans" cxnId="{B9AC1A31-868C-4A4D-BB8B-BBA5F4A8C124}">
      <dgm:prSet/>
      <dgm:spPr/>
      <dgm:t>
        <a:bodyPr/>
        <a:lstStyle/>
        <a:p>
          <a:endParaRPr lang="en-US"/>
        </a:p>
      </dgm:t>
    </dgm:pt>
    <dgm:pt modelId="{9E3DE0B0-DEA5-4741-A70F-302596F25A0F}" type="sibTrans" cxnId="{B9AC1A31-868C-4A4D-BB8B-BBA5F4A8C124}">
      <dgm:prSet/>
      <dgm:spPr/>
      <dgm:t>
        <a:bodyPr/>
        <a:lstStyle/>
        <a:p>
          <a:endParaRPr lang="en-US"/>
        </a:p>
      </dgm:t>
    </dgm:pt>
    <dgm:pt modelId="{39C9C1A0-5220-4AB1-A070-09DB570B56B9}">
      <dgm:prSet phldrT="[文本]" custT="1"/>
      <dgm:spPr/>
      <dgm:t>
        <a:bodyPr/>
        <a:lstStyle/>
        <a:p>
          <a:r>
            <a:rPr lang="zh-CN" altLang="en-US" sz="2400" dirty="0"/>
            <a:t>气候变化协议</a:t>
          </a:r>
          <a:endParaRPr lang="en-US" sz="2400" dirty="0"/>
        </a:p>
      </dgm:t>
    </dgm:pt>
    <dgm:pt modelId="{58C2E892-101C-4DC0-9F13-0B8547F7D3F9}" type="parTrans" cxnId="{A90357FB-447E-4FAC-A5DB-E67396CDC36D}">
      <dgm:prSet/>
      <dgm:spPr/>
      <dgm:t>
        <a:bodyPr/>
        <a:lstStyle/>
        <a:p>
          <a:endParaRPr lang="en-US"/>
        </a:p>
      </dgm:t>
    </dgm:pt>
    <dgm:pt modelId="{A6F1EDDF-8EEC-49D9-9527-CC4D5CEA63CC}" type="sibTrans" cxnId="{A90357FB-447E-4FAC-A5DB-E67396CDC36D}">
      <dgm:prSet/>
      <dgm:spPr/>
      <dgm:t>
        <a:bodyPr/>
        <a:lstStyle/>
        <a:p>
          <a:endParaRPr lang="en-US"/>
        </a:p>
      </dgm:t>
    </dgm:pt>
    <dgm:pt modelId="{E6F37FFF-61B6-4CF9-9DAA-F0AF7A38557B}">
      <dgm:prSet phldrT="[文本]" custT="1"/>
      <dgm:spPr/>
      <dgm:t>
        <a:bodyPr/>
        <a:lstStyle/>
        <a:p>
          <a:r>
            <a:rPr lang="zh-CN" altLang="en-US" sz="2400" dirty="0"/>
            <a:t>关税</a:t>
          </a:r>
          <a:endParaRPr lang="en-US" sz="2400" dirty="0"/>
        </a:p>
      </dgm:t>
    </dgm:pt>
    <dgm:pt modelId="{007F0841-9652-4475-8053-D6AFB8072FC7}" type="parTrans" cxnId="{92A6DA38-16F2-4A65-8880-A5F8461CABCE}">
      <dgm:prSet/>
      <dgm:spPr/>
      <dgm:t>
        <a:bodyPr/>
        <a:lstStyle/>
        <a:p>
          <a:endParaRPr lang="en-US"/>
        </a:p>
      </dgm:t>
    </dgm:pt>
    <dgm:pt modelId="{3674A66F-9E56-4763-84B4-149D4C81D440}" type="sibTrans" cxnId="{92A6DA38-16F2-4A65-8880-A5F8461CABCE}">
      <dgm:prSet/>
      <dgm:spPr/>
      <dgm:t>
        <a:bodyPr/>
        <a:lstStyle/>
        <a:p>
          <a:endParaRPr lang="en-US"/>
        </a:p>
      </dgm:t>
    </dgm:pt>
    <dgm:pt modelId="{723BC6FC-0EE0-4B13-A277-1E107BC6AC05}">
      <dgm:prSet phldrT="[文本]"/>
      <dgm:spPr/>
      <dgm:t>
        <a:bodyPr/>
        <a:lstStyle/>
        <a:p>
          <a:r>
            <a:rPr lang="zh-CN" altLang="en-US" dirty="0"/>
            <a:t>科技发展</a:t>
          </a:r>
          <a:endParaRPr lang="en-US" dirty="0"/>
        </a:p>
      </dgm:t>
    </dgm:pt>
    <dgm:pt modelId="{91A44A35-36D9-49E1-AB14-4EF9B6A94821}" type="parTrans" cxnId="{78A2DB0B-D8AC-4FA4-B78D-E32A94091EB3}">
      <dgm:prSet/>
      <dgm:spPr/>
      <dgm:t>
        <a:bodyPr/>
        <a:lstStyle/>
        <a:p>
          <a:endParaRPr lang="en-US"/>
        </a:p>
      </dgm:t>
    </dgm:pt>
    <dgm:pt modelId="{0E3F9DD1-5F38-479C-B6BC-7E600C1A484B}" type="sibTrans" cxnId="{78A2DB0B-D8AC-4FA4-B78D-E32A94091EB3}">
      <dgm:prSet/>
      <dgm:spPr/>
      <dgm:t>
        <a:bodyPr/>
        <a:lstStyle/>
        <a:p>
          <a:endParaRPr lang="en-US"/>
        </a:p>
      </dgm:t>
    </dgm:pt>
    <dgm:pt modelId="{F6483488-3151-4E3A-9EC4-3D8A939C169F}">
      <dgm:prSet phldrT="[文本]" custT="1"/>
      <dgm:spPr/>
      <dgm:t>
        <a:bodyPr/>
        <a:lstStyle/>
        <a:p>
          <a:r>
            <a:rPr lang="en-US" sz="2400" dirty="0"/>
            <a:t>AI</a:t>
          </a:r>
          <a:r>
            <a:rPr lang="zh-CN" altLang="en-US" sz="2400" dirty="0"/>
            <a:t>技术发展</a:t>
          </a:r>
          <a:endParaRPr lang="en-US" sz="2400" dirty="0"/>
        </a:p>
      </dgm:t>
    </dgm:pt>
    <dgm:pt modelId="{7202F975-A763-4E15-92C8-091BB1779EAF}" type="parTrans" cxnId="{A36E01EF-6926-478D-94AB-F9D5E8BA8F07}">
      <dgm:prSet/>
      <dgm:spPr/>
      <dgm:t>
        <a:bodyPr/>
        <a:lstStyle/>
        <a:p>
          <a:endParaRPr lang="en-US"/>
        </a:p>
      </dgm:t>
    </dgm:pt>
    <dgm:pt modelId="{E0987AF4-4AC4-478C-A957-46FF2A80863F}" type="sibTrans" cxnId="{A36E01EF-6926-478D-94AB-F9D5E8BA8F07}">
      <dgm:prSet/>
      <dgm:spPr/>
      <dgm:t>
        <a:bodyPr/>
        <a:lstStyle/>
        <a:p>
          <a:endParaRPr lang="en-US"/>
        </a:p>
      </dgm:t>
    </dgm:pt>
    <dgm:pt modelId="{BD4D4E90-C03C-4585-84B4-9CF5FDB4217C}">
      <dgm:prSet phldrT="[文本]" custT="1"/>
      <dgm:spPr/>
      <dgm:t>
        <a:bodyPr/>
        <a:lstStyle/>
        <a:p>
          <a:r>
            <a:rPr lang="zh-CN" altLang="en-US" sz="2400" dirty="0"/>
            <a:t>新能源技术</a:t>
          </a:r>
          <a:endParaRPr lang="en-US" sz="2400" dirty="0"/>
        </a:p>
      </dgm:t>
    </dgm:pt>
    <dgm:pt modelId="{D6D2011B-67A8-4BDA-ADD6-F8DFEBF5871A}" type="parTrans" cxnId="{04058C8F-608D-46FD-8A21-0CEDC27E2816}">
      <dgm:prSet/>
      <dgm:spPr/>
      <dgm:t>
        <a:bodyPr/>
        <a:lstStyle/>
        <a:p>
          <a:endParaRPr lang="en-US"/>
        </a:p>
      </dgm:t>
    </dgm:pt>
    <dgm:pt modelId="{E13963DF-C922-440D-810D-C41273191A66}" type="sibTrans" cxnId="{04058C8F-608D-46FD-8A21-0CEDC27E2816}">
      <dgm:prSet/>
      <dgm:spPr/>
      <dgm:t>
        <a:bodyPr/>
        <a:lstStyle/>
        <a:p>
          <a:endParaRPr lang="en-US"/>
        </a:p>
      </dgm:t>
    </dgm:pt>
    <dgm:pt modelId="{51527242-E33E-44B7-AF63-7CBA7E6CD220}" type="pres">
      <dgm:prSet presAssocID="{831D27F5-6677-465D-9708-C5D940CD8954}" presName="Name0" presStyleCnt="0">
        <dgm:presLayoutVars>
          <dgm:dir/>
          <dgm:resizeHandles val="exact"/>
        </dgm:presLayoutVars>
      </dgm:prSet>
      <dgm:spPr/>
    </dgm:pt>
    <dgm:pt modelId="{90DF9147-01C6-4498-AC4F-37487603ADAE}" type="pres">
      <dgm:prSet presAssocID="{831D27F5-6677-465D-9708-C5D940CD8954}" presName="fgShape" presStyleLbl="fgShp" presStyleIdx="0" presStyleCnt="1"/>
      <dgm:spPr/>
    </dgm:pt>
    <dgm:pt modelId="{B3C89AE5-9820-493C-A72E-B041DD86E899}" type="pres">
      <dgm:prSet presAssocID="{831D27F5-6677-465D-9708-C5D940CD8954}" presName="linComp" presStyleCnt="0"/>
      <dgm:spPr/>
    </dgm:pt>
    <dgm:pt modelId="{841D640F-5853-4E1E-AC96-9A034B731E90}" type="pres">
      <dgm:prSet presAssocID="{C6EB40F7-D2BF-49DD-9079-E3321C07C368}" presName="compNode" presStyleCnt="0"/>
      <dgm:spPr/>
    </dgm:pt>
    <dgm:pt modelId="{35EEC06C-0B9C-4772-8DD9-FCC50B60BB96}" type="pres">
      <dgm:prSet presAssocID="{C6EB40F7-D2BF-49DD-9079-E3321C07C368}" presName="bkgdShape" presStyleLbl="node1" presStyleIdx="0" presStyleCnt="4"/>
      <dgm:spPr/>
    </dgm:pt>
    <dgm:pt modelId="{CED42047-FC0D-4BA3-B58E-720783A30FD4}" type="pres">
      <dgm:prSet presAssocID="{C6EB40F7-D2BF-49DD-9079-E3321C07C368}" presName="nodeTx" presStyleLbl="node1" presStyleIdx="0" presStyleCnt="4">
        <dgm:presLayoutVars>
          <dgm:bulletEnabled val="1"/>
        </dgm:presLayoutVars>
      </dgm:prSet>
      <dgm:spPr/>
    </dgm:pt>
    <dgm:pt modelId="{D6D0FBCE-5558-404A-A451-D03154FAAB82}" type="pres">
      <dgm:prSet presAssocID="{C6EB40F7-D2BF-49DD-9079-E3321C07C368}" presName="invisiNode" presStyleLbl="node1" presStyleIdx="0" presStyleCnt="4"/>
      <dgm:spPr/>
    </dgm:pt>
    <dgm:pt modelId="{AB1251AF-4AA7-454C-81C9-6269D39A62C3}" type="pres">
      <dgm:prSet presAssocID="{C6EB40F7-D2BF-49DD-9079-E3321C07C368}" presName="imagNode" presStyleLbl="fgImgPlace1" presStyleIdx="0" presStyleCnt="4"/>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a:stretch>
        </a:blipFill>
      </dgm:spPr>
    </dgm:pt>
    <dgm:pt modelId="{96D0895D-DE2D-4E4B-AAE5-1550B579EB3E}" type="pres">
      <dgm:prSet presAssocID="{D3908CE2-7BCC-4435-8BDC-370BA94CA6D5}" presName="sibTrans" presStyleLbl="sibTrans2D1" presStyleIdx="0" presStyleCnt="0"/>
      <dgm:spPr/>
    </dgm:pt>
    <dgm:pt modelId="{08E0A330-BDC8-44D9-9AE9-1F0D039E4D94}" type="pres">
      <dgm:prSet presAssocID="{F6125CC6-E519-40C3-88F7-345A4AC8822C}" presName="compNode" presStyleCnt="0"/>
      <dgm:spPr/>
    </dgm:pt>
    <dgm:pt modelId="{4DE04572-3FD8-4780-8110-440EC227EC33}" type="pres">
      <dgm:prSet presAssocID="{F6125CC6-E519-40C3-88F7-345A4AC8822C}" presName="bkgdShape" presStyleLbl="node1" presStyleIdx="1" presStyleCnt="4"/>
      <dgm:spPr/>
    </dgm:pt>
    <dgm:pt modelId="{1330A7A2-011C-4E30-8F0C-65673BE7F31E}" type="pres">
      <dgm:prSet presAssocID="{F6125CC6-E519-40C3-88F7-345A4AC8822C}" presName="nodeTx" presStyleLbl="node1" presStyleIdx="1" presStyleCnt="4">
        <dgm:presLayoutVars>
          <dgm:bulletEnabled val="1"/>
        </dgm:presLayoutVars>
      </dgm:prSet>
      <dgm:spPr/>
    </dgm:pt>
    <dgm:pt modelId="{B272FD8A-3584-4853-9C9B-C22B973EC5D9}" type="pres">
      <dgm:prSet presAssocID="{F6125CC6-E519-40C3-88F7-345A4AC8822C}" presName="invisiNode" presStyleLbl="node1" presStyleIdx="1" presStyleCnt="4"/>
      <dgm:spPr/>
    </dgm:pt>
    <dgm:pt modelId="{0F2F7289-9512-404F-8859-58B780FC46CF}" type="pres">
      <dgm:prSet presAssocID="{F6125CC6-E519-40C3-88F7-345A4AC8822C}" presName="imagNode" presStyleLbl="fgImgPlace1" presStyleIdx="1" presStyleCnt="4"/>
      <dgm:spPr>
        <a:blipFill>
          <a:blip xmlns:r="http://schemas.openxmlformats.org/officeDocument/2006/relationships" r:embed="rId2" cstate="print">
            <a:extLst>
              <a:ext uri="{28A0092B-C50C-407E-A947-70E740481C1C}">
                <a14:useLocalDpi xmlns:a14="http://schemas.microsoft.com/office/drawing/2010/main" val="0"/>
              </a:ext>
            </a:extLst>
          </a:blip>
          <a:srcRect/>
          <a:stretch>
            <a:fillRect/>
          </a:stretch>
        </a:blipFill>
      </dgm:spPr>
    </dgm:pt>
    <dgm:pt modelId="{75C5550D-1EB0-4D13-A18F-F7D288267398}" type="pres">
      <dgm:prSet presAssocID="{319FCC3F-E3D3-415F-9395-1318A7AF6CD6}" presName="sibTrans" presStyleLbl="sibTrans2D1" presStyleIdx="0" presStyleCnt="0"/>
      <dgm:spPr/>
    </dgm:pt>
    <dgm:pt modelId="{977EDB1E-D3D0-443D-8B99-BC0CB486A257}" type="pres">
      <dgm:prSet presAssocID="{7D07F47E-7C64-4C6E-B99C-B5E2BE7F14DA}" presName="compNode" presStyleCnt="0"/>
      <dgm:spPr/>
    </dgm:pt>
    <dgm:pt modelId="{A9C1949E-673B-4717-8B9D-B1F320E2AD0F}" type="pres">
      <dgm:prSet presAssocID="{7D07F47E-7C64-4C6E-B99C-B5E2BE7F14DA}" presName="bkgdShape" presStyleLbl="node1" presStyleIdx="2" presStyleCnt="4"/>
      <dgm:spPr/>
    </dgm:pt>
    <dgm:pt modelId="{CBE14C36-D25D-44A0-B01F-6D0AD9CA4DCF}" type="pres">
      <dgm:prSet presAssocID="{7D07F47E-7C64-4C6E-B99C-B5E2BE7F14DA}" presName="nodeTx" presStyleLbl="node1" presStyleIdx="2" presStyleCnt="4">
        <dgm:presLayoutVars>
          <dgm:bulletEnabled val="1"/>
        </dgm:presLayoutVars>
      </dgm:prSet>
      <dgm:spPr/>
    </dgm:pt>
    <dgm:pt modelId="{56A5B6D5-3DBF-420D-9802-3FE71ED43061}" type="pres">
      <dgm:prSet presAssocID="{7D07F47E-7C64-4C6E-B99C-B5E2BE7F14DA}" presName="invisiNode" presStyleLbl="node1" presStyleIdx="2" presStyleCnt="4"/>
      <dgm:spPr/>
    </dgm:pt>
    <dgm:pt modelId="{2CE6FA57-7D1D-4487-BF43-DACB1FE34B75}" type="pres">
      <dgm:prSet presAssocID="{7D07F47E-7C64-4C6E-B99C-B5E2BE7F14DA}" presName="imagNode" presStyleLbl="fgImgPlace1" presStyleIdx="2" presStyleCnt="4"/>
      <dgm:spPr>
        <a:blipFill>
          <a:blip xmlns:r="http://schemas.openxmlformats.org/officeDocument/2006/relationships" r:embed="rId3" cstate="print">
            <a:extLst>
              <a:ext uri="{28A0092B-C50C-407E-A947-70E740481C1C}">
                <a14:useLocalDpi xmlns:a14="http://schemas.microsoft.com/office/drawing/2010/main" val="0"/>
              </a:ext>
            </a:extLst>
          </a:blip>
          <a:srcRect/>
          <a:stretch>
            <a:fillRect/>
          </a:stretch>
        </a:blipFill>
      </dgm:spPr>
    </dgm:pt>
    <dgm:pt modelId="{7997F75A-E712-4C24-8500-BE95D003E7A3}" type="pres">
      <dgm:prSet presAssocID="{9E3DE0B0-DEA5-4741-A70F-302596F25A0F}" presName="sibTrans" presStyleLbl="sibTrans2D1" presStyleIdx="0" presStyleCnt="0"/>
      <dgm:spPr/>
    </dgm:pt>
    <dgm:pt modelId="{F43A0112-559A-4AA4-B0DE-ADA4B19D9399}" type="pres">
      <dgm:prSet presAssocID="{723BC6FC-0EE0-4B13-A277-1E107BC6AC05}" presName="compNode" presStyleCnt="0"/>
      <dgm:spPr/>
    </dgm:pt>
    <dgm:pt modelId="{CE269410-26C4-4D05-8662-01F0C788A667}" type="pres">
      <dgm:prSet presAssocID="{723BC6FC-0EE0-4B13-A277-1E107BC6AC05}" presName="bkgdShape" presStyleLbl="node1" presStyleIdx="3" presStyleCnt="4"/>
      <dgm:spPr/>
    </dgm:pt>
    <dgm:pt modelId="{D85471BC-D81D-4CFC-A6C9-1A67CE09116A}" type="pres">
      <dgm:prSet presAssocID="{723BC6FC-0EE0-4B13-A277-1E107BC6AC05}" presName="nodeTx" presStyleLbl="node1" presStyleIdx="3" presStyleCnt="4">
        <dgm:presLayoutVars>
          <dgm:bulletEnabled val="1"/>
        </dgm:presLayoutVars>
      </dgm:prSet>
      <dgm:spPr/>
    </dgm:pt>
    <dgm:pt modelId="{F3BBF3AF-D660-42E4-BC11-306F84BE25CD}" type="pres">
      <dgm:prSet presAssocID="{723BC6FC-0EE0-4B13-A277-1E107BC6AC05}" presName="invisiNode" presStyleLbl="node1" presStyleIdx="3" presStyleCnt="4"/>
      <dgm:spPr/>
    </dgm:pt>
    <dgm:pt modelId="{B731ACD6-5B09-487E-B703-8E8B9AB1BCC0}" type="pres">
      <dgm:prSet presAssocID="{723BC6FC-0EE0-4B13-A277-1E107BC6AC05}" presName="imagNode" presStyleLbl="fgImgPlace1" presStyleIdx="3" presStyleCnt="4"/>
      <dgm:spPr>
        <a:blipFill>
          <a:blip xmlns:r="http://schemas.openxmlformats.org/officeDocument/2006/relationships" r:embed="rId4" cstate="print">
            <a:extLst>
              <a:ext uri="{28A0092B-C50C-407E-A947-70E740481C1C}">
                <a14:useLocalDpi xmlns:a14="http://schemas.microsoft.com/office/drawing/2010/main" val="0"/>
              </a:ext>
            </a:extLst>
          </a:blip>
          <a:srcRect/>
          <a:stretch>
            <a:fillRect/>
          </a:stretch>
        </a:blipFill>
      </dgm:spPr>
    </dgm:pt>
  </dgm:ptLst>
  <dgm:cxnLst>
    <dgm:cxn modelId="{3B834503-D90F-47C0-AD66-229138CFCEED}" type="presOf" srcId="{E6F37FFF-61B6-4CF9-9DAA-F0AF7A38557B}" destId="{CBE14C36-D25D-44A0-B01F-6D0AD9CA4DCF}" srcOrd="1" destOrd="2" presId="urn:microsoft.com/office/officeart/2005/8/layout/hList7"/>
    <dgm:cxn modelId="{78A2DB0B-D8AC-4FA4-B78D-E32A94091EB3}" srcId="{831D27F5-6677-465D-9708-C5D940CD8954}" destId="{723BC6FC-0EE0-4B13-A277-1E107BC6AC05}" srcOrd="3" destOrd="0" parTransId="{91A44A35-36D9-49E1-AB14-4EF9B6A94821}" sibTransId="{0E3F9DD1-5F38-479C-B6BC-7E600C1A484B}"/>
    <dgm:cxn modelId="{F6FDA411-8525-4E95-9736-076A3C09F01E}" type="presOf" srcId="{857607F0-BB3A-4D3F-A451-3A254F64BDDA}" destId="{1330A7A2-011C-4E30-8F0C-65673BE7F31E}" srcOrd="1" destOrd="1" presId="urn:microsoft.com/office/officeart/2005/8/layout/hList7"/>
    <dgm:cxn modelId="{14125C12-17CB-4FE6-A708-68869AFF670B}" type="presOf" srcId="{BD4D4E90-C03C-4585-84B4-9CF5FDB4217C}" destId="{D85471BC-D81D-4CFC-A6C9-1A67CE09116A}" srcOrd="1" destOrd="2" presId="urn:microsoft.com/office/officeart/2005/8/layout/hList7"/>
    <dgm:cxn modelId="{804C3613-0988-426C-A545-01840581144F}" type="presOf" srcId="{E6F37FFF-61B6-4CF9-9DAA-F0AF7A38557B}" destId="{A9C1949E-673B-4717-8B9D-B1F320E2AD0F}" srcOrd="0" destOrd="2" presId="urn:microsoft.com/office/officeart/2005/8/layout/hList7"/>
    <dgm:cxn modelId="{0F510F17-C8FD-40BC-9276-2F6E088D1353}" type="presOf" srcId="{D3908CE2-7BCC-4435-8BDC-370BA94CA6D5}" destId="{96D0895D-DE2D-4E4B-AAE5-1550B579EB3E}" srcOrd="0" destOrd="0" presId="urn:microsoft.com/office/officeart/2005/8/layout/hList7"/>
    <dgm:cxn modelId="{6322811C-11EA-44E2-8C52-065C96A68CC4}" type="presOf" srcId="{F6125CC6-E519-40C3-88F7-345A4AC8822C}" destId="{1330A7A2-011C-4E30-8F0C-65673BE7F31E}" srcOrd="1" destOrd="0" presId="urn:microsoft.com/office/officeart/2005/8/layout/hList7"/>
    <dgm:cxn modelId="{E0B32520-F71D-4263-B329-546BD961E20B}" type="presOf" srcId="{831D27F5-6677-465D-9708-C5D940CD8954}" destId="{51527242-E33E-44B7-AF63-7CBA7E6CD220}" srcOrd="0" destOrd="0" presId="urn:microsoft.com/office/officeart/2005/8/layout/hList7"/>
    <dgm:cxn modelId="{DB48CB29-048B-4831-B135-D2CCD15FE841}" srcId="{F6125CC6-E519-40C3-88F7-345A4AC8822C}" destId="{857607F0-BB3A-4D3F-A451-3A254F64BDDA}" srcOrd="0" destOrd="0" parTransId="{537FFB2B-E19E-4181-BB07-97A2AA60C2F1}" sibTransId="{4430B4A2-6D9C-4F13-BC19-E477A20B9EEC}"/>
    <dgm:cxn modelId="{B9AC1A31-868C-4A4D-BB8B-BBA5F4A8C124}" srcId="{831D27F5-6677-465D-9708-C5D940CD8954}" destId="{7D07F47E-7C64-4C6E-B99C-B5E2BE7F14DA}" srcOrd="2" destOrd="0" parTransId="{EAA15015-2C19-45AB-96BF-3EA99B77FD65}" sibTransId="{9E3DE0B0-DEA5-4741-A70F-302596F25A0F}"/>
    <dgm:cxn modelId="{0DC03332-CD40-4F56-A647-CF6F5F0D79A4}" type="presOf" srcId="{7D07F47E-7C64-4C6E-B99C-B5E2BE7F14DA}" destId="{CBE14C36-D25D-44A0-B01F-6D0AD9CA4DCF}" srcOrd="1" destOrd="0" presId="urn:microsoft.com/office/officeart/2005/8/layout/hList7"/>
    <dgm:cxn modelId="{92A6DA38-16F2-4A65-8880-A5F8461CABCE}" srcId="{7D07F47E-7C64-4C6E-B99C-B5E2BE7F14DA}" destId="{E6F37FFF-61B6-4CF9-9DAA-F0AF7A38557B}" srcOrd="1" destOrd="0" parTransId="{007F0841-9652-4475-8053-D6AFB8072FC7}" sibTransId="{3674A66F-9E56-4763-84B4-149D4C81D440}"/>
    <dgm:cxn modelId="{EE7C263E-0C1D-4E2E-A429-DC1B55C48458}" type="presOf" srcId="{9E3DE0B0-DEA5-4741-A70F-302596F25A0F}" destId="{7997F75A-E712-4C24-8500-BE95D003E7A3}" srcOrd="0" destOrd="0" presId="urn:microsoft.com/office/officeart/2005/8/layout/hList7"/>
    <dgm:cxn modelId="{DFC61F3F-63B7-446B-8807-AC5864224B93}" type="presOf" srcId="{9D7EBFE3-4740-4F04-B195-38C93793DF6E}" destId="{4DE04572-3FD8-4780-8110-440EC227EC33}" srcOrd="0" destOrd="2" presId="urn:microsoft.com/office/officeart/2005/8/layout/hList7"/>
    <dgm:cxn modelId="{1B6FD55F-33FA-477D-8246-4463EE0A8D4B}" type="presOf" srcId="{250D9B1C-D025-4780-B977-F68938F382B9}" destId="{CED42047-FC0D-4BA3-B58E-720783A30FD4}" srcOrd="1" destOrd="1" presId="urn:microsoft.com/office/officeart/2005/8/layout/hList7"/>
    <dgm:cxn modelId="{75073344-2EE9-46D2-BCBF-61FAB155139B}" type="presOf" srcId="{7D07F47E-7C64-4C6E-B99C-B5E2BE7F14DA}" destId="{A9C1949E-673B-4717-8B9D-B1F320E2AD0F}" srcOrd="0" destOrd="0" presId="urn:microsoft.com/office/officeart/2005/8/layout/hList7"/>
    <dgm:cxn modelId="{744F9876-1261-4449-9DF0-B8366085FD50}" srcId="{C6EB40F7-D2BF-49DD-9079-E3321C07C368}" destId="{54F3C5EF-F35C-4B43-B7DE-5C0625BF6147}" srcOrd="1" destOrd="0" parTransId="{D4D9B4B1-C0A3-49BC-B405-20A4BFF022C3}" sibTransId="{F3BE8214-2123-4FF9-A6E4-4884C9C70AB0}"/>
    <dgm:cxn modelId="{6970AA56-C107-41CE-B408-34E7BD7C4800}" srcId="{F6125CC6-E519-40C3-88F7-345A4AC8822C}" destId="{9D7EBFE3-4740-4F04-B195-38C93793DF6E}" srcOrd="1" destOrd="0" parTransId="{C86F5B99-A912-414E-A983-FA88B8221BB6}" sibTransId="{4AD224CC-C88E-4037-967F-D99CF8D99577}"/>
    <dgm:cxn modelId="{8F57FA56-43AA-4D99-BB3A-F18F7EFFFD5D}" srcId="{C6EB40F7-D2BF-49DD-9079-E3321C07C368}" destId="{250D9B1C-D025-4780-B977-F68938F382B9}" srcOrd="0" destOrd="0" parTransId="{F092BA8B-3AE6-49BB-81B4-49E89541BCA8}" sibTransId="{29E93AE2-D7F5-4A2D-AC47-8D3A92B8E912}"/>
    <dgm:cxn modelId="{87DE2682-8C94-49CA-9D2E-734D43389C36}" type="presOf" srcId="{723BC6FC-0EE0-4B13-A277-1E107BC6AC05}" destId="{D85471BC-D81D-4CFC-A6C9-1A67CE09116A}" srcOrd="1" destOrd="0" presId="urn:microsoft.com/office/officeart/2005/8/layout/hList7"/>
    <dgm:cxn modelId="{04058C8F-608D-46FD-8A21-0CEDC27E2816}" srcId="{723BC6FC-0EE0-4B13-A277-1E107BC6AC05}" destId="{BD4D4E90-C03C-4585-84B4-9CF5FDB4217C}" srcOrd="1" destOrd="0" parTransId="{D6D2011B-67A8-4BDA-ADD6-F8DFEBF5871A}" sibTransId="{E13963DF-C922-440D-810D-C41273191A66}"/>
    <dgm:cxn modelId="{E465FD94-376E-4044-A4C5-9942BD7F3A70}" type="presOf" srcId="{C6EB40F7-D2BF-49DD-9079-E3321C07C368}" destId="{35EEC06C-0B9C-4772-8DD9-FCC50B60BB96}" srcOrd="0" destOrd="0" presId="urn:microsoft.com/office/officeart/2005/8/layout/hList7"/>
    <dgm:cxn modelId="{D71D1795-6838-41E2-A411-E56F1EE57EB8}" srcId="{831D27F5-6677-465D-9708-C5D940CD8954}" destId="{C6EB40F7-D2BF-49DD-9079-E3321C07C368}" srcOrd="0" destOrd="0" parTransId="{BA948B7C-09A2-4E9E-8457-78203FDFA8E5}" sibTransId="{D3908CE2-7BCC-4435-8BDC-370BA94CA6D5}"/>
    <dgm:cxn modelId="{251F239C-0040-4B68-BCD3-4F1B5EDB662E}" type="presOf" srcId="{250D9B1C-D025-4780-B977-F68938F382B9}" destId="{35EEC06C-0B9C-4772-8DD9-FCC50B60BB96}" srcOrd="0" destOrd="1" presId="urn:microsoft.com/office/officeart/2005/8/layout/hList7"/>
    <dgm:cxn modelId="{485EE19E-2D67-4C4C-9286-E88761010493}" type="presOf" srcId="{9D7EBFE3-4740-4F04-B195-38C93793DF6E}" destId="{1330A7A2-011C-4E30-8F0C-65673BE7F31E}" srcOrd="1" destOrd="2" presId="urn:microsoft.com/office/officeart/2005/8/layout/hList7"/>
    <dgm:cxn modelId="{13781CAA-3A08-4ED0-93C9-86616825855B}" srcId="{831D27F5-6677-465D-9708-C5D940CD8954}" destId="{F6125CC6-E519-40C3-88F7-345A4AC8822C}" srcOrd="1" destOrd="0" parTransId="{E6573023-8C19-4629-82DA-A1BE915134A9}" sibTransId="{319FCC3F-E3D3-415F-9395-1318A7AF6CD6}"/>
    <dgm:cxn modelId="{602C6CAA-FF9F-4B3D-9EF2-9E0A6AABCAE6}" type="presOf" srcId="{C6EB40F7-D2BF-49DD-9079-E3321C07C368}" destId="{CED42047-FC0D-4BA3-B58E-720783A30FD4}" srcOrd="1" destOrd="0" presId="urn:microsoft.com/office/officeart/2005/8/layout/hList7"/>
    <dgm:cxn modelId="{04B4C6AB-4F19-4A65-BF01-6C5F3876482A}" type="presOf" srcId="{857607F0-BB3A-4D3F-A451-3A254F64BDDA}" destId="{4DE04572-3FD8-4780-8110-440EC227EC33}" srcOrd="0" destOrd="1" presId="urn:microsoft.com/office/officeart/2005/8/layout/hList7"/>
    <dgm:cxn modelId="{1A17D9AF-B567-4254-BFD2-8BC575A5DC7E}" type="presOf" srcId="{319FCC3F-E3D3-415F-9395-1318A7AF6CD6}" destId="{75C5550D-1EB0-4D13-A18F-F7D288267398}" srcOrd="0" destOrd="0" presId="urn:microsoft.com/office/officeart/2005/8/layout/hList7"/>
    <dgm:cxn modelId="{F765BBC1-B039-4E74-8369-86B707A261F5}" type="presOf" srcId="{F6483488-3151-4E3A-9EC4-3D8A939C169F}" destId="{D85471BC-D81D-4CFC-A6C9-1A67CE09116A}" srcOrd="1" destOrd="1" presId="urn:microsoft.com/office/officeart/2005/8/layout/hList7"/>
    <dgm:cxn modelId="{FBFE40C2-2F53-4CF0-A474-E53FD7F7BB38}" type="presOf" srcId="{BD4D4E90-C03C-4585-84B4-9CF5FDB4217C}" destId="{CE269410-26C4-4D05-8662-01F0C788A667}" srcOrd="0" destOrd="2" presId="urn:microsoft.com/office/officeart/2005/8/layout/hList7"/>
    <dgm:cxn modelId="{63D54EC2-A8E0-4C71-B7CD-6F3E0C45B81C}" type="presOf" srcId="{39C9C1A0-5220-4AB1-A070-09DB570B56B9}" destId="{A9C1949E-673B-4717-8B9D-B1F320E2AD0F}" srcOrd="0" destOrd="1" presId="urn:microsoft.com/office/officeart/2005/8/layout/hList7"/>
    <dgm:cxn modelId="{0FB09ACD-44D9-40C4-974F-6791C27DA796}" type="presOf" srcId="{39C9C1A0-5220-4AB1-A070-09DB570B56B9}" destId="{CBE14C36-D25D-44A0-B01F-6D0AD9CA4DCF}" srcOrd="1" destOrd="1" presId="urn:microsoft.com/office/officeart/2005/8/layout/hList7"/>
    <dgm:cxn modelId="{C8DCC0E3-874A-4C07-BBAB-7089DEE0A989}" type="presOf" srcId="{54F3C5EF-F35C-4B43-B7DE-5C0625BF6147}" destId="{35EEC06C-0B9C-4772-8DD9-FCC50B60BB96}" srcOrd="0" destOrd="2" presId="urn:microsoft.com/office/officeart/2005/8/layout/hList7"/>
    <dgm:cxn modelId="{E2D7B8E7-792D-4443-97E9-F60259D1320B}" type="presOf" srcId="{F6125CC6-E519-40C3-88F7-345A4AC8822C}" destId="{4DE04572-3FD8-4780-8110-440EC227EC33}" srcOrd="0" destOrd="0" presId="urn:microsoft.com/office/officeart/2005/8/layout/hList7"/>
    <dgm:cxn modelId="{A36E01EF-6926-478D-94AB-F9D5E8BA8F07}" srcId="{723BC6FC-0EE0-4B13-A277-1E107BC6AC05}" destId="{F6483488-3151-4E3A-9EC4-3D8A939C169F}" srcOrd="0" destOrd="0" parTransId="{7202F975-A763-4E15-92C8-091BB1779EAF}" sibTransId="{E0987AF4-4AC4-478C-A957-46FF2A80863F}"/>
    <dgm:cxn modelId="{5D4673EF-8CD2-4797-9EF4-81769700887B}" type="presOf" srcId="{723BC6FC-0EE0-4B13-A277-1E107BC6AC05}" destId="{CE269410-26C4-4D05-8662-01F0C788A667}" srcOrd="0" destOrd="0" presId="urn:microsoft.com/office/officeart/2005/8/layout/hList7"/>
    <dgm:cxn modelId="{46B1E3F6-5FEC-4F8B-AC41-2FC1DE0F14F1}" type="presOf" srcId="{54F3C5EF-F35C-4B43-B7DE-5C0625BF6147}" destId="{CED42047-FC0D-4BA3-B58E-720783A30FD4}" srcOrd="1" destOrd="2" presId="urn:microsoft.com/office/officeart/2005/8/layout/hList7"/>
    <dgm:cxn modelId="{A90357FB-447E-4FAC-A5DB-E67396CDC36D}" srcId="{7D07F47E-7C64-4C6E-B99C-B5E2BE7F14DA}" destId="{39C9C1A0-5220-4AB1-A070-09DB570B56B9}" srcOrd="0" destOrd="0" parTransId="{58C2E892-101C-4DC0-9F13-0B8547F7D3F9}" sibTransId="{A6F1EDDF-8EEC-49D9-9527-CC4D5CEA63CC}"/>
    <dgm:cxn modelId="{7811ADFB-DB60-4623-B97F-67084FE7A759}" type="presOf" srcId="{F6483488-3151-4E3A-9EC4-3D8A939C169F}" destId="{CE269410-26C4-4D05-8662-01F0C788A667}" srcOrd="0" destOrd="1" presId="urn:microsoft.com/office/officeart/2005/8/layout/hList7"/>
    <dgm:cxn modelId="{8F920B85-C182-41B2-9821-3CA759DFBA65}" type="presParOf" srcId="{51527242-E33E-44B7-AF63-7CBA7E6CD220}" destId="{90DF9147-01C6-4498-AC4F-37487603ADAE}" srcOrd="0" destOrd="0" presId="urn:microsoft.com/office/officeart/2005/8/layout/hList7"/>
    <dgm:cxn modelId="{BAEADFFD-AF5E-4B6E-9A3E-418E2E2360E8}" type="presParOf" srcId="{51527242-E33E-44B7-AF63-7CBA7E6CD220}" destId="{B3C89AE5-9820-493C-A72E-B041DD86E899}" srcOrd="1" destOrd="0" presId="urn:microsoft.com/office/officeart/2005/8/layout/hList7"/>
    <dgm:cxn modelId="{55F5D07A-F9BB-4F00-98D9-FAD646691166}" type="presParOf" srcId="{B3C89AE5-9820-493C-A72E-B041DD86E899}" destId="{841D640F-5853-4E1E-AC96-9A034B731E90}" srcOrd="0" destOrd="0" presId="urn:microsoft.com/office/officeart/2005/8/layout/hList7"/>
    <dgm:cxn modelId="{CF838016-4123-4EFB-BB1D-D969FE0E5BD7}" type="presParOf" srcId="{841D640F-5853-4E1E-AC96-9A034B731E90}" destId="{35EEC06C-0B9C-4772-8DD9-FCC50B60BB96}" srcOrd="0" destOrd="0" presId="urn:microsoft.com/office/officeart/2005/8/layout/hList7"/>
    <dgm:cxn modelId="{6A1C8256-8D28-4EF6-B99A-E2783A39A636}" type="presParOf" srcId="{841D640F-5853-4E1E-AC96-9A034B731E90}" destId="{CED42047-FC0D-4BA3-B58E-720783A30FD4}" srcOrd="1" destOrd="0" presId="urn:microsoft.com/office/officeart/2005/8/layout/hList7"/>
    <dgm:cxn modelId="{80CB75AA-3855-4F02-A013-47A3D3E62BC0}" type="presParOf" srcId="{841D640F-5853-4E1E-AC96-9A034B731E90}" destId="{D6D0FBCE-5558-404A-A451-D03154FAAB82}" srcOrd="2" destOrd="0" presId="urn:microsoft.com/office/officeart/2005/8/layout/hList7"/>
    <dgm:cxn modelId="{8DA88CED-AEF8-4B95-9F92-EEE4056C07F5}" type="presParOf" srcId="{841D640F-5853-4E1E-AC96-9A034B731E90}" destId="{AB1251AF-4AA7-454C-81C9-6269D39A62C3}" srcOrd="3" destOrd="0" presId="urn:microsoft.com/office/officeart/2005/8/layout/hList7"/>
    <dgm:cxn modelId="{72EDC355-CA3C-4814-A20C-64983CAB849C}" type="presParOf" srcId="{B3C89AE5-9820-493C-A72E-B041DD86E899}" destId="{96D0895D-DE2D-4E4B-AAE5-1550B579EB3E}" srcOrd="1" destOrd="0" presId="urn:microsoft.com/office/officeart/2005/8/layout/hList7"/>
    <dgm:cxn modelId="{CA7A6172-38B3-4DA4-9580-217E6C2E028C}" type="presParOf" srcId="{B3C89AE5-9820-493C-A72E-B041DD86E899}" destId="{08E0A330-BDC8-44D9-9AE9-1F0D039E4D94}" srcOrd="2" destOrd="0" presId="urn:microsoft.com/office/officeart/2005/8/layout/hList7"/>
    <dgm:cxn modelId="{5132C713-7F8F-4E8F-A13A-F008765999EC}" type="presParOf" srcId="{08E0A330-BDC8-44D9-9AE9-1F0D039E4D94}" destId="{4DE04572-3FD8-4780-8110-440EC227EC33}" srcOrd="0" destOrd="0" presId="urn:microsoft.com/office/officeart/2005/8/layout/hList7"/>
    <dgm:cxn modelId="{FFF47BD1-4F02-42FA-8F5C-8E440C1F119F}" type="presParOf" srcId="{08E0A330-BDC8-44D9-9AE9-1F0D039E4D94}" destId="{1330A7A2-011C-4E30-8F0C-65673BE7F31E}" srcOrd="1" destOrd="0" presId="urn:microsoft.com/office/officeart/2005/8/layout/hList7"/>
    <dgm:cxn modelId="{8DA3C900-6E55-4CB7-BD6D-E928A0273D0C}" type="presParOf" srcId="{08E0A330-BDC8-44D9-9AE9-1F0D039E4D94}" destId="{B272FD8A-3584-4853-9C9B-C22B973EC5D9}" srcOrd="2" destOrd="0" presId="urn:microsoft.com/office/officeart/2005/8/layout/hList7"/>
    <dgm:cxn modelId="{86FE3F74-BF25-4204-84ED-7957303A3835}" type="presParOf" srcId="{08E0A330-BDC8-44D9-9AE9-1F0D039E4D94}" destId="{0F2F7289-9512-404F-8859-58B780FC46CF}" srcOrd="3" destOrd="0" presId="urn:microsoft.com/office/officeart/2005/8/layout/hList7"/>
    <dgm:cxn modelId="{E355B447-5B36-4ED3-87FA-C37DD01AB1BC}" type="presParOf" srcId="{B3C89AE5-9820-493C-A72E-B041DD86E899}" destId="{75C5550D-1EB0-4D13-A18F-F7D288267398}" srcOrd="3" destOrd="0" presId="urn:microsoft.com/office/officeart/2005/8/layout/hList7"/>
    <dgm:cxn modelId="{B08610E8-EDB6-4ECC-944C-DCB8432DF830}" type="presParOf" srcId="{B3C89AE5-9820-493C-A72E-B041DD86E899}" destId="{977EDB1E-D3D0-443D-8B99-BC0CB486A257}" srcOrd="4" destOrd="0" presId="urn:microsoft.com/office/officeart/2005/8/layout/hList7"/>
    <dgm:cxn modelId="{9A2395C1-99B0-4F87-A75F-86107C721954}" type="presParOf" srcId="{977EDB1E-D3D0-443D-8B99-BC0CB486A257}" destId="{A9C1949E-673B-4717-8B9D-B1F320E2AD0F}" srcOrd="0" destOrd="0" presId="urn:microsoft.com/office/officeart/2005/8/layout/hList7"/>
    <dgm:cxn modelId="{AFD03119-0EB0-4520-B007-A1577914C5BE}" type="presParOf" srcId="{977EDB1E-D3D0-443D-8B99-BC0CB486A257}" destId="{CBE14C36-D25D-44A0-B01F-6D0AD9CA4DCF}" srcOrd="1" destOrd="0" presId="urn:microsoft.com/office/officeart/2005/8/layout/hList7"/>
    <dgm:cxn modelId="{64B6890B-13F4-436C-9776-E1A8DE84CB5B}" type="presParOf" srcId="{977EDB1E-D3D0-443D-8B99-BC0CB486A257}" destId="{56A5B6D5-3DBF-420D-9802-3FE71ED43061}" srcOrd="2" destOrd="0" presId="urn:microsoft.com/office/officeart/2005/8/layout/hList7"/>
    <dgm:cxn modelId="{90AA4B33-7AEA-477D-BF17-57102DA998A1}" type="presParOf" srcId="{977EDB1E-D3D0-443D-8B99-BC0CB486A257}" destId="{2CE6FA57-7D1D-4487-BF43-DACB1FE34B75}" srcOrd="3" destOrd="0" presId="urn:microsoft.com/office/officeart/2005/8/layout/hList7"/>
    <dgm:cxn modelId="{9E73BF7B-C695-4DC6-AB48-003AF89AE171}" type="presParOf" srcId="{B3C89AE5-9820-493C-A72E-B041DD86E899}" destId="{7997F75A-E712-4C24-8500-BE95D003E7A3}" srcOrd="5" destOrd="0" presId="urn:microsoft.com/office/officeart/2005/8/layout/hList7"/>
    <dgm:cxn modelId="{C9483EC5-58CE-40AC-AC06-9588934ECD4C}" type="presParOf" srcId="{B3C89AE5-9820-493C-A72E-B041DD86E899}" destId="{F43A0112-559A-4AA4-B0DE-ADA4B19D9399}" srcOrd="6" destOrd="0" presId="urn:microsoft.com/office/officeart/2005/8/layout/hList7"/>
    <dgm:cxn modelId="{A8FD409B-1A37-4617-9181-DB993F88F16D}" type="presParOf" srcId="{F43A0112-559A-4AA4-B0DE-ADA4B19D9399}" destId="{CE269410-26C4-4D05-8662-01F0C788A667}" srcOrd="0" destOrd="0" presId="urn:microsoft.com/office/officeart/2005/8/layout/hList7"/>
    <dgm:cxn modelId="{70B16E06-097F-4C01-92F2-F0093313EE6B}" type="presParOf" srcId="{F43A0112-559A-4AA4-B0DE-ADA4B19D9399}" destId="{D85471BC-D81D-4CFC-A6C9-1A67CE09116A}" srcOrd="1" destOrd="0" presId="urn:microsoft.com/office/officeart/2005/8/layout/hList7"/>
    <dgm:cxn modelId="{31611985-EE51-4AEA-A42F-DAFF9985BD61}" type="presParOf" srcId="{F43A0112-559A-4AA4-B0DE-ADA4B19D9399}" destId="{F3BBF3AF-D660-42E4-BC11-306F84BE25CD}" srcOrd="2" destOrd="0" presId="urn:microsoft.com/office/officeart/2005/8/layout/hList7"/>
    <dgm:cxn modelId="{25E1438D-66EA-4975-A88F-60C80CDAC138}" type="presParOf" srcId="{F43A0112-559A-4AA4-B0DE-ADA4B19D9399}" destId="{B731ACD6-5B09-487E-B703-8E8B9AB1BCC0}" srcOrd="3" destOrd="0" presId="urn:microsoft.com/office/officeart/2005/8/layout/hList7"/>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6.xml><?xml version="1.0" encoding="utf-8"?>
<dgm:dataModel xmlns:dgm="http://schemas.openxmlformats.org/drawingml/2006/diagram" xmlns:a="http://schemas.openxmlformats.org/drawingml/2006/main">
  <dgm:ptLst>
    <dgm:pt modelId="{A97B4F25-A87F-48B6-9DD6-19D267A192F1}" type="doc">
      <dgm:prSet loTypeId="urn:microsoft.com/office/officeart/2005/8/layout/bList2" loCatId="list" qsTypeId="urn:microsoft.com/office/officeart/2005/8/quickstyle/simple1" qsCatId="simple" csTypeId="urn:microsoft.com/office/officeart/2005/8/colors/accent1_2" csCatId="accent1" phldr="1"/>
      <dgm:spPr/>
    </dgm:pt>
    <dgm:pt modelId="{3058F142-E9C2-4725-82A8-78F75F1BDBD4}">
      <dgm:prSet phldrT="[文本]"/>
      <dgm:spPr/>
      <dgm:t>
        <a:bodyPr/>
        <a:lstStyle/>
        <a:p>
          <a:r>
            <a:rPr lang="zh-CN" altLang="en-US" dirty="0"/>
            <a:t>需求</a:t>
          </a:r>
          <a:endParaRPr lang="en-US" dirty="0"/>
        </a:p>
      </dgm:t>
    </dgm:pt>
    <dgm:pt modelId="{C7161D67-BD9C-4383-BA06-D9048E957EB1}" type="parTrans" cxnId="{5ECFDB8F-6774-4EF7-822D-ABB77C13F944}">
      <dgm:prSet/>
      <dgm:spPr/>
      <dgm:t>
        <a:bodyPr/>
        <a:lstStyle/>
        <a:p>
          <a:endParaRPr lang="en-US"/>
        </a:p>
      </dgm:t>
    </dgm:pt>
    <dgm:pt modelId="{B4248218-09CA-4BA8-8A71-86EA60B38066}" type="sibTrans" cxnId="{5ECFDB8F-6774-4EF7-822D-ABB77C13F944}">
      <dgm:prSet/>
      <dgm:spPr/>
      <dgm:t>
        <a:bodyPr/>
        <a:lstStyle/>
        <a:p>
          <a:endParaRPr lang="en-US"/>
        </a:p>
      </dgm:t>
    </dgm:pt>
    <dgm:pt modelId="{8DDCDCF4-98FE-42C5-99CE-5C106FABC3B1}">
      <dgm:prSet phldrT="[文本]"/>
      <dgm:spPr/>
      <dgm:t>
        <a:bodyPr/>
        <a:lstStyle/>
        <a:p>
          <a:r>
            <a:rPr lang="zh-CN" altLang="en-US" dirty="0"/>
            <a:t>政策</a:t>
          </a:r>
          <a:endParaRPr lang="en-US" dirty="0"/>
        </a:p>
      </dgm:t>
    </dgm:pt>
    <dgm:pt modelId="{88B80CD1-CF75-4AFF-8476-432C7A52A6EC}" type="parTrans" cxnId="{A789BFF6-3FE3-4872-9E61-69056501CFD9}">
      <dgm:prSet/>
      <dgm:spPr/>
      <dgm:t>
        <a:bodyPr/>
        <a:lstStyle/>
        <a:p>
          <a:endParaRPr lang="en-US"/>
        </a:p>
      </dgm:t>
    </dgm:pt>
    <dgm:pt modelId="{CE9DE0E6-7B18-4F05-AA44-1EE7AC860B1B}" type="sibTrans" cxnId="{A789BFF6-3FE3-4872-9E61-69056501CFD9}">
      <dgm:prSet/>
      <dgm:spPr/>
      <dgm:t>
        <a:bodyPr/>
        <a:lstStyle/>
        <a:p>
          <a:endParaRPr lang="en-US"/>
        </a:p>
      </dgm:t>
    </dgm:pt>
    <dgm:pt modelId="{A3BF1D47-67D9-4A30-8458-C1804A750DBF}">
      <dgm:prSet phldrT="[文本]"/>
      <dgm:spPr/>
      <dgm:t>
        <a:bodyPr/>
        <a:lstStyle/>
        <a:p>
          <a:r>
            <a:rPr lang="zh-CN" altLang="en-US" dirty="0"/>
            <a:t>保值需求</a:t>
          </a:r>
          <a:endParaRPr lang="en-US" dirty="0"/>
        </a:p>
      </dgm:t>
    </dgm:pt>
    <dgm:pt modelId="{2AE0F5F0-3D8B-4BBB-A6A7-B00B889E8281}" type="parTrans" cxnId="{9B8590D3-62D4-4DE5-B7E5-64796012B496}">
      <dgm:prSet/>
      <dgm:spPr/>
      <dgm:t>
        <a:bodyPr/>
        <a:lstStyle/>
        <a:p>
          <a:endParaRPr lang="en-US"/>
        </a:p>
      </dgm:t>
    </dgm:pt>
    <dgm:pt modelId="{2A4DFC0B-9973-4BCE-979D-A697CF00754C}" type="sibTrans" cxnId="{9B8590D3-62D4-4DE5-B7E5-64796012B496}">
      <dgm:prSet/>
      <dgm:spPr/>
      <dgm:t>
        <a:bodyPr/>
        <a:lstStyle/>
        <a:p>
          <a:endParaRPr lang="en-US"/>
        </a:p>
      </dgm:t>
    </dgm:pt>
    <dgm:pt modelId="{C51A5BA1-7699-434B-A421-3D8C59E5F799}">
      <dgm:prSet phldrT="[文本]"/>
      <dgm:spPr/>
      <dgm:t>
        <a:bodyPr/>
        <a:lstStyle/>
        <a:p>
          <a:r>
            <a:rPr lang="zh-CN" altLang="en-US" dirty="0"/>
            <a:t>情绪</a:t>
          </a:r>
          <a:endParaRPr lang="en-US" dirty="0"/>
        </a:p>
      </dgm:t>
    </dgm:pt>
    <dgm:pt modelId="{582BA7F1-3113-48F9-9A21-18E849E99138}" type="parTrans" cxnId="{3C0ADE1D-A96B-46B9-A5CB-4CF9811BE7A6}">
      <dgm:prSet/>
      <dgm:spPr/>
      <dgm:t>
        <a:bodyPr/>
        <a:lstStyle/>
        <a:p>
          <a:endParaRPr lang="en-US"/>
        </a:p>
      </dgm:t>
    </dgm:pt>
    <dgm:pt modelId="{23E5329D-F2D3-4643-8CD5-7FEDF526DB50}" type="sibTrans" cxnId="{3C0ADE1D-A96B-46B9-A5CB-4CF9811BE7A6}">
      <dgm:prSet/>
      <dgm:spPr/>
      <dgm:t>
        <a:bodyPr/>
        <a:lstStyle/>
        <a:p>
          <a:endParaRPr lang="en-US"/>
        </a:p>
      </dgm:t>
    </dgm:pt>
    <dgm:pt modelId="{BA67D1B3-0B4F-4274-BE49-E6FC430BD2D7}">
      <dgm:prSet phldrT="[文本]"/>
      <dgm:spPr/>
      <dgm:t>
        <a:bodyPr/>
        <a:lstStyle/>
        <a:p>
          <a:r>
            <a:rPr lang="zh-CN" altLang="en-US" dirty="0"/>
            <a:t>担忧，影响市场波动</a:t>
          </a:r>
          <a:endParaRPr lang="en-US" dirty="0"/>
        </a:p>
      </dgm:t>
    </dgm:pt>
    <dgm:pt modelId="{00F14CFA-9096-4CDB-A3A4-29CB9A31D684}" type="parTrans" cxnId="{765D144F-82B0-4EA9-A1D6-14CB1B84A549}">
      <dgm:prSet/>
      <dgm:spPr/>
      <dgm:t>
        <a:bodyPr/>
        <a:lstStyle/>
        <a:p>
          <a:endParaRPr lang="en-US"/>
        </a:p>
      </dgm:t>
    </dgm:pt>
    <dgm:pt modelId="{BBB5FABB-4A7C-4C89-8E83-82C89738A586}" type="sibTrans" cxnId="{765D144F-82B0-4EA9-A1D6-14CB1B84A549}">
      <dgm:prSet/>
      <dgm:spPr/>
      <dgm:t>
        <a:bodyPr/>
        <a:lstStyle/>
        <a:p>
          <a:endParaRPr lang="en-US"/>
        </a:p>
      </dgm:t>
    </dgm:pt>
    <dgm:pt modelId="{909347E8-CDE7-4419-A4D5-2CC699A4A288}">
      <dgm:prSet phldrT="[文本]"/>
      <dgm:spPr/>
      <dgm:t>
        <a:bodyPr/>
        <a:lstStyle/>
        <a:p>
          <a:r>
            <a:rPr lang="zh-CN" altLang="en-US" dirty="0"/>
            <a:t>对抗通胀，增加投机</a:t>
          </a:r>
          <a:endParaRPr lang="en-US" dirty="0"/>
        </a:p>
      </dgm:t>
    </dgm:pt>
    <dgm:pt modelId="{3EA46C73-C2B6-447D-A6E7-69FE505E5C76}" type="parTrans" cxnId="{AD3AFE5C-DBBF-4B84-8406-532361D339DA}">
      <dgm:prSet/>
      <dgm:spPr/>
      <dgm:t>
        <a:bodyPr/>
        <a:lstStyle/>
        <a:p>
          <a:endParaRPr lang="en-US"/>
        </a:p>
      </dgm:t>
    </dgm:pt>
    <dgm:pt modelId="{B6DFCCB7-C046-45F5-ABBF-830713313AE2}" type="sibTrans" cxnId="{AD3AFE5C-DBBF-4B84-8406-532361D339DA}">
      <dgm:prSet/>
      <dgm:spPr/>
      <dgm:t>
        <a:bodyPr/>
        <a:lstStyle/>
        <a:p>
          <a:endParaRPr lang="en-US"/>
        </a:p>
      </dgm:t>
    </dgm:pt>
    <dgm:pt modelId="{DF6506E6-31C1-4231-B647-585BD46D6C65}">
      <dgm:prSet phldrT="[文本]"/>
      <dgm:spPr/>
      <dgm:t>
        <a:bodyPr/>
        <a:lstStyle/>
        <a:p>
          <a:r>
            <a:rPr lang="zh-CN" altLang="en-US" dirty="0"/>
            <a:t>央行加息</a:t>
          </a:r>
          <a:endParaRPr lang="en-US" dirty="0"/>
        </a:p>
      </dgm:t>
    </dgm:pt>
    <dgm:pt modelId="{9CFE78D8-54AD-470A-BEAF-04494B3FAFE4}" type="parTrans" cxnId="{918B942B-FEB5-4D9F-A318-64EE9067CD67}">
      <dgm:prSet/>
      <dgm:spPr/>
      <dgm:t>
        <a:bodyPr/>
        <a:lstStyle/>
        <a:p>
          <a:endParaRPr lang="en-US"/>
        </a:p>
      </dgm:t>
    </dgm:pt>
    <dgm:pt modelId="{FB6F0D9F-F513-45C4-95B3-34A2899AFEB7}" type="sibTrans" cxnId="{918B942B-FEB5-4D9F-A318-64EE9067CD67}">
      <dgm:prSet/>
      <dgm:spPr/>
      <dgm:t>
        <a:bodyPr/>
        <a:lstStyle/>
        <a:p>
          <a:endParaRPr lang="en-US"/>
        </a:p>
      </dgm:t>
    </dgm:pt>
    <dgm:pt modelId="{06BFD21A-F51E-4462-B0AB-4B4002D32895}">
      <dgm:prSet phldrT="[文本]"/>
      <dgm:spPr/>
      <dgm:t>
        <a:bodyPr/>
        <a:lstStyle/>
        <a:p>
          <a:r>
            <a:rPr lang="zh-CN" altLang="en-US" dirty="0"/>
            <a:t>供给</a:t>
          </a:r>
          <a:endParaRPr lang="en-US" dirty="0"/>
        </a:p>
      </dgm:t>
    </dgm:pt>
    <dgm:pt modelId="{15AE4FB7-E1B2-4966-8EA7-7E82AF5741FE}" type="parTrans" cxnId="{D86D85B3-48FE-4648-9DE9-A0DCAB1F2767}">
      <dgm:prSet/>
      <dgm:spPr/>
      <dgm:t>
        <a:bodyPr/>
        <a:lstStyle/>
        <a:p>
          <a:endParaRPr lang="en-US"/>
        </a:p>
      </dgm:t>
    </dgm:pt>
    <dgm:pt modelId="{D6672759-1AD0-42F9-8F4C-AE32B9A1DEDF}" type="sibTrans" cxnId="{D86D85B3-48FE-4648-9DE9-A0DCAB1F2767}">
      <dgm:prSet/>
      <dgm:spPr/>
      <dgm:t>
        <a:bodyPr/>
        <a:lstStyle/>
        <a:p>
          <a:endParaRPr lang="en-US"/>
        </a:p>
      </dgm:t>
    </dgm:pt>
    <dgm:pt modelId="{13FB9A71-E9C8-4A32-B13F-C765C905294C}">
      <dgm:prSet/>
      <dgm:spPr/>
      <dgm:t>
        <a:bodyPr/>
        <a:lstStyle/>
        <a:p>
          <a:r>
            <a:rPr lang="zh-CN" altLang="en-US" dirty="0"/>
            <a:t>抑制投资意愿，长期供给减少</a:t>
          </a:r>
          <a:endParaRPr lang="en-US" dirty="0"/>
        </a:p>
      </dgm:t>
    </dgm:pt>
    <dgm:pt modelId="{7AF61B20-D58C-497B-BCDB-EEB26FB70E80}" type="parTrans" cxnId="{9DF1EC68-0FDB-4D1A-9CC3-D8688C2C0169}">
      <dgm:prSet/>
      <dgm:spPr/>
      <dgm:t>
        <a:bodyPr/>
        <a:lstStyle/>
        <a:p>
          <a:endParaRPr lang="en-US"/>
        </a:p>
      </dgm:t>
    </dgm:pt>
    <dgm:pt modelId="{C0E695C7-DF36-4642-8952-0B5246574151}" type="sibTrans" cxnId="{9DF1EC68-0FDB-4D1A-9CC3-D8688C2C0169}">
      <dgm:prSet/>
      <dgm:spPr/>
      <dgm:t>
        <a:bodyPr/>
        <a:lstStyle/>
        <a:p>
          <a:endParaRPr lang="en-US"/>
        </a:p>
      </dgm:t>
    </dgm:pt>
    <dgm:pt modelId="{EDDF61B6-1581-48AC-B164-F1B5E04194FF}">
      <dgm:prSet phldrT="[文本]"/>
      <dgm:spPr/>
      <dgm:t>
        <a:bodyPr/>
        <a:lstStyle/>
        <a:p>
          <a:r>
            <a:rPr lang="zh-CN" altLang="en-US" dirty="0"/>
            <a:t>囤积原料</a:t>
          </a:r>
          <a:endParaRPr lang="en-US" dirty="0"/>
        </a:p>
      </dgm:t>
    </dgm:pt>
    <dgm:pt modelId="{9ABAC7F0-4A7E-4777-98CF-7C096A4D2698}" type="parTrans" cxnId="{55DBA521-94D7-4F8B-9EC7-0B01789E9EAE}">
      <dgm:prSet/>
      <dgm:spPr/>
      <dgm:t>
        <a:bodyPr/>
        <a:lstStyle/>
        <a:p>
          <a:endParaRPr lang="en-US"/>
        </a:p>
      </dgm:t>
    </dgm:pt>
    <dgm:pt modelId="{729FE522-EF4B-4DA5-BC5C-DE4492C895E2}" type="sibTrans" cxnId="{55DBA521-94D7-4F8B-9EC7-0B01789E9EAE}">
      <dgm:prSet/>
      <dgm:spPr/>
      <dgm:t>
        <a:bodyPr/>
        <a:lstStyle/>
        <a:p>
          <a:endParaRPr lang="en-US"/>
        </a:p>
      </dgm:t>
    </dgm:pt>
    <dgm:pt modelId="{D52769DE-ED48-409F-ACC5-1012684AB0E8}" type="pres">
      <dgm:prSet presAssocID="{A97B4F25-A87F-48B6-9DD6-19D267A192F1}" presName="diagram" presStyleCnt="0">
        <dgm:presLayoutVars>
          <dgm:dir/>
          <dgm:animLvl val="lvl"/>
          <dgm:resizeHandles val="exact"/>
        </dgm:presLayoutVars>
      </dgm:prSet>
      <dgm:spPr/>
    </dgm:pt>
    <dgm:pt modelId="{ABA22996-9FB5-46F6-B831-7B032EDFCCC3}" type="pres">
      <dgm:prSet presAssocID="{3058F142-E9C2-4725-82A8-78F75F1BDBD4}" presName="compNode" presStyleCnt="0"/>
      <dgm:spPr/>
    </dgm:pt>
    <dgm:pt modelId="{8111367A-7752-4E69-87FB-81A247651965}" type="pres">
      <dgm:prSet presAssocID="{3058F142-E9C2-4725-82A8-78F75F1BDBD4}" presName="childRect" presStyleLbl="bgAcc1" presStyleIdx="0" presStyleCnt="4">
        <dgm:presLayoutVars>
          <dgm:bulletEnabled val="1"/>
        </dgm:presLayoutVars>
      </dgm:prSet>
      <dgm:spPr/>
    </dgm:pt>
    <dgm:pt modelId="{E5692747-7C6E-44EC-88EA-B24B49EFDB46}" type="pres">
      <dgm:prSet presAssocID="{3058F142-E9C2-4725-82A8-78F75F1BDBD4}" presName="parentText" presStyleLbl="node1" presStyleIdx="0" presStyleCnt="0">
        <dgm:presLayoutVars>
          <dgm:chMax val="0"/>
          <dgm:bulletEnabled val="1"/>
        </dgm:presLayoutVars>
      </dgm:prSet>
      <dgm:spPr/>
    </dgm:pt>
    <dgm:pt modelId="{F60726D3-614F-4A87-BE3F-6FD02D23560E}" type="pres">
      <dgm:prSet presAssocID="{3058F142-E9C2-4725-82A8-78F75F1BDBD4}" presName="parentRect" presStyleLbl="alignNode1" presStyleIdx="0" presStyleCnt="4"/>
      <dgm:spPr/>
    </dgm:pt>
    <dgm:pt modelId="{9E8B9C1D-9F28-44B8-A115-3BACD5C4DE2B}" type="pres">
      <dgm:prSet presAssocID="{3058F142-E9C2-4725-82A8-78F75F1BDBD4}" presName="adorn" presStyleLbl="fgAccFollowNode1" presStyleIdx="0" presStyleCnt="4"/>
      <dgm:spPr>
        <a:blipFill>
          <a:blip xmlns:r="http://schemas.openxmlformats.org/officeDocument/2006/relationships" r:embed="rId1">
            <a:extLst>
              <a:ext uri="{28A0092B-C50C-407E-A947-70E740481C1C}">
                <a14:useLocalDpi xmlns:a14="http://schemas.microsoft.com/office/drawing/2010/main" val="0"/>
              </a:ext>
            </a:extLst>
          </a:blip>
          <a:srcRect/>
          <a:stretch>
            <a:fillRect l="-28000" r="-28000"/>
          </a:stretch>
        </a:blipFill>
      </dgm:spPr>
    </dgm:pt>
    <dgm:pt modelId="{C2C65FE2-9126-4330-BCD5-8D32D4BB2FC8}" type="pres">
      <dgm:prSet presAssocID="{B4248218-09CA-4BA8-8A71-86EA60B38066}" presName="sibTrans" presStyleLbl="sibTrans2D1" presStyleIdx="0" presStyleCnt="0"/>
      <dgm:spPr/>
    </dgm:pt>
    <dgm:pt modelId="{32ACF3E6-C657-428B-906E-4B8202E857F2}" type="pres">
      <dgm:prSet presAssocID="{06BFD21A-F51E-4462-B0AB-4B4002D32895}" presName="compNode" presStyleCnt="0"/>
      <dgm:spPr/>
    </dgm:pt>
    <dgm:pt modelId="{112E3D03-499C-493F-A534-E31F840167E7}" type="pres">
      <dgm:prSet presAssocID="{06BFD21A-F51E-4462-B0AB-4B4002D32895}" presName="childRect" presStyleLbl="bgAcc1" presStyleIdx="1" presStyleCnt="4">
        <dgm:presLayoutVars>
          <dgm:bulletEnabled val="1"/>
        </dgm:presLayoutVars>
      </dgm:prSet>
      <dgm:spPr/>
    </dgm:pt>
    <dgm:pt modelId="{C54CA2AD-09FE-4C3E-BB53-8BAA0B25C7FF}" type="pres">
      <dgm:prSet presAssocID="{06BFD21A-F51E-4462-B0AB-4B4002D32895}" presName="parentText" presStyleLbl="node1" presStyleIdx="0" presStyleCnt="0">
        <dgm:presLayoutVars>
          <dgm:chMax val="0"/>
          <dgm:bulletEnabled val="1"/>
        </dgm:presLayoutVars>
      </dgm:prSet>
      <dgm:spPr/>
    </dgm:pt>
    <dgm:pt modelId="{CAAEDB82-82DA-42F3-BD87-272DEB75D8C0}" type="pres">
      <dgm:prSet presAssocID="{06BFD21A-F51E-4462-B0AB-4B4002D32895}" presName="parentRect" presStyleLbl="alignNode1" presStyleIdx="1" presStyleCnt="4"/>
      <dgm:spPr/>
    </dgm:pt>
    <dgm:pt modelId="{E1EBD1AA-3BCF-4DC0-BBAD-1398485ACD74}" type="pres">
      <dgm:prSet presAssocID="{06BFD21A-F51E-4462-B0AB-4B4002D32895}" presName="adorn" presStyleLbl="fgAccFollowNode1" presStyleIdx="1" presStyleCnt="4"/>
      <dgm:spPr>
        <a:blipFill>
          <a:blip xmlns:r="http://schemas.openxmlformats.org/officeDocument/2006/relationships" r:embed="rId2">
            <a:extLst>
              <a:ext uri="{28A0092B-C50C-407E-A947-70E740481C1C}">
                <a14:useLocalDpi xmlns:a14="http://schemas.microsoft.com/office/drawing/2010/main" val="0"/>
              </a:ext>
            </a:extLst>
          </a:blip>
          <a:srcRect/>
          <a:stretch>
            <a:fillRect l="-39000" r="-39000"/>
          </a:stretch>
        </a:blipFill>
      </dgm:spPr>
    </dgm:pt>
    <dgm:pt modelId="{8B37593F-8584-4FD0-9AF9-978F16DA992A}" type="pres">
      <dgm:prSet presAssocID="{D6672759-1AD0-42F9-8F4C-AE32B9A1DEDF}" presName="sibTrans" presStyleLbl="sibTrans2D1" presStyleIdx="0" presStyleCnt="0"/>
      <dgm:spPr/>
    </dgm:pt>
    <dgm:pt modelId="{E2E4D60B-BC4D-4A60-925D-C7AE4945BF6B}" type="pres">
      <dgm:prSet presAssocID="{C51A5BA1-7699-434B-A421-3D8C59E5F799}" presName="compNode" presStyleCnt="0"/>
      <dgm:spPr/>
    </dgm:pt>
    <dgm:pt modelId="{5407AC3B-7E07-4B20-85E4-793C03079858}" type="pres">
      <dgm:prSet presAssocID="{C51A5BA1-7699-434B-A421-3D8C59E5F799}" presName="childRect" presStyleLbl="bgAcc1" presStyleIdx="2" presStyleCnt="4">
        <dgm:presLayoutVars>
          <dgm:bulletEnabled val="1"/>
        </dgm:presLayoutVars>
      </dgm:prSet>
      <dgm:spPr/>
    </dgm:pt>
    <dgm:pt modelId="{01C0C253-D2B6-42AA-925C-13F2FEF1BA1C}" type="pres">
      <dgm:prSet presAssocID="{C51A5BA1-7699-434B-A421-3D8C59E5F799}" presName="parentText" presStyleLbl="node1" presStyleIdx="0" presStyleCnt="0">
        <dgm:presLayoutVars>
          <dgm:chMax val="0"/>
          <dgm:bulletEnabled val="1"/>
        </dgm:presLayoutVars>
      </dgm:prSet>
      <dgm:spPr/>
    </dgm:pt>
    <dgm:pt modelId="{9B1E3512-7289-427C-BF8D-911BC3983BBB}" type="pres">
      <dgm:prSet presAssocID="{C51A5BA1-7699-434B-A421-3D8C59E5F799}" presName="parentRect" presStyleLbl="alignNode1" presStyleIdx="2" presStyleCnt="4"/>
      <dgm:spPr/>
    </dgm:pt>
    <dgm:pt modelId="{CA57F824-9514-4007-A743-469B025F4358}" type="pres">
      <dgm:prSet presAssocID="{C51A5BA1-7699-434B-A421-3D8C59E5F799}" presName="adorn" presStyleLbl="fgAccFollowNode1" presStyleIdx="2" presStyleCnt="4"/>
      <dgm:spPr>
        <a:blipFill>
          <a:blip xmlns:r="http://schemas.openxmlformats.org/officeDocument/2006/relationships" r:embed="rId3" cstate="print">
            <a:extLst>
              <a:ext uri="{28A0092B-C50C-407E-A947-70E740481C1C}">
                <a14:useLocalDpi xmlns:a14="http://schemas.microsoft.com/office/drawing/2010/main" val="0"/>
              </a:ext>
            </a:extLst>
          </a:blip>
          <a:srcRect/>
          <a:stretch>
            <a:fillRect l="-38000" r="-38000"/>
          </a:stretch>
        </a:blipFill>
      </dgm:spPr>
    </dgm:pt>
    <dgm:pt modelId="{477321BB-34DA-4B85-AAE6-4E60B1F2F60F}" type="pres">
      <dgm:prSet presAssocID="{23E5329D-F2D3-4643-8CD5-7FEDF526DB50}" presName="sibTrans" presStyleLbl="sibTrans2D1" presStyleIdx="0" presStyleCnt="0"/>
      <dgm:spPr/>
    </dgm:pt>
    <dgm:pt modelId="{1E65E2EF-CA0A-4249-83FA-AA402066A7D8}" type="pres">
      <dgm:prSet presAssocID="{8DDCDCF4-98FE-42C5-99CE-5C106FABC3B1}" presName="compNode" presStyleCnt="0"/>
      <dgm:spPr/>
    </dgm:pt>
    <dgm:pt modelId="{EEEC1515-24C6-4471-9B96-D46D940078BE}" type="pres">
      <dgm:prSet presAssocID="{8DDCDCF4-98FE-42C5-99CE-5C106FABC3B1}" presName="childRect" presStyleLbl="bgAcc1" presStyleIdx="3" presStyleCnt="4">
        <dgm:presLayoutVars>
          <dgm:bulletEnabled val="1"/>
        </dgm:presLayoutVars>
      </dgm:prSet>
      <dgm:spPr/>
    </dgm:pt>
    <dgm:pt modelId="{3BCD91E9-9908-4AB0-9D6F-92F4EE98083E}" type="pres">
      <dgm:prSet presAssocID="{8DDCDCF4-98FE-42C5-99CE-5C106FABC3B1}" presName="parentText" presStyleLbl="node1" presStyleIdx="0" presStyleCnt="0">
        <dgm:presLayoutVars>
          <dgm:chMax val="0"/>
          <dgm:bulletEnabled val="1"/>
        </dgm:presLayoutVars>
      </dgm:prSet>
      <dgm:spPr/>
    </dgm:pt>
    <dgm:pt modelId="{0B7EA80D-09E3-478F-AFFB-600DBDD646A5}" type="pres">
      <dgm:prSet presAssocID="{8DDCDCF4-98FE-42C5-99CE-5C106FABC3B1}" presName="parentRect" presStyleLbl="alignNode1" presStyleIdx="3" presStyleCnt="4"/>
      <dgm:spPr/>
    </dgm:pt>
    <dgm:pt modelId="{E113011F-2053-412F-813E-6051AEAE78A3}" type="pres">
      <dgm:prSet presAssocID="{8DDCDCF4-98FE-42C5-99CE-5C106FABC3B1}" presName="adorn" presStyleLbl="fgAccFollowNode1" presStyleIdx="3" presStyleCnt="4"/>
      <dgm:spPr>
        <a:blipFill>
          <a:blip xmlns:r="http://schemas.openxmlformats.org/officeDocument/2006/relationships" r:embed="rId4">
            <a:extLst>
              <a:ext uri="{28A0092B-C50C-407E-A947-70E740481C1C}">
                <a14:useLocalDpi xmlns:a14="http://schemas.microsoft.com/office/drawing/2010/main" val="0"/>
              </a:ext>
            </a:extLst>
          </a:blip>
          <a:srcRect/>
          <a:stretch>
            <a:fillRect t="-21000" b="-21000"/>
          </a:stretch>
        </a:blipFill>
      </dgm:spPr>
    </dgm:pt>
  </dgm:ptLst>
  <dgm:cxnLst>
    <dgm:cxn modelId="{3C0ADE1D-A96B-46B9-A5CB-4CF9811BE7A6}" srcId="{A97B4F25-A87F-48B6-9DD6-19D267A192F1}" destId="{C51A5BA1-7699-434B-A421-3D8C59E5F799}" srcOrd="2" destOrd="0" parTransId="{582BA7F1-3113-48F9-9A21-18E849E99138}" sibTransId="{23E5329D-F2D3-4643-8CD5-7FEDF526DB50}"/>
    <dgm:cxn modelId="{55DBA521-94D7-4F8B-9EC7-0B01789E9EAE}" srcId="{06BFD21A-F51E-4462-B0AB-4B4002D32895}" destId="{EDDF61B6-1581-48AC-B164-F1B5E04194FF}" srcOrd="0" destOrd="0" parTransId="{9ABAC7F0-4A7E-4777-98CF-7C096A4D2698}" sibTransId="{729FE522-EF4B-4DA5-BC5C-DE4492C895E2}"/>
    <dgm:cxn modelId="{918B942B-FEB5-4D9F-A318-64EE9067CD67}" srcId="{8DDCDCF4-98FE-42C5-99CE-5C106FABC3B1}" destId="{DF6506E6-31C1-4231-B647-585BD46D6C65}" srcOrd="0" destOrd="0" parTransId="{9CFE78D8-54AD-470A-BEAF-04494B3FAFE4}" sibTransId="{FB6F0D9F-F513-45C4-95B3-34A2899AFEB7}"/>
    <dgm:cxn modelId="{62ECA333-2402-41D6-B835-95430750AFC5}" type="presOf" srcId="{DF6506E6-31C1-4231-B647-585BD46D6C65}" destId="{EEEC1515-24C6-4471-9B96-D46D940078BE}" srcOrd="0" destOrd="0" presId="urn:microsoft.com/office/officeart/2005/8/layout/bList2"/>
    <dgm:cxn modelId="{917EA036-93AF-4D74-B9CD-12DCCBE35571}" type="presOf" srcId="{13FB9A71-E9C8-4A32-B13F-C765C905294C}" destId="{112E3D03-499C-493F-A534-E31F840167E7}" srcOrd="0" destOrd="1" presId="urn:microsoft.com/office/officeart/2005/8/layout/bList2"/>
    <dgm:cxn modelId="{9BF4E93B-1240-40E8-94A2-62AC07246A19}" type="presOf" srcId="{BA67D1B3-0B4F-4274-BE49-E6FC430BD2D7}" destId="{5407AC3B-7E07-4B20-85E4-793C03079858}" srcOrd="0" destOrd="0" presId="urn:microsoft.com/office/officeart/2005/8/layout/bList2"/>
    <dgm:cxn modelId="{AD3AFE5C-DBBF-4B84-8406-532361D339DA}" srcId="{C51A5BA1-7699-434B-A421-3D8C59E5F799}" destId="{909347E8-CDE7-4419-A4D5-2CC699A4A288}" srcOrd="1" destOrd="0" parTransId="{3EA46C73-C2B6-447D-A6E7-69FE505E5C76}" sibTransId="{B6DFCCB7-C046-45F5-ABBF-830713313AE2}"/>
    <dgm:cxn modelId="{CA238866-B2B3-4547-8D99-569D6A0D4B18}" type="presOf" srcId="{06BFD21A-F51E-4462-B0AB-4B4002D32895}" destId="{C54CA2AD-09FE-4C3E-BB53-8BAA0B25C7FF}" srcOrd="0" destOrd="0" presId="urn:microsoft.com/office/officeart/2005/8/layout/bList2"/>
    <dgm:cxn modelId="{CD1C2968-9AE5-40F7-9264-D1F7B591AD19}" type="presOf" srcId="{06BFD21A-F51E-4462-B0AB-4B4002D32895}" destId="{CAAEDB82-82DA-42F3-BD87-272DEB75D8C0}" srcOrd="1" destOrd="0" presId="urn:microsoft.com/office/officeart/2005/8/layout/bList2"/>
    <dgm:cxn modelId="{9DF1EC68-0FDB-4D1A-9CC3-D8688C2C0169}" srcId="{06BFD21A-F51E-4462-B0AB-4B4002D32895}" destId="{13FB9A71-E9C8-4A32-B13F-C765C905294C}" srcOrd="1" destOrd="0" parTransId="{7AF61B20-D58C-497B-BCDB-EEB26FB70E80}" sibTransId="{C0E695C7-DF36-4642-8952-0B5246574151}"/>
    <dgm:cxn modelId="{765D144F-82B0-4EA9-A1D6-14CB1B84A549}" srcId="{C51A5BA1-7699-434B-A421-3D8C59E5F799}" destId="{BA67D1B3-0B4F-4274-BE49-E6FC430BD2D7}" srcOrd="0" destOrd="0" parTransId="{00F14CFA-9096-4CDB-A3A4-29CB9A31D684}" sibTransId="{BBB5FABB-4A7C-4C89-8E83-82C89738A586}"/>
    <dgm:cxn modelId="{F4C15672-1693-448D-B1E6-8C5FD7EEE868}" type="presOf" srcId="{8DDCDCF4-98FE-42C5-99CE-5C106FABC3B1}" destId="{0B7EA80D-09E3-478F-AFFB-600DBDD646A5}" srcOrd="1" destOrd="0" presId="urn:microsoft.com/office/officeart/2005/8/layout/bList2"/>
    <dgm:cxn modelId="{4E1C7F73-5F36-4DE1-9088-42EE6E64E808}" type="presOf" srcId="{8DDCDCF4-98FE-42C5-99CE-5C106FABC3B1}" destId="{3BCD91E9-9908-4AB0-9D6F-92F4EE98083E}" srcOrd="0" destOrd="0" presId="urn:microsoft.com/office/officeart/2005/8/layout/bList2"/>
    <dgm:cxn modelId="{19CEE373-B1A0-4BCC-B6AA-3F9BD87663AF}" type="presOf" srcId="{A97B4F25-A87F-48B6-9DD6-19D267A192F1}" destId="{D52769DE-ED48-409F-ACC5-1012684AB0E8}" srcOrd="0" destOrd="0" presId="urn:microsoft.com/office/officeart/2005/8/layout/bList2"/>
    <dgm:cxn modelId="{37AB1B78-2BAE-44EC-929D-F97FF216C245}" type="presOf" srcId="{909347E8-CDE7-4419-A4D5-2CC699A4A288}" destId="{5407AC3B-7E07-4B20-85E4-793C03079858}" srcOrd="0" destOrd="1" presId="urn:microsoft.com/office/officeart/2005/8/layout/bList2"/>
    <dgm:cxn modelId="{3BB5FA82-7AFC-4AF9-91ED-3A686AEBBBC2}" type="presOf" srcId="{23E5329D-F2D3-4643-8CD5-7FEDF526DB50}" destId="{477321BB-34DA-4B85-AAE6-4E60B1F2F60F}" srcOrd="0" destOrd="0" presId="urn:microsoft.com/office/officeart/2005/8/layout/bList2"/>
    <dgm:cxn modelId="{673D9584-D9FC-4FBB-AEBB-66D19AF0F3C7}" type="presOf" srcId="{EDDF61B6-1581-48AC-B164-F1B5E04194FF}" destId="{112E3D03-499C-493F-A534-E31F840167E7}" srcOrd="0" destOrd="0" presId="urn:microsoft.com/office/officeart/2005/8/layout/bList2"/>
    <dgm:cxn modelId="{5ECFDB8F-6774-4EF7-822D-ABB77C13F944}" srcId="{A97B4F25-A87F-48B6-9DD6-19D267A192F1}" destId="{3058F142-E9C2-4725-82A8-78F75F1BDBD4}" srcOrd="0" destOrd="0" parTransId="{C7161D67-BD9C-4383-BA06-D9048E957EB1}" sibTransId="{B4248218-09CA-4BA8-8A71-86EA60B38066}"/>
    <dgm:cxn modelId="{30FCBAA5-20FA-4347-A690-7E5F0A87356F}" type="presOf" srcId="{C51A5BA1-7699-434B-A421-3D8C59E5F799}" destId="{01C0C253-D2B6-42AA-925C-13F2FEF1BA1C}" srcOrd="0" destOrd="0" presId="urn:microsoft.com/office/officeart/2005/8/layout/bList2"/>
    <dgm:cxn modelId="{D86D85B3-48FE-4648-9DE9-A0DCAB1F2767}" srcId="{A97B4F25-A87F-48B6-9DD6-19D267A192F1}" destId="{06BFD21A-F51E-4462-B0AB-4B4002D32895}" srcOrd="1" destOrd="0" parTransId="{15AE4FB7-E1B2-4966-8EA7-7E82AF5741FE}" sibTransId="{D6672759-1AD0-42F9-8F4C-AE32B9A1DEDF}"/>
    <dgm:cxn modelId="{92FBD6CC-EFC6-4572-91AC-E18277502351}" type="presOf" srcId="{3058F142-E9C2-4725-82A8-78F75F1BDBD4}" destId="{E5692747-7C6E-44EC-88EA-B24B49EFDB46}" srcOrd="0" destOrd="0" presId="urn:microsoft.com/office/officeart/2005/8/layout/bList2"/>
    <dgm:cxn modelId="{B9AAA7CE-8EE4-4D05-8C9E-CE0747F4134C}" type="presOf" srcId="{3058F142-E9C2-4725-82A8-78F75F1BDBD4}" destId="{F60726D3-614F-4A87-BE3F-6FD02D23560E}" srcOrd="1" destOrd="0" presId="urn:microsoft.com/office/officeart/2005/8/layout/bList2"/>
    <dgm:cxn modelId="{9B8590D3-62D4-4DE5-B7E5-64796012B496}" srcId="{3058F142-E9C2-4725-82A8-78F75F1BDBD4}" destId="{A3BF1D47-67D9-4A30-8458-C1804A750DBF}" srcOrd="0" destOrd="0" parTransId="{2AE0F5F0-3D8B-4BBB-A6A7-B00B889E8281}" sibTransId="{2A4DFC0B-9973-4BCE-979D-A697CF00754C}"/>
    <dgm:cxn modelId="{AD0ECDDD-2C3F-48D1-A14C-8FE578CC6FCE}" type="presOf" srcId="{B4248218-09CA-4BA8-8A71-86EA60B38066}" destId="{C2C65FE2-9126-4330-BCD5-8D32D4BB2FC8}" srcOrd="0" destOrd="0" presId="urn:microsoft.com/office/officeart/2005/8/layout/bList2"/>
    <dgm:cxn modelId="{94351AE4-396A-4B88-BAA7-065C505B4816}" type="presOf" srcId="{D6672759-1AD0-42F9-8F4C-AE32B9A1DEDF}" destId="{8B37593F-8584-4FD0-9AF9-978F16DA992A}" srcOrd="0" destOrd="0" presId="urn:microsoft.com/office/officeart/2005/8/layout/bList2"/>
    <dgm:cxn modelId="{F4B5D7E4-C8AB-4BE6-9D18-9EEDCB1754F4}" type="presOf" srcId="{A3BF1D47-67D9-4A30-8458-C1804A750DBF}" destId="{8111367A-7752-4E69-87FB-81A247651965}" srcOrd="0" destOrd="0" presId="urn:microsoft.com/office/officeart/2005/8/layout/bList2"/>
    <dgm:cxn modelId="{A789BFF6-3FE3-4872-9E61-69056501CFD9}" srcId="{A97B4F25-A87F-48B6-9DD6-19D267A192F1}" destId="{8DDCDCF4-98FE-42C5-99CE-5C106FABC3B1}" srcOrd="3" destOrd="0" parTransId="{88B80CD1-CF75-4AFF-8476-432C7A52A6EC}" sibTransId="{CE9DE0E6-7B18-4F05-AA44-1EE7AC860B1B}"/>
    <dgm:cxn modelId="{EF911FFD-2AA0-4C22-BC1C-F71F460F5C9A}" type="presOf" srcId="{C51A5BA1-7699-434B-A421-3D8C59E5F799}" destId="{9B1E3512-7289-427C-BF8D-911BC3983BBB}" srcOrd="1" destOrd="0" presId="urn:microsoft.com/office/officeart/2005/8/layout/bList2"/>
    <dgm:cxn modelId="{CCE8E359-6095-4F08-8C96-959ADEDF0C91}" type="presParOf" srcId="{D52769DE-ED48-409F-ACC5-1012684AB0E8}" destId="{ABA22996-9FB5-46F6-B831-7B032EDFCCC3}" srcOrd="0" destOrd="0" presId="urn:microsoft.com/office/officeart/2005/8/layout/bList2"/>
    <dgm:cxn modelId="{29C04022-DC77-4E86-94A6-550429486E49}" type="presParOf" srcId="{ABA22996-9FB5-46F6-B831-7B032EDFCCC3}" destId="{8111367A-7752-4E69-87FB-81A247651965}" srcOrd="0" destOrd="0" presId="urn:microsoft.com/office/officeart/2005/8/layout/bList2"/>
    <dgm:cxn modelId="{42D4B802-648F-48E0-BBD4-927C1AF8DEF5}" type="presParOf" srcId="{ABA22996-9FB5-46F6-B831-7B032EDFCCC3}" destId="{E5692747-7C6E-44EC-88EA-B24B49EFDB46}" srcOrd="1" destOrd="0" presId="urn:microsoft.com/office/officeart/2005/8/layout/bList2"/>
    <dgm:cxn modelId="{89C4B749-3765-475B-BE8D-0E551B345CFC}" type="presParOf" srcId="{ABA22996-9FB5-46F6-B831-7B032EDFCCC3}" destId="{F60726D3-614F-4A87-BE3F-6FD02D23560E}" srcOrd="2" destOrd="0" presId="urn:microsoft.com/office/officeart/2005/8/layout/bList2"/>
    <dgm:cxn modelId="{8E90535C-20CC-4345-9950-63BB9AEB15F9}" type="presParOf" srcId="{ABA22996-9FB5-46F6-B831-7B032EDFCCC3}" destId="{9E8B9C1D-9F28-44B8-A115-3BACD5C4DE2B}" srcOrd="3" destOrd="0" presId="urn:microsoft.com/office/officeart/2005/8/layout/bList2"/>
    <dgm:cxn modelId="{C8843562-506D-4EE0-BB90-7876B2AC8571}" type="presParOf" srcId="{D52769DE-ED48-409F-ACC5-1012684AB0E8}" destId="{C2C65FE2-9126-4330-BCD5-8D32D4BB2FC8}" srcOrd="1" destOrd="0" presId="urn:microsoft.com/office/officeart/2005/8/layout/bList2"/>
    <dgm:cxn modelId="{C12A1AB6-59FC-47DD-9E7B-2F1C18618BC8}" type="presParOf" srcId="{D52769DE-ED48-409F-ACC5-1012684AB0E8}" destId="{32ACF3E6-C657-428B-906E-4B8202E857F2}" srcOrd="2" destOrd="0" presId="urn:microsoft.com/office/officeart/2005/8/layout/bList2"/>
    <dgm:cxn modelId="{BB18569A-B22D-4C9E-896D-AA3319C497B1}" type="presParOf" srcId="{32ACF3E6-C657-428B-906E-4B8202E857F2}" destId="{112E3D03-499C-493F-A534-E31F840167E7}" srcOrd="0" destOrd="0" presId="urn:microsoft.com/office/officeart/2005/8/layout/bList2"/>
    <dgm:cxn modelId="{34F2CB85-D9AD-4699-BE75-8C91EEBA25AA}" type="presParOf" srcId="{32ACF3E6-C657-428B-906E-4B8202E857F2}" destId="{C54CA2AD-09FE-4C3E-BB53-8BAA0B25C7FF}" srcOrd="1" destOrd="0" presId="urn:microsoft.com/office/officeart/2005/8/layout/bList2"/>
    <dgm:cxn modelId="{07A2C078-A6B4-4357-9013-E0630A00FA85}" type="presParOf" srcId="{32ACF3E6-C657-428B-906E-4B8202E857F2}" destId="{CAAEDB82-82DA-42F3-BD87-272DEB75D8C0}" srcOrd="2" destOrd="0" presId="urn:microsoft.com/office/officeart/2005/8/layout/bList2"/>
    <dgm:cxn modelId="{97260A91-DC6B-4B0E-AA93-39B226E8821E}" type="presParOf" srcId="{32ACF3E6-C657-428B-906E-4B8202E857F2}" destId="{E1EBD1AA-3BCF-4DC0-BBAD-1398485ACD74}" srcOrd="3" destOrd="0" presId="urn:microsoft.com/office/officeart/2005/8/layout/bList2"/>
    <dgm:cxn modelId="{A1151A7A-BD31-4BC2-9ABF-44616CD18E19}" type="presParOf" srcId="{D52769DE-ED48-409F-ACC5-1012684AB0E8}" destId="{8B37593F-8584-4FD0-9AF9-978F16DA992A}" srcOrd="3" destOrd="0" presId="urn:microsoft.com/office/officeart/2005/8/layout/bList2"/>
    <dgm:cxn modelId="{1B7E8A2A-5EC1-44A6-9144-BCE7416F7CF5}" type="presParOf" srcId="{D52769DE-ED48-409F-ACC5-1012684AB0E8}" destId="{E2E4D60B-BC4D-4A60-925D-C7AE4945BF6B}" srcOrd="4" destOrd="0" presId="urn:microsoft.com/office/officeart/2005/8/layout/bList2"/>
    <dgm:cxn modelId="{CEEE6BD8-A6A3-44EB-A79C-A5A76BE7E9D7}" type="presParOf" srcId="{E2E4D60B-BC4D-4A60-925D-C7AE4945BF6B}" destId="{5407AC3B-7E07-4B20-85E4-793C03079858}" srcOrd="0" destOrd="0" presId="urn:microsoft.com/office/officeart/2005/8/layout/bList2"/>
    <dgm:cxn modelId="{059EF2C9-188F-4ADE-9C48-76E1D4744F52}" type="presParOf" srcId="{E2E4D60B-BC4D-4A60-925D-C7AE4945BF6B}" destId="{01C0C253-D2B6-42AA-925C-13F2FEF1BA1C}" srcOrd="1" destOrd="0" presId="urn:microsoft.com/office/officeart/2005/8/layout/bList2"/>
    <dgm:cxn modelId="{074FD220-9B64-480B-9183-D8F4AE507EA6}" type="presParOf" srcId="{E2E4D60B-BC4D-4A60-925D-C7AE4945BF6B}" destId="{9B1E3512-7289-427C-BF8D-911BC3983BBB}" srcOrd="2" destOrd="0" presId="urn:microsoft.com/office/officeart/2005/8/layout/bList2"/>
    <dgm:cxn modelId="{4CD8BA9A-1A66-418E-8B58-C98A61B587E8}" type="presParOf" srcId="{E2E4D60B-BC4D-4A60-925D-C7AE4945BF6B}" destId="{CA57F824-9514-4007-A743-469B025F4358}" srcOrd="3" destOrd="0" presId="urn:microsoft.com/office/officeart/2005/8/layout/bList2"/>
    <dgm:cxn modelId="{7A8F3797-2B7B-407D-8D9D-385C13D4B59D}" type="presParOf" srcId="{D52769DE-ED48-409F-ACC5-1012684AB0E8}" destId="{477321BB-34DA-4B85-AAE6-4E60B1F2F60F}" srcOrd="5" destOrd="0" presId="urn:microsoft.com/office/officeart/2005/8/layout/bList2"/>
    <dgm:cxn modelId="{6155AF6F-BD45-4E14-AC95-242BB0F76D6C}" type="presParOf" srcId="{D52769DE-ED48-409F-ACC5-1012684AB0E8}" destId="{1E65E2EF-CA0A-4249-83FA-AA402066A7D8}" srcOrd="6" destOrd="0" presId="urn:microsoft.com/office/officeart/2005/8/layout/bList2"/>
    <dgm:cxn modelId="{C1FFFD84-B077-402D-94E3-2F72B1969180}" type="presParOf" srcId="{1E65E2EF-CA0A-4249-83FA-AA402066A7D8}" destId="{EEEC1515-24C6-4471-9B96-D46D940078BE}" srcOrd="0" destOrd="0" presId="urn:microsoft.com/office/officeart/2005/8/layout/bList2"/>
    <dgm:cxn modelId="{48ED6F6C-3A6B-4C96-AB02-1573A0A79699}" type="presParOf" srcId="{1E65E2EF-CA0A-4249-83FA-AA402066A7D8}" destId="{3BCD91E9-9908-4AB0-9D6F-92F4EE98083E}" srcOrd="1" destOrd="0" presId="urn:microsoft.com/office/officeart/2005/8/layout/bList2"/>
    <dgm:cxn modelId="{528779EE-327B-462D-83D8-8BA9DA9ED000}" type="presParOf" srcId="{1E65E2EF-CA0A-4249-83FA-AA402066A7D8}" destId="{0B7EA80D-09E3-478F-AFFB-600DBDD646A5}" srcOrd="2" destOrd="0" presId="urn:microsoft.com/office/officeart/2005/8/layout/bList2"/>
    <dgm:cxn modelId="{CDC69AB7-3307-44BC-93E5-0DDAB88EE302}" type="presParOf" srcId="{1E65E2EF-CA0A-4249-83FA-AA402066A7D8}" destId="{E113011F-2053-412F-813E-6051AEAE78A3}" srcOrd="3" destOrd="0" presId="urn:microsoft.com/office/officeart/2005/8/layout/b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7.xml><?xml version="1.0" encoding="utf-8"?>
<dgm:dataModel xmlns:dgm="http://schemas.openxmlformats.org/drawingml/2006/diagram" xmlns:a="http://schemas.openxmlformats.org/drawingml/2006/main">
  <dgm:ptLst>
    <dgm:pt modelId="{A08B8D04-1A53-4845-AE58-5519E6D2CE6B}" type="doc">
      <dgm:prSet loTypeId="urn:microsoft.com/office/officeart/2005/8/layout/arrow6" loCatId="relationship" qsTypeId="urn:microsoft.com/office/officeart/2005/8/quickstyle/simple5" qsCatId="simple" csTypeId="urn:microsoft.com/office/officeart/2005/8/colors/accent1_2" csCatId="accent1" phldr="1"/>
      <dgm:spPr/>
      <dgm:t>
        <a:bodyPr/>
        <a:lstStyle/>
        <a:p>
          <a:endParaRPr lang="en-US"/>
        </a:p>
      </dgm:t>
    </dgm:pt>
    <dgm:pt modelId="{57D719BD-F0C9-4C81-929A-3B3C5A965521}">
      <dgm:prSet phldrT="[文本]"/>
      <dgm:spPr/>
      <dgm:t>
        <a:bodyPr/>
        <a:lstStyle/>
        <a:p>
          <a:r>
            <a:rPr lang="zh-CN" altLang="en-US" dirty="0"/>
            <a:t>宏观</a:t>
          </a:r>
          <a:endParaRPr lang="en-US" dirty="0"/>
        </a:p>
      </dgm:t>
    </dgm:pt>
    <dgm:pt modelId="{AC7EC87A-4986-4DC3-B66B-C04F1067B380}" type="parTrans" cxnId="{78D31E65-9D01-4109-9CEA-9E13B897CF1F}">
      <dgm:prSet/>
      <dgm:spPr/>
      <dgm:t>
        <a:bodyPr/>
        <a:lstStyle/>
        <a:p>
          <a:endParaRPr lang="en-US"/>
        </a:p>
      </dgm:t>
    </dgm:pt>
    <dgm:pt modelId="{63387B69-E87F-456D-A49A-BA8853473AF8}" type="sibTrans" cxnId="{78D31E65-9D01-4109-9CEA-9E13B897CF1F}">
      <dgm:prSet/>
      <dgm:spPr/>
      <dgm:t>
        <a:bodyPr/>
        <a:lstStyle/>
        <a:p>
          <a:endParaRPr lang="en-US"/>
        </a:p>
      </dgm:t>
    </dgm:pt>
    <dgm:pt modelId="{244296F7-D3AB-41C5-B403-FCF9AAE5DD4D}">
      <dgm:prSet phldrT="[文本]"/>
      <dgm:spPr/>
      <dgm:t>
        <a:bodyPr/>
        <a:lstStyle/>
        <a:p>
          <a:r>
            <a:rPr lang="zh-CN" altLang="en-US" dirty="0"/>
            <a:t>微观</a:t>
          </a:r>
          <a:endParaRPr lang="en-US" dirty="0"/>
        </a:p>
      </dgm:t>
    </dgm:pt>
    <dgm:pt modelId="{19A7FF95-B3C8-4EED-A5F1-E4A43EED39F0}" type="parTrans" cxnId="{4C799524-5735-437A-BA97-C4F87726BBCF}">
      <dgm:prSet/>
      <dgm:spPr/>
      <dgm:t>
        <a:bodyPr/>
        <a:lstStyle/>
        <a:p>
          <a:endParaRPr lang="en-US"/>
        </a:p>
      </dgm:t>
    </dgm:pt>
    <dgm:pt modelId="{76847013-D9CB-4360-9279-A7E75B7B0AC4}" type="sibTrans" cxnId="{4C799524-5735-437A-BA97-C4F87726BBCF}">
      <dgm:prSet/>
      <dgm:spPr/>
      <dgm:t>
        <a:bodyPr/>
        <a:lstStyle/>
        <a:p>
          <a:endParaRPr lang="en-US"/>
        </a:p>
      </dgm:t>
    </dgm:pt>
    <dgm:pt modelId="{59C7F638-A42A-4B4F-9E1B-EC04676D6C00}">
      <dgm:prSet phldrT="[文本]"/>
      <dgm:spPr/>
      <dgm:t>
        <a:bodyPr/>
        <a:lstStyle/>
        <a:p>
          <a:r>
            <a:rPr lang="zh-CN" altLang="en-US" dirty="0"/>
            <a:t>长于判断大势</a:t>
          </a:r>
          <a:endParaRPr lang="en-US" dirty="0"/>
        </a:p>
      </dgm:t>
    </dgm:pt>
    <dgm:pt modelId="{A4BDC77F-FD25-474E-88E7-34D0B4755BCA}" type="parTrans" cxnId="{1ECE1BBD-A8E0-454A-801A-9E8C274F29B2}">
      <dgm:prSet/>
      <dgm:spPr/>
      <dgm:t>
        <a:bodyPr/>
        <a:lstStyle/>
        <a:p>
          <a:endParaRPr lang="en-US"/>
        </a:p>
      </dgm:t>
    </dgm:pt>
    <dgm:pt modelId="{30D7E963-CD91-46FF-86A0-D7A029E766BE}" type="sibTrans" cxnId="{1ECE1BBD-A8E0-454A-801A-9E8C274F29B2}">
      <dgm:prSet/>
      <dgm:spPr/>
      <dgm:t>
        <a:bodyPr/>
        <a:lstStyle/>
        <a:p>
          <a:endParaRPr lang="en-US"/>
        </a:p>
      </dgm:t>
    </dgm:pt>
    <dgm:pt modelId="{57892110-644D-409D-B0F0-3D64BC070AB6}">
      <dgm:prSet phldrT="[文本]"/>
      <dgm:spPr/>
      <dgm:t>
        <a:bodyPr/>
        <a:lstStyle/>
        <a:p>
          <a:r>
            <a:rPr lang="zh-CN" altLang="en-US" dirty="0"/>
            <a:t>验证困难，周期较长</a:t>
          </a:r>
          <a:endParaRPr lang="en-US" dirty="0"/>
        </a:p>
      </dgm:t>
    </dgm:pt>
    <dgm:pt modelId="{43C06AEE-1672-4052-82A7-E987B8671340}" type="parTrans" cxnId="{76B7CC7B-D5E9-4947-982A-3D5E4300C933}">
      <dgm:prSet/>
      <dgm:spPr/>
      <dgm:t>
        <a:bodyPr/>
        <a:lstStyle/>
        <a:p>
          <a:endParaRPr lang="en-US"/>
        </a:p>
      </dgm:t>
    </dgm:pt>
    <dgm:pt modelId="{DA3DC707-6581-487C-8CA3-B242CCE8400C}" type="sibTrans" cxnId="{76B7CC7B-D5E9-4947-982A-3D5E4300C933}">
      <dgm:prSet/>
      <dgm:spPr/>
      <dgm:t>
        <a:bodyPr/>
        <a:lstStyle/>
        <a:p>
          <a:endParaRPr lang="en-US"/>
        </a:p>
      </dgm:t>
    </dgm:pt>
    <dgm:pt modelId="{55867035-55D9-43EA-88A3-134CBB6B1004}">
      <dgm:prSet phldrT="[文本]"/>
      <dgm:spPr/>
      <dgm:t>
        <a:bodyPr/>
        <a:lstStyle/>
        <a:p>
          <a:r>
            <a:rPr lang="zh-CN" altLang="en-US" dirty="0"/>
            <a:t>对细节敏感</a:t>
          </a:r>
          <a:endParaRPr lang="en-US" dirty="0"/>
        </a:p>
      </dgm:t>
    </dgm:pt>
    <dgm:pt modelId="{87045D0C-2C40-42BE-B8FC-653F23639C59}" type="parTrans" cxnId="{48F1EB8C-F4D7-4EB2-A66A-56DE60D7D2F2}">
      <dgm:prSet/>
      <dgm:spPr/>
      <dgm:t>
        <a:bodyPr/>
        <a:lstStyle/>
        <a:p>
          <a:endParaRPr lang="en-US"/>
        </a:p>
      </dgm:t>
    </dgm:pt>
    <dgm:pt modelId="{ED8D2EAB-4C4B-4D5C-9202-42E5A840F88D}" type="sibTrans" cxnId="{48F1EB8C-F4D7-4EB2-A66A-56DE60D7D2F2}">
      <dgm:prSet/>
      <dgm:spPr/>
      <dgm:t>
        <a:bodyPr/>
        <a:lstStyle/>
        <a:p>
          <a:endParaRPr lang="en-US"/>
        </a:p>
      </dgm:t>
    </dgm:pt>
    <dgm:pt modelId="{14927B1D-4480-416F-A398-3F2C2AEBB8C3}">
      <dgm:prSet phldrT="[文本]"/>
      <dgm:spPr/>
      <dgm:t>
        <a:bodyPr/>
        <a:lstStyle/>
        <a:p>
          <a:r>
            <a:rPr lang="zh-CN" altLang="en-US" dirty="0"/>
            <a:t>难以判断大势</a:t>
          </a:r>
          <a:endParaRPr lang="en-US" dirty="0"/>
        </a:p>
      </dgm:t>
    </dgm:pt>
    <dgm:pt modelId="{C7BEAC98-64F2-4FBA-91D2-C7E5704ECE18}" type="parTrans" cxnId="{954D8903-C451-43B7-9E26-BBB909D21C86}">
      <dgm:prSet/>
      <dgm:spPr/>
      <dgm:t>
        <a:bodyPr/>
        <a:lstStyle/>
        <a:p>
          <a:endParaRPr lang="en-US"/>
        </a:p>
      </dgm:t>
    </dgm:pt>
    <dgm:pt modelId="{DF1A277F-39E9-4DDA-BA6F-BA89270F34F3}" type="sibTrans" cxnId="{954D8903-C451-43B7-9E26-BBB909D21C86}">
      <dgm:prSet/>
      <dgm:spPr/>
      <dgm:t>
        <a:bodyPr/>
        <a:lstStyle/>
        <a:p>
          <a:endParaRPr lang="en-US"/>
        </a:p>
      </dgm:t>
    </dgm:pt>
    <dgm:pt modelId="{BE812D5A-6FDD-4940-960F-185D605C7C1B}" type="pres">
      <dgm:prSet presAssocID="{A08B8D04-1A53-4845-AE58-5519E6D2CE6B}" presName="compositeShape" presStyleCnt="0">
        <dgm:presLayoutVars>
          <dgm:chMax val="2"/>
          <dgm:dir/>
          <dgm:resizeHandles val="exact"/>
        </dgm:presLayoutVars>
      </dgm:prSet>
      <dgm:spPr/>
    </dgm:pt>
    <dgm:pt modelId="{5DF7A8F7-FB66-4D1B-AA2E-B5B668B63E8A}" type="pres">
      <dgm:prSet presAssocID="{A08B8D04-1A53-4845-AE58-5519E6D2CE6B}" presName="ribbon" presStyleLbl="node1" presStyleIdx="0" presStyleCnt="1"/>
      <dgm:spPr/>
    </dgm:pt>
    <dgm:pt modelId="{050650CB-0AA8-467B-9338-8C10D23FCD9B}" type="pres">
      <dgm:prSet presAssocID="{A08B8D04-1A53-4845-AE58-5519E6D2CE6B}" presName="leftArrowText" presStyleLbl="node1" presStyleIdx="0" presStyleCnt="1">
        <dgm:presLayoutVars>
          <dgm:chMax val="0"/>
          <dgm:bulletEnabled val="1"/>
        </dgm:presLayoutVars>
      </dgm:prSet>
      <dgm:spPr/>
    </dgm:pt>
    <dgm:pt modelId="{84EAFC6F-2D64-4A6E-B844-7102FCA81C4F}" type="pres">
      <dgm:prSet presAssocID="{A08B8D04-1A53-4845-AE58-5519E6D2CE6B}" presName="rightArrowText" presStyleLbl="node1" presStyleIdx="0" presStyleCnt="1">
        <dgm:presLayoutVars>
          <dgm:chMax val="0"/>
          <dgm:bulletEnabled val="1"/>
        </dgm:presLayoutVars>
      </dgm:prSet>
      <dgm:spPr/>
    </dgm:pt>
  </dgm:ptLst>
  <dgm:cxnLst>
    <dgm:cxn modelId="{954D8903-C451-43B7-9E26-BBB909D21C86}" srcId="{244296F7-D3AB-41C5-B403-FCF9AAE5DD4D}" destId="{14927B1D-4480-416F-A398-3F2C2AEBB8C3}" srcOrd="1" destOrd="0" parTransId="{C7BEAC98-64F2-4FBA-91D2-C7E5704ECE18}" sibTransId="{DF1A277F-39E9-4DDA-BA6F-BA89270F34F3}"/>
    <dgm:cxn modelId="{4C799524-5735-437A-BA97-C4F87726BBCF}" srcId="{A08B8D04-1A53-4845-AE58-5519E6D2CE6B}" destId="{244296F7-D3AB-41C5-B403-FCF9AAE5DD4D}" srcOrd="1" destOrd="0" parTransId="{19A7FF95-B3C8-4EED-A5F1-E4A43EED39F0}" sibTransId="{76847013-D9CB-4360-9279-A7E75B7B0AC4}"/>
    <dgm:cxn modelId="{78D31E65-9D01-4109-9CEA-9E13B897CF1F}" srcId="{A08B8D04-1A53-4845-AE58-5519E6D2CE6B}" destId="{57D719BD-F0C9-4C81-929A-3B3C5A965521}" srcOrd="0" destOrd="0" parTransId="{AC7EC87A-4986-4DC3-B66B-C04F1067B380}" sibTransId="{63387B69-E87F-456D-A49A-BA8853473AF8}"/>
    <dgm:cxn modelId="{730A4B50-DC45-4C82-8023-5736B0314D3A}" type="presOf" srcId="{55867035-55D9-43EA-88A3-134CBB6B1004}" destId="{84EAFC6F-2D64-4A6E-B844-7102FCA81C4F}" srcOrd="0" destOrd="1" presId="urn:microsoft.com/office/officeart/2005/8/layout/arrow6"/>
    <dgm:cxn modelId="{EF6E945A-887A-4E7A-8A82-7E597EB3DD56}" type="presOf" srcId="{57892110-644D-409D-B0F0-3D64BC070AB6}" destId="{050650CB-0AA8-467B-9338-8C10D23FCD9B}" srcOrd="0" destOrd="2" presId="urn:microsoft.com/office/officeart/2005/8/layout/arrow6"/>
    <dgm:cxn modelId="{76B7CC7B-D5E9-4947-982A-3D5E4300C933}" srcId="{57D719BD-F0C9-4C81-929A-3B3C5A965521}" destId="{57892110-644D-409D-B0F0-3D64BC070AB6}" srcOrd="1" destOrd="0" parTransId="{43C06AEE-1672-4052-82A7-E987B8671340}" sibTransId="{DA3DC707-6581-487C-8CA3-B242CCE8400C}"/>
    <dgm:cxn modelId="{48F1EB8C-F4D7-4EB2-A66A-56DE60D7D2F2}" srcId="{244296F7-D3AB-41C5-B403-FCF9AAE5DD4D}" destId="{55867035-55D9-43EA-88A3-134CBB6B1004}" srcOrd="0" destOrd="0" parTransId="{87045D0C-2C40-42BE-B8FC-653F23639C59}" sibTransId="{ED8D2EAB-4C4B-4D5C-9202-42E5A840F88D}"/>
    <dgm:cxn modelId="{403D2CBA-928D-402F-B277-C4D85D0ECFB4}" type="presOf" srcId="{57D719BD-F0C9-4C81-929A-3B3C5A965521}" destId="{050650CB-0AA8-467B-9338-8C10D23FCD9B}" srcOrd="0" destOrd="0" presId="urn:microsoft.com/office/officeart/2005/8/layout/arrow6"/>
    <dgm:cxn modelId="{1ECE1BBD-A8E0-454A-801A-9E8C274F29B2}" srcId="{57D719BD-F0C9-4C81-929A-3B3C5A965521}" destId="{59C7F638-A42A-4B4F-9E1B-EC04676D6C00}" srcOrd="0" destOrd="0" parTransId="{A4BDC77F-FD25-474E-88E7-34D0B4755BCA}" sibTransId="{30D7E963-CD91-46FF-86A0-D7A029E766BE}"/>
    <dgm:cxn modelId="{A75150C4-6487-40FD-AAB3-4B86646511FC}" type="presOf" srcId="{A08B8D04-1A53-4845-AE58-5519E6D2CE6B}" destId="{BE812D5A-6FDD-4940-960F-185D605C7C1B}" srcOrd="0" destOrd="0" presId="urn:microsoft.com/office/officeart/2005/8/layout/arrow6"/>
    <dgm:cxn modelId="{B0B8C1D6-00F7-4C95-8802-66C9B9C90F4F}" type="presOf" srcId="{244296F7-D3AB-41C5-B403-FCF9AAE5DD4D}" destId="{84EAFC6F-2D64-4A6E-B844-7102FCA81C4F}" srcOrd="0" destOrd="0" presId="urn:microsoft.com/office/officeart/2005/8/layout/arrow6"/>
    <dgm:cxn modelId="{AEB29FDD-B534-4D40-B3D9-2488969D08EA}" type="presOf" srcId="{59C7F638-A42A-4B4F-9E1B-EC04676D6C00}" destId="{050650CB-0AA8-467B-9338-8C10D23FCD9B}" srcOrd="0" destOrd="1" presId="urn:microsoft.com/office/officeart/2005/8/layout/arrow6"/>
    <dgm:cxn modelId="{DC6B1AE0-429B-43B4-AB8C-3C5D33031914}" type="presOf" srcId="{14927B1D-4480-416F-A398-3F2C2AEBB8C3}" destId="{84EAFC6F-2D64-4A6E-B844-7102FCA81C4F}" srcOrd="0" destOrd="2" presId="urn:microsoft.com/office/officeart/2005/8/layout/arrow6"/>
    <dgm:cxn modelId="{D8DA4000-C6E1-4F8B-BCE6-1E8C658CD886}" type="presParOf" srcId="{BE812D5A-6FDD-4940-960F-185D605C7C1B}" destId="{5DF7A8F7-FB66-4D1B-AA2E-B5B668B63E8A}" srcOrd="0" destOrd="0" presId="urn:microsoft.com/office/officeart/2005/8/layout/arrow6"/>
    <dgm:cxn modelId="{060FDB04-699F-4D9A-AACE-D703872A8CDF}" type="presParOf" srcId="{BE812D5A-6FDD-4940-960F-185D605C7C1B}" destId="{050650CB-0AA8-467B-9338-8C10D23FCD9B}" srcOrd="1" destOrd="0" presId="urn:microsoft.com/office/officeart/2005/8/layout/arrow6"/>
    <dgm:cxn modelId="{6EFBAD91-91F9-4F5C-ACB7-70E589B6267F}" type="presParOf" srcId="{BE812D5A-6FDD-4940-960F-185D605C7C1B}" destId="{84EAFC6F-2D64-4A6E-B844-7102FCA81C4F}" srcOrd="2" destOrd="0" presId="urn:microsoft.com/office/officeart/2005/8/layout/arrow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8.xml><?xml version="1.0" encoding="utf-8"?>
<dgm:dataModel xmlns:dgm="http://schemas.openxmlformats.org/drawingml/2006/diagram" xmlns:a="http://schemas.openxmlformats.org/drawingml/2006/main">
  <dgm:ptLst>
    <dgm:pt modelId="{EF6405CA-850E-42F8-9F60-1BCFFC6D4D31}"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4C7F55F0-1C99-4813-9DB9-E049C40BD097}">
      <dgm:prSet phldrT="[文本]"/>
      <dgm:spPr/>
      <dgm:t>
        <a:bodyPr/>
        <a:lstStyle/>
        <a:p>
          <a:r>
            <a:rPr lang="zh-CN" altLang="en-US" dirty="0"/>
            <a:t>什么是概率？</a:t>
          </a:r>
          <a:endParaRPr lang="en-US" dirty="0"/>
        </a:p>
      </dgm:t>
    </dgm:pt>
    <dgm:pt modelId="{1886D40D-F9B5-4BB9-B797-2A48354619C7}" type="parTrans" cxnId="{C2F59B28-7C46-4B5A-8DF2-035BC2FACF6F}">
      <dgm:prSet/>
      <dgm:spPr/>
      <dgm:t>
        <a:bodyPr/>
        <a:lstStyle/>
        <a:p>
          <a:endParaRPr lang="en-US"/>
        </a:p>
      </dgm:t>
    </dgm:pt>
    <dgm:pt modelId="{9BE2F486-8888-45A9-95F1-6966C8AE21EA}" type="sibTrans" cxnId="{C2F59B28-7C46-4B5A-8DF2-035BC2FACF6F}">
      <dgm:prSet/>
      <dgm:spPr/>
      <dgm:t>
        <a:bodyPr/>
        <a:lstStyle/>
        <a:p>
          <a:endParaRPr lang="en-US"/>
        </a:p>
      </dgm:t>
    </dgm:pt>
    <dgm:pt modelId="{877C771B-6583-4A75-BF04-611E10E692DD}">
      <dgm:prSet phldrT="[文本]"/>
      <dgm:spPr/>
      <dgm:t>
        <a:bodyPr/>
        <a:lstStyle/>
        <a:p>
          <a:r>
            <a:rPr lang="zh-CN" altLang="en-US" dirty="0"/>
            <a:t>波动：可能性</a:t>
          </a:r>
          <a:endParaRPr lang="en-US" dirty="0"/>
        </a:p>
      </dgm:t>
    </dgm:pt>
    <dgm:pt modelId="{66FBD237-4134-4B57-8A4B-25C32A02994A}" type="parTrans" cxnId="{F83FCC41-51F3-4C0F-AB75-58D6C2370464}">
      <dgm:prSet/>
      <dgm:spPr/>
      <dgm:t>
        <a:bodyPr/>
        <a:lstStyle/>
        <a:p>
          <a:endParaRPr lang="en-US"/>
        </a:p>
      </dgm:t>
    </dgm:pt>
    <dgm:pt modelId="{45A02088-5789-4BEB-8C47-2D8FFB0B102B}" type="sibTrans" cxnId="{F83FCC41-51F3-4C0F-AB75-58D6C2370464}">
      <dgm:prSet/>
      <dgm:spPr/>
      <dgm:t>
        <a:bodyPr/>
        <a:lstStyle/>
        <a:p>
          <a:endParaRPr lang="en-US"/>
        </a:p>
      </dgm:t>
    </dgm:pt>
    <dgm:pt modelId="{CA5F9032-316C-468B-9173-92A7330173B8}">
      <dgm:prSet phldrT="[文本]"/>
      <dgm:spPr/>
      <dgm:t>
        <a:bodyPr/>
        <a:lstStyle/>
        <a:p>
          <a:r>
            <a:rPr lang="zh-CN" altLang="en-US" dirty="0"/>
            <a:t>风险评估</a:t>
          </a:r>
          <a:endParaRPr lang="en-US" dirty="0"/>
        </a:p>
      </dgm:t>
    </dgm:pt>
    <dgm:pt modelId="{D04F912F-2C8F-4E30-9D97-DAAC0DAAC0D7}" type="parTrans" cxnId="{05E50F40-16D3-47C8-A9D4-4A5FC9224B64}">
      <dgm:prSet/>
      <dgm:spPr/>
      <dgm:t>
        <a:bodyPr/>
        <a:lstStyle/>
        <a:p>
          <a:endParaRPr lang="en-US"/>
        </a:p>
      </dgm:t>
    </dgm:pt>
    <dgm:pt modelId="{A876586E-A10E-45C2-A54E-6A389EF38161}" type="sibTrans" cxnId="{05E50F40-16D3-47C8-A9D4-4A5FC9224B64}">
      <dgm:prSet/>
      <dgm:spPr/>
      <dgm:t>
        <a:bodyPr/>
        <a:lstStyle/>
        <a:p>
          <a:endParaRPr lang="en-US"/>
        </a:p>
      </dgm:t>
    </dgm:pt>
    <dgm:pt modelId="{6AA98317-43EC-4D05-881B-90F4E2C2F7FD}">
      <dgm:prSet phldrT="[文本]"/>
      <dgm:spPr/>
      <dgm:t>
        <a:bodyPr/>
        <a:lstStyle/>
        <a:p>
          <a:r>
            <a:rPr lang="zh-CN" altLang="en-US" dirty="0"/>
            <a:t>为什么</a:t>
          </a:r>
          <a:endParaRPr lang="en-US" dirty="0"/>
        </a:p>
      </dgm:t>
    </dgm:pt>
    <dgm:pt modelId="{589A3CAA-28E4-4479-9A0B-6DFC2D6FBFC7}" type="parTrans" cxnId="{F820E291-B349-4929-8328-CB4A5A1D7BB7}">
      <dgm:prSet/>
      <dgm:spPr/>
      <dgm:t>
        <a:bodyPr/>
        <a:lstStyle/>
        <a:p>
          <a:endParaRPr lang="en-US"/>
        </a:p>
      </dgm:t>
    </dgm:pt>
    <dgm:pt modelId="{5160C448-1114-4CAF-A94F-DA58B3F89167}" type="sibTrans" cxnId="{F820E291-B349-4929-8328-CB4A5A1D7BB7}">
      <dgm:prSet/>
      <dgm:spPr/>
      <dgm:t>
        <a:bodyPr/>
        <a:lstStyle/>
        <a:p>
          <a:endParaRPr lang="en-US"/>
        </a:p>
      </dgm:t>
    </dgm:pt>
    <dgm:pt modelId="{33E3C59E-721E-4F80-AF3D-48CC5A62C4B6}">
      <dgm:prSet phldrT="[文本]"/>
      <dgm:spPr/>
      <dgm:t>
        <a:bodyPr/>
        <a:lstStyle/>
        <a:p>
          <a:r>
            <a:rPr lang="zh-CN" altLang="en-US" dirty="0"/>
            <a:t>市场充满着不确定性</a:t>
          </a:r>
          <a:endParaRPr lang="en-US" dirty="0"/>
        </a:p>
      </dgm:t>
    </dgm:pt>
    <dgm:pt modelId="{DCE6CE54-915F-496C-90D7-79BD3BA7AF36}" type="parTrans" cxnId="{2E04F3E0-1106-42A2-BA0C-3AA9A6F0FB2C}">
      <dgm:prSet/>
      <dgm:spPr/>
      <dgm:t>
        <a:bodyPr/>
        <a:lstStyle/>
        <a:p>
          <a:endParaRPr lang="en-US"/>
        </a:p>
      </dgm:t>
    </dgm:pt>
    <dgm:pt modelId="{B96D113F-3AE5-4592-B2A1-20AAB499907F}" type="sibTrans" cxnId="{2E04F3E0-1106-42A2-BA0C-3AA9A6F0FB2C}">
      <dgm:prSet/>
      <dgm:spPr/>
      <dgm:t>
        <a:bodyPr/>
        <a:lstStyle/>
        <a:p>
          <a:endParaRPr lang="en-US"/>
        </a:p>
      </dgm:t>
    </dgm:pt>
    <dgm:pt modelId="{33024B99-F598-4DF4-8237-C835DFC927B1}">
      <dgm:prSet phldrT="[文本]"/>
      <dgm:spPr/>
      <dgm:t>
        <a:bodyPr/>
        <a:lstStyle/>
        <a:p>
          <a:r>
            <a:rPr lang="zh-CN" altLang="en-US" dirty="0"/>
            <a:t>大数定律</a:t>
          </a:r>
          <a:endParaRPr lang="en-US" dirty="0"/>
        </a:p>
      </dgm:t>
    </dgm:pt>
    <dgm:pt modelId="{81971707-15BE-4F3A-BB59-2D7EA4F850EB}" type="parTrans" cxnId="{18017EDE-90C7-419C-9009-E91DDA8F5E51}">
      <dgm:prSet/>
      <dgm:spPr/>
      <dgm:t>
        <a:bodyPr/>
        <a:lstStyle/>
        <a:p>
          <a:endParaRPr lang="en-US"/>
        </a:p>
      </dgm:t>
    </dgm:pt>
    <dgm:pt modelId="{FAAEF131-37F1-45A6-BCBD-12FBC2156D2D}" type="sibTrans" cxnId="{18017EDE-90C7-419C-9009-E91DDA8F5E51}">
      <dgm:prSet/>
      <dgm:spPr/>
      <dgm:t>
        <a:bodyPr/>
        <a:lstStyle/>
        <a:p>
          <a:endParaRPr lang="en-US"/>
        </a:p>
      </dgm:t>
    </dgm:pt>
    <dgm:pt modelId="{39B8E0B5-1839-4AE9-894F-6AEAAA84C294}">
      <dgm:prSet phldrT="[文本]"/>
      <dgm:spPr/>
      <dgm:t>
        <a:bodyPr/>
        <a:lstStyle/>
        <a:p>
          <a:r>
            <a:rPr lang="zh-CN" altLang="en-US" dirty="0"/>
            <a:t>贝叶斯定理</a:t>
          </a:r>
          <a:endParaRPr lang="en-US" dirty="0"/>
        </a:p>
      </dgm:t>
    </dgm:pt>
    <dgm:pt modelId="{81FF7090-83CD-4BA1-A989-14EC7C75D9C6}" type="parTrans" cxnId="{E11F2A04-A6A6-43A3-82E1-CA7D5DC105F2}">
      <dgm:prSet/>
      <dgm:spPr/>
      <dgm:t>
        <a:bodyPr/>
        <a:lstStyle/>
        <a:p>
          <a:endParaRPr lang="en-US"/>
        </a:p>
      </dgm:t>
    </dgm:pt>
    <dgm:pt modelId="{F2DBB134-C4A7-4DE7-8E3A-70718BEA2EA6}" type="sibTrans" cxnId="{E11F2A04-A6A6-43A3-82E1-CA7D5DC105F2}">
      <dgm:prSet/>
      <dgm:spPr/>
      <dgm:t>
        <a:bodyPr/>
        <a:lstStyle/>
        <a:p>
          <a:endParaRPr lang="en-US"/>
        </a:p>
      </dgm:t>
    </dgm:pt>
    <dgm:pt modelId="{224BAF1B-D604-4B59-AE91-FEB012F521DE}">
      <dgm:prSet phldrT="[文本]"/>
      <dgm:spPr/>
      <dgm:t>
        <a:bodyPr/>
        <a:lstStyle/>
        <a:p>
          <a:r>
            <a:rPr lang="en-US" dirty="0"/>
            <a:t>P(A|B) = P(B|A) * P(A)] / P(B)</a:t>
          </a:r>
        </a:p>
      </dgm:t>
    </dgm:pt>
    <dgm:pt modelId="{BD81798F-755B-4F01-AFCB-846AEBA4A207}" type="parTrans" cxnId="{CF7EE5DD-EDFB-4DDE-92E7-F1DC6C47E0D8}">
      <dgm:prSet/>
      <dgm:spPr/>
      <dgm:t>
        <a:bodyPr/>
        <a:lstStyle/>
        <a:p>
          <a:endParaRPr lang="en-US"/>
        </a:p>
      </dgm:t>
    </dgm:pt>
    <dgm:pt modelId="{974286E9-E5C9-43A4-A4A7-C8648BC2991A}" type="sibTrans" cxnId="{CF7EE5DD-EDFB-4DDE-92E7-F1DC6C47E0D8}">
      <dgm:prSet/>
      <dgm:spPr/>
      <dgm:t>
        <a:bodyPr/>
        <a:lstStyle/>
        <a:p>
          <a:endParaRPr lang="en-US"/>
        </a:p>
      </dgm:t>
    </dgm:pt>
    <dgm:pt modelId="{387A4B8C-23F8-4319-A075-D536CE4EF993}">
      <dgm:prSet phldrT="[文本]"/>
      <dgm:spPr/>
      <dgm:t>
        <a:bodyPr/>
        <a:lstStyle/>
        <a:p>
          <a:r>
            <a:rPr lang="zh-CN" altLang="en-US" dirty="0"/>
            <a:t>利用新信息更新认知</a:t>
          </a:r>
          <a:r>
            <a:rPr lang="en-US" altLang="zh-CN" dirty="0"/>
            <a:t>(</a:t>
          </a:r>
          <a:r>
            <a:rPr lang="zh-CN" altLang="en-US" dirty="0"/>
            <a:t>迭代</a:t>
          </a:r>
          <a:r>
            <a:rPr lang="en-US" altLang="zh-CN" dirty="0"/>
            <a:t>)</a:t>
          </a:r>
          <a:endParaRPr lang="en-US" dirty="0"/>
        </a:p>
      </dgm:t>
    </dgm:pt>
    <dgm:pt modelId="{F6B1EDC3-2DF2-42BD-90C1-FCC475AC8DF5}" type="parTrans" cxnId="{897B110B-B1AC-4274-A44F-CBA628CA8F44}">
      <dgm:prSet/>
      <dgm:spPr/>
      <dgm:t>
        <a:bodyPr/>
        <a:lstStyle/>
        <a:p>
          <a:endParaRPr lang="en-US"/>
        </a:p>
      </dgm:t>
    </dgm:pt>
    <dgm:pt modelId="{B29C5F99-6A4B-465C-B1A2-1FC2CA7F0E0C}" type="sibTrans" cxnId="{897B110B-B1AC-4274-A44F-CBA628CA8F44}">
      <dgm:prSet/>
      <dgm:spPr/>
      <dgm:t>
        <a:bodyPr/>
        <a:lstStyle/>
        <a:p>
          <a:endParaRPr lang="en-US"/>
        </a:p>
      </dgm:t>
    </dgm:pt>
    <dgm:pt modelId="{5183B3BC-A1FC-4DA7-83D7-22621FD0A02A}">
      <dgm:prSet phldrT="[文本]"/>
      <dgm:spPr/>
      <dgm:t>
        <a:bodyPr/>
        <a:lstStyle/>
        <a:p>
          <a:r>
            <a:rPr lang="zh-CN" altLang="en-US" dirty="0"/>
            <a:t>统计检验</a:t>
          </a:r>
          <a:endParaRPr lang="en-US" dirty="0"/>
        </a:p>
      </dgm:t>
    </dgm:pt>
    <dgm:pt modelId="{D5900612-F5E8-4B8D-9D06-747E3E47EC88}" type="parTrans" cxnId="{4BA3AC56-84B9-4AFA-A97A-7DFB83A5568D}">
      <dgm:prSet/>
      <dgm:spPr/>
      <dgm:t>
        <a:bodyPr/>
        <a:lstStyle/>
        <a:p>
          <a:endParaRPr lang="en-US"/>
        </a:p>
      </dgm:t>
    </dgm:pt>
    <dgm:pt modelId="{BABA395B-AB21-40F7-A6D5-00D948ADB45D}" type="sibTrans" cxnId="{4BA3AC56-84B9-4AFA-A97A-7DFB83A5568D}">
      <dgm:prSet/>
      <dgm:spPr/>
      <dgm:t>
        <a:bodyPr/>
        <a:lstStyle/>
        <a:p>
          <a:endParaRPr lang="en-US"/>
        </a:p>
      </dgm:t>
    </dgm:pt>
    <dgm:pt modelId="{E55705F7-66A2-48AC-AFE7-425CA9C07BBB}">
      <dgm:prSet phldrT="[文本]"/>
      <dgm:spPr/>
      <dgm:t>
        <a:bodyPr/>
        <a:lstStyle/>
        <a:p>
          <a:r>
            <a:rPr lang="zh-CN" altLang="en-US" dirty="0"/>
            <a:t>量化市场认知</a:t>
          </a:r>
          <a:endParaRPr lang="en-US" dirty="0"/>
        </a:p>
      </dgm:t>
    </dgm:pt>
    <dgm:pt modelId="{B8206179-AEAE-4EC3-B2C2-4865BA3AF843}" type="parTrans" cxnId="{408108DD-65FD-4236-97AF-AF58D8809F56}">
      <dgm:prSet/>
      <dgm:spPr/>
      <dgm:t>
        <a:bodyPr/>
        <a:lstStyle/>
        <a:p>
          <a:endParaRPr lang="en-US"/>
        </a:p>
      </dgm:t>
    </dgm:pt>
    <dgm:pt modelId="{DC44BDDF-DEFF-46FD-95A6-1EB9BC7EA4CD}" type="sibTrans" cxnId="{408108DD-65FD-4236-97AF-AF58D8809F56}">
      <dgm:prSet/>
      <dgm:spPr/>
      <dgm:t>
        <a:bodyPr/>
        <a:lstStyle/>
        <a:p>
          <a:endParaRPr lang="en-US"/>
        </a:p>
      </dgm:t>
    </dgm:pt>
    <dgm:pt modelId="{15EB3739-26AA-4ACC-BAA8-D2DE5F4E81DF}" type="pres">
      <dgm:prSet presAssocID="{EF6405CA-850E-42F8-9F60-1BCFFC6D4D31}" presName="Name0" presStyleCnt="0">
        <dgm:presLayoutVars>
          <dgm:dir/>
          <dgm:animLvl val="lvl"/>
          <dgm:resizeHandles val="exact"/>
        </dgm:presLayoutVars>
      </dgm:prSet>
      <dgm:spPr/>
    </dgm:pt>
    <dgm:pt modelId="{F52C0594-1ADA-4CB1-87C6-7C3F19753217}" type="pres">
      <dgm:prSet presAssocID="{4C7F55F0-1C99-4813-9DB9-E049C40BD097}" presName="composite" presStyleCnt="0"/>
      <dgm:spPr/>
    </dgm:pt>
    <dgm:pt modelId="{3BF929B5-7287-4C52-8D28-B0CCBD6973DD}" type="pres">
      <dgm:prSet presAssocID="{4C7F55F0-1C99-4813-9DB9-E049C40BD097}" presName="parTx" presStyleLbl="alignNode1" presStyleIdx="0" presStyleCnt="3">
        <dgm:presLayoutVars>
          <dgm:chMax val="0"/>
          <dgm:chPref val="0"/>
          <dgm:bulletEnabled val="1"/>
        </dgm:presLayoutVars>
      </dgm:prSet>
      <dgm:spPr/>
    </dgm:pt>
    <dgm:pt modelId="{B56EB0F1-2506-4614-9748-E5E8D624C03B}" type="pres">
      <dgm:prSet presAssocID="{4C7F55F0-1C99-4813-9DB9-E049C40BD097}" presName="desTx" presStyleLbl="alignAccFollowNode1" presStyleIdx="0" presStyleCnt="3">
        <dgm:presLayoutVars>
          <dgm:bulletEnabled val="1"/>
        </dgm:presLayoutVars>
      </dgm:prSet>
      <dgm:spPr/>
    </dgm:pt>
    <dgm:pt modelId="{E0F47FFB-3718-4B9E-B74B-A48CA8BE72A7}" type="pres">
      <dgm:prSet presAssocID="{9BE2F486-8888-45A9-95F1-6966C8AE21EA}" presName="space" presStyleCnt="0"/>
      <dgm:spPr/>
    </dgm:pt>
    <dgm:pt modelId="{C3E1617D-E114-47A9-9002-DDDFA97722C0}" type="pres">
      <dgm:prSet presAssocID="{6AA98317-43EC-4D05-881B-90F4E2C2F7FD}" presName="composite" presStyleCnt="0"/>
      <dgm:spPr/>
    </dgm:pt>
    <dgm:pt modelId="{F4CEECC0-FEA9-4E18-AE06-03B4A3175D79}" type="pres">
      <dgm:prSet presAssocID="{6AA98317-43EC-4D05-881B-90F4E2C2F7FD}" presName="parTx" presStyleLbl="alignNode1" presStyleIdx="1" presStyleCnt="3">
        <dgm:presLayoutVars>
          <dgm:chMax val="0"/>
          <dgm:chPref val="0"/>
          <dgm:bulletEnabled val="1"/>
        </dgm:presLayoutVars>
      </dgm:prSet>
      <dgm:spPr/>
    </dgm:pt>
    <dgm:pt modelId="{EB156E59-08E8-4EF5-BF30-E03657867E62}" type="pres">
      <dgm:prSet presAssocID="{6AA98317-43EC-4D05-881B-90F4E2C2F7FD}" presName="desTx" presStyleLbl="alignAccFollowNode1" presStyleIdx="1" presStyleCnt="3">
        <dgm:presLayoutVars>
          <dgm:bulletEnabled val="1"/>
        </dgm:presLayoutVars>
      </dgm:prSet>
      <dgm:spPr/>
    </dgm:pt>
    <dgm:pt modelId="{4A5BBD77-1607-4869-BDCE-665B40832D0C}" type="pres">
      <dgm:prSet presAssocID="{5160C448-1114-4CAF-A94F-DA58B3F89167}" presName="space" presStyleCnt="0"/>
      <dgm:spPr/>
    </dgm:pt>
    <dgm:pt modelId="{4C23EF66-1C5C-4151-B148-7924685C67E1}" type="pres">
      <dgm:prSet presAssocID="{39B8E0B5-1839-4AE9-894F-6AEAAA84C294}" presName="composite" presStyleCnt="0"/>
      <dgm:spPr/>
    </dgm:pt>
    <dgm:pt modelId="{36AB8207-4E29-476A-8E76-A6BAF2C88221}" type="pres">
      <dgm:prSet presAssocID="{39B8E0B5-1839-4AE9-894F-6AEAAA84C294}" presName="parTx" presStyleLbl="alignNode1" presStyleIdx="2" presStyleCnt="3">
        <dgm:presLayoutVars>
          <dgm:chMax val="0"/>
          <dgm:chPref val="0"/>
          <dgm:bulletEnabled val="1"/>
        </dgm:presLayoutVars>
      </dgm:prSet>
      <dgm:spPr/>
    </dgm:pt>
    <dgm:pt modelId="{AC217289-4D41-48CD-B709-30E862E25A03}" type="pres">
      <dgm:prSet presAssocID="{39B8E0B5-1839-4AE9-894F-6AEAAA84C294}" presName="desTx" presStyleLbl="alignAccFollowNode1" presStyleIdx="2" presStyleCnt="3">
        <dgm:presLayoutVars>
          <dgm:bulletEnabled val="1"/>
        </dgm:presLayoutVars>
      </dgm:prSet>
      <dgm:spPr/>
    </dgm:pt>
  </dgm:ptLst>
  <dgm:cxnLst>
    <dgm:cxn modelId="{F990D102-D355-4B7D-9669-03920B84B16F}" type="presOf" srcId="{33024B99-F598-4DF4-8237-C835DFC927B1}" destId="{EB156E59-08E8-4EF5-BF30-E03657867E62}" srcOrd="0" destOrd="1" presId="urn:microsoft.com/office/officeart/2005/8/layout/hList1"/>
    <dgm:cxn modelId="{E11F2A04-A6A6-43A3-82E1-CA7D5DC105F2}" srcId="{EF6405CA-850E-42F8-9F60-1BCFFC6D4D31}" destId="{39B8E0B5-1839-4AE9-894F-6AEAAA84C294}" srcOrd="2" destOrd="0" parTransId="{81FF7090-83CD-4BA1-A989-14EC7C75D9C6}" sibTransId="{F2DBB134-C4A7-4DE7-8E3A-70718BEA2EA6}"/>
    <dgm:cxn modelId="{897B110B-B1AC-4274-A44F-CBA628CA8F44}" srcId="{39B8E0B5-1839-4AE9-894F-6AEAAA84C294}" destId="{387A4B8C-23F8-4319-A075-D536CE4EF993}" srcOrd="1" destOrd="0" parTransId="{F6B1EDC3-2DF2-42BD-90C1-FCC475AC8DF5}" sibTransId="{B29C5F99-6A4B-465C-B1A2-1FC2CA7F0E0C}"/>
    <dgm:cxn modelId="{C2F59B28-7C46-4B5A-8DF2-035BC2FACF6F}" srcId="{EF6405CA-850E-42F8-9F60-1BCFFC6D4D31}" destId="{4C7F55F0-1C99-4813-9DB9-E049C40BD097}" srcOrd="0" destOrd="0" parTransId="{1886D40D-F9B5-4BB9-B797-2A48354619C7}" sibTransId="{9BE2F486-8888-45A9-95F1-6966C8AE21EA}"/>
    <dgm:cxn modelId="{CF066F2D-C779-4950-84FA-E9E0B7ABB46F}" type="presOf" srcId="{5183B3BC-A1FC-4DA7-83D7-22621FD0A02A}" destId="{B56EB0F1-2506-4614-9748-E5E8D624C03B}" srcOrd="0" destOrd="2" presId="urn:microsoft.com/office/officeart/2005/8/layout/hList1"/>
    <dgm:cxn modelId="{05E50F40-16D3-47C8-A9D4-4A5FC9224B64}" srcId="{4C7F55F0-1C99-4813-9DB9-E049C40BD097}" destId="{CA5F9032-316C-468B-9173-92A7330173B8}" srcOrd="1" destOrd="0" parTransId="{D04F912F-2C8F-4E30-9D97-DAAC0DAAC0D7}" sibTransId="{A876586E-A10E-45C2-A54E-6A389EF38161}"/>
    <dgm:cxn modelId="{44B1C240-C118-41E4-BB70-A98821E8AA88}" type="presOf" srcId="{39B8E0B5-1839-4AE9-894F-6AEAAA84C294}" destId="{36AB8207-4E29-476A-8E76-A6BAF2C88221}" srcOrd="0" destOrd="0" presId="urn:microsoft.com/office/officeart/2005/8/layout/hList1"/>
    <dgm:cxn modelId="{F83FCC41-51F3-4C0F-AB75-58D6C2370464}" srcId="{4C7F55F0-1C99-4813-9DB9-E049C40BD097}" destId="{877C771B-6583-4A75-BF04-611E10E692DD}" srcOrd="0" destOrd="0" parTransId="{66FBD237-4134-4B57-8A4B-25C32A02994A}" sibTransId="{45A02088-5789-4BEB-8C47-2D8FFB0B102B}"/>
    <dgm:cxn modelId="{2A0C1864-AD20-44D6-ADCC-290C6544360E}" type="presOf" srcId="{387A4B8C-23F8-4319-A075-D536CE4EF993}" destId="{AC217289-4D41-48CD-B709-30E862E25A03}" srcOrd="0" destOrd="1" presId="urn:microsoft.com/office/officeart/2005/8/layout/hList1"/>
    <dgm:cxn modelId="{1D1EA868-1463-4CA9-B457-AD0C5CEA25E1}" type="presOf" srcId="{CA5F9032-316C-468B-9173-92A7330173B8}" destId="{B56EB0F1-2506-4614-9748-E5E8D624C03B}" srcOrd="0" destOrd="1" presId="urn:microsoft.com/office/officeart/2005/8/layout/hList1"/>
    <dgm:cxn modelId="{EBBB8C4E-46FB-423D-AB95-FB5E082E2680}" type="presOf" srcId="{6AA98317-43EC-4D05-881B-90F4E2C2F7FD}" destId="{F4CEECC0-FEA9-4E18-AE06-03B4A3175D79}" srcOrd="0" destOrd="0" presId="urn:microsoft.com/office/officeart/2005/8/layout/hList1"/>
    <dgm:cxn modelId="{4BA3AC56-84B9-4AFA-A97A-7DFB83A5568D}" srcId="{4C7F55F0-1C99-4813-9DB9-E049C40BD097}" destId="{5183B3BC-A1FC-4DA7-83D7-22621FD0A02A}" srcOrd="2" destOrd="0" parTransId="{D5900612-F5E8-4B8D-9D06-747E3E47EC88}" sibTransId="{BABA395B-AB21-40F7-A6D5-00D948ADB45D}"/>
    <dgm:cxn modelId="{375FCA80-A388-474F-BB29-A4BAFAB55C3D}" type="presOf" srcId="{4C7F55F0-1C99-4813-9DB9-E049C40BD097}" destId="{3BF929B5-7287-4C52-8D28-B0CCBD6973DD}" srcOrd="0" destOrd="0" presId="urn:microsoft.com/office/officeart/2005/8/layout/hList1"/>
    <dgm:cxn modelId="{F820E291-B349-4929-8328-CB4A5A1D7BB7}" srcId="{EF6405CA-850E-42F8-9F60-1BCFFC6D4D31}" destId="{6AA98317-43EC-4D05-881B-90F4E2C2F7FD}" srcOrd="1" destOrd="0" parTransId="{589A3CAA-28E4-4479-9A0B-6DFC2D6FBFC7}" sibTransId="{5160C448-1114-4CAF-A94F-DA58B3F89167}"/>
    <dgm:cxn modelId="{0EAEE694-485B-47C3-BDE8-DE661CB17FB5}" type="presOf" srcId="{E55705F7-66A2-48AC-AFE7-425CA9C07BBB}" destId="{EB156E59-08E8-4EF5-BF30-E03657867E62}" srcOrd="0" destOrd="2" presId="urn:microsoft.com/office/officeart/2005/8/layout/hList1"/>
    <dgm:cxn modelId="{ADF39C9F-A168-41D2-898D-0BECDB99EB29}" type="presOf" srcId="{224BAF1B-D604-4B59-AE91-FEB012F521DE}" destId="{AC217289-4D41-48CD-B709-30E862E25A03}" srcOrd="0" destOrd="0" presId="urn:microsoft.com/office/officeart/2005/8/layout/hList1"/>
    <dgm:cxn modelId="{26B20DA6-A610-4CF4-B9AB-994D1AD4ADB8}" type="presOf" srcId="{33E3C59E-721E-4F80-AF3D-48CC5A62C4B6}" destId="{EB156E59-08E8-4EF5-BF30-E03657867E62}" srcOrd="0" destOrd="0" presId="urn:microsoft.com/office/officeart/2005/8/layout/hList1"/>
    <dgm:cxn modelId="{4E0D17D2-BADE-4609-A73E-4AC15A313717}" type="presOf" srcId="{EF6405CA-850E-42F8-9F60-1BCFFC6D4D31}" destId="{15EB3739-26AA-4ACC-BAA8-D2DE5F4E81DF}" srcOrd="0" destOrd="0" presId="urn:microsoft.com/office/officeart/2005/8/layout/hList1"/>
    <dgm:cxn modelId="{408108DD-65FD-4236-97AF-AF58D8809F56}" srcId="{6AA98317-43EC-4D05-881B-90F4E2C2F7FD}" destId="{E55705F7-66A2-48AC-AFE7-425CA9C07BBB}" srcOrd="2" destOrd="0" parTransId="{B8206179-AEAE-4EC3-B2C2-4865BA3AF843}" sibTransId="{DC44BDDF-DEFF-46FD-95A6-1EB9BC7EA4CD}"/>
    <dgm:cxn modelId="{CF7EE5DD-EDFB-4DDE-92E7-F1DC6C47E0D8}" srcId="{39B8E0B5-1839-4AE9-894F-6AEAAA84C294}" destId="{224BAF1B-D604-4B59-AE91-FEB012F521DE}" srcOrd="0" destOrd="0" parTransId="{BD81798F-755B-4F01-AFCB-846AEBA4A207}" sibTransId="{974286E9-E5C9-43A4-A4A7-C8648BC2991A}"/>
    <dgm:cxn modelId="{18017EDE-90C7-419C-9009-E91DDA8F5E51}" srcId="{6AA98317-43EC-4D05-881B-90F4E2C2F7FD}" destId="{33024B99-F598-4DF4-8237-C835DFC927B1}" srcOrd="1" destOrd="0" parTransId="{81971707-15BE-4F3A-BB59-2D7EA4F850EB}" sibTransId="{FAAEF131-37F1-45A6-BCBD-12FBC2156D2D}"/>
    <dgm:cxn modelId="{2E04F3E0-1106-42A2-BA0C-3AA9A6F0FB2C}" srcId="{6AA98317-43EC-4D05-881B-90F4E2C2F7FD}" destId="{33E3C59E-721E-4F80-AF3D-48CC5A62C4B6}" srcOrd="0" destOrd="0" parTransId="{DCE6CE54-915F-496C-90D7-79BD3BA7AF36}" sibTransId="{B96D113F-3AE5-4592-B2A1-20AAB499907F}"/>
    <dgm:cxn modelId="{E1E2CFF2-6D8A-4702-8822-68BC5BD0A797}" type="presOf" srcId="{877C771B-6583-4A75-BF04-611E10E692DD}" destId="{B56EB0F1-2506-4614-9748-E5E8D624C03B}" srcOrd="0" destOrd="0" presId="urn:microsoft.com/office/officeart/2005/8/layout/hList1"/>
    <dgm:cxn modelId="{74A057C0-D137-46F0-829A-B88DD99CBECD}" type="presParOf" srcId="{15EB3739-26AA-4ACC-BAA8-D2DE5F4E81DF}" destId="{F52C0594-1ADA-4CB1-87C6-7C3F19753217}" srcOrd="0" destOrd="0" presId="urn:microsoft.com/office/officeart/2005/8/layout/hList1"/>
    <dgm:cxn modelId="{94D21310-7EF0-48F8-9AB0-E41174CAB301}" type="presParOf" srcId="{F52C0594-1ADA-4CB1-87C6-7C3F19753217}" destId="{3BF929B5-7287-4C52-8D28-B0CCBD6973DD}" srcOrd="0" destOrd="0" presId="urn:microsoft.com/office/officeart/2005/8/layout/hList1"/>
    <dgm:cxn modelId="{ED9DE50E-E433-4267-8317-F661524A18AA}" type="presParOf" srcId="{F52C0594-1ADA-4CB1-87C6-7C3F19753217}" destId="{B56EB0F1-2506-4614-9748-E5E8D624C03B}" srcOrd="1" destOrd="0" presId="urn:microsoft.com/office/officeart/2005/8/layout/hList1"/>
    <dgm:cxn modelId="{1E559A94-E19B-41B5-91CE-BECC3F191900}" type="presParOf" srcId="{15EB3739-26AA-4ACC-BAA8-D2DE5F4E81DF}" destId="{E0F47FFB-3718-4B9E-B74B-A48CA8BE72A7}" srcOrd="1" destOrd="0" presId="urn:microsoft.com/office/officeart/2005/8/layout/hList1"/>
    <dgm:cxn modelId="{70524530-EADA-4980-9E54-EB4B3E2276BD}" type="presParOf" srcId="{15EB3739-26AA-4ACC-BAA8-D2DE5F4E81DF}" destId="{C3E1617D-E114-47A9-9002-DDDFA97722C0}" srcOrd="2" destOrd="0" presId="urn:microsoft.com/office/officeart/2005/8/layout/hList1"/>
    <dgm:cxn modelId="{812E81C5-3F09-4F2A-89A7-29BA73E8684E}" type="presParOf" srcId="{C3E1617D-E114-47A9-9002-DDDFA97722C0}" destId="{F4CEECC0-FEA9-4E18-AE06-03B4A3175D79}" srcOrd="0" destOrd="0" presId="urn:microsoft.com/office/officeart/2005/8/layout/hList1"/>
    <dgm:cxn modelId="{9B38E6F3-54F4-4691-AC73-4CC3E80A999A}" type="presParOf" srcId="{C3E1617D-E114-47A9-9002-DDDFA97722C0}" destId="{EB156E59-08E8-4EF5-BF30-E03657867E62}" srcOrd="1" destOrd="0" presId="urn:microsoft.com/office/officeart/2005/8/layout/hList1"/>
    <dgm:cxn modelId="{03708638-511B-4714-8EAD-3A76AA013095}" type="presParOf" srcId="{15EB3739-26AA-4ACC-BAA8-D2DE5F4E81DF}" destId="{4A5BBD77-1607-4869-BDCE-665B40832D0C}" srcOrd="3" destOrd="0" presId="urn:microsoft.com/office/officeart/2005/8/layout/hList1"/>
    <dgm:cxn modelId="{BB4A7A18-6B6F-48ED-9500-B67F404E19EB}" type="presParOf" srcId="{15EB3739-26AA-4ACC-BAA8-D2DE5F4E81DF}" destId="{4C23EF66-1C5C-4151-B148-7924685C67E1}" srcOrd="4" destOrd="0" presId="urn:microsoft.com/office/officeart/2005/8/layout/hList1"/>
    <dgm:cxn modelId="{26258314-2A02-459B-AB02-C92501D44FD8}" type="presParOf" srcId="{4C23EF66-1C5C-4151-B148-7924685C67E1}" destId="{36AB8207-4E29-476A-8E76-A6BAF2C88221}" srcOrd="0" destOrd="0" presId="urn:microsoft.com/office/officeart/2005/8/layout/hList1"/>
    <dgm:cxn modelId="{DE9FB1FC-50A8-4606-B5A8-9E9BF6760A8D}" type="presParOf" srcId="{4C23EF66-1C5C-4151-B148-7924685C67E1}" destId="{AC217289-4D41-48CD-B709-30E862E25A03}"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9.xml><?xml version="1.0" encoding="utf-8"?>
<dgm:dataModel xmlns:dgm="http://schemas.openxmlformats.org/drawingml/2006/diagram" xmlns:a="http://schemas.openxmlformats.org/drawingml/2006/main">
  <dgm:ptLst>
    <dgm:pt modelId="{0E78A0E0-DFB1-4972-8041-E1FBE4EFBED3}"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56D9720E-6585-402B-970C-0D4C3D091C8E}">
      <dgm:prSet/>
      <dgm:spPr/>
      <dgm:t>
        <a:bodyPr/>
        <a:lstStyle/>
        <a:p>
          <a:r>
            <a:rPr lang="zh-CN" baseline="0" dirty="0"/>
            <a:t>研究的初心</a:t>
          </a:r>
          <a:endParaRPr lang="en-US" dirty="0"/>
        </a:p>
      </dgm:t>
    </dgm:pt>
    <dgm:pt modelId="{1DB0D21E-8F26-4F33-B14B-D9A93847A874}" type="parTrans" cxnId="{62CD26E0-7629-40A9-BF09-DBAC8BE7D95C}">
      <dgm:prSet/>
      <dgm:spPr/>
      <dgm:t>
        <a:bodyPr/>
        <a:lstStyle/>
        <a:p>
          <a:endParaRPr lang="en-US"/>
        </a:p>
      </dgm:t>
    </dgm:pt>
    <dgm:pt modelId="{A830D66C-7300-4C58-A252-AD25224D45A0}" type="sibTrans" cxnId="{62CD26E0-7629-40A9-BF09-DBAC8BE7D95C}">
      <dgm:prSet/>
      <dgm:spPr/>
      <dgm:t>
        <a:bodyPr/>
        <a:lstStyle/>
        <a:p>
          <a:endParaRPr lang="en-US"/>
        </a:p>
      </dgm:t>
    </dgm:pt>
    <dgm:pt modelId="{140BE42E-D013-45D6-9C73-C6F8643337E2}">
      <dgm:prSet/>
      <dgm:spPr/>
      <dgm:t>
        <a:bodyPr/>
        <a:lstStyle/>
        <a:p>
          <a:r>
            <a:rPr lang="zh-CN" altLang="en-US" dirty="0"/>
            <a:t>研究思想的指导</a:t>
          </a:r>
          <a:endParaRPr lang="en-US" dirty="0"/>
        </a:p>
      </dgm:t>
    </dgm:pt>
    <dgm:pt modelId="{801A21D5-EC1D-4A8B-8F6D-BDF7926C75AF}" type="parTrans" cxnId="{E962CFCC-253E-4D67-98B9-CA29931D29CF}">
      <dgm:prSet/>
      <dgm:spPr/>
    </dgm:pt>
    <dgm:pt modelId="{B86381EE-A513-4A1F-B7E2-02751C2BC9DB}" type="sibTrans" cxnId="{E962CFCC-253E-4D67-98B9-CA29931D29CF}">
      <dgm:prSet/>
      <dgm:spPr/>
    </dgm:pt>
    <dgm:pt modelId="{D5202CC0-C2A9-43C7-A173-C284E6B54412}">
      <dgm:prSet/>
      <dgm:spPr/>
      <dgm:t>
        <a:bodyPr/>
        <a:lstStyle/>
        <a:p>
          <a:r>
            <a:rPr lang="zh-CN" baseline="0" dirty="0"/>
            <a:t>解决问题要时刻抱着以终为始的态度</a:t>
          </a:r>
          <a:r>
            <a:rPr lang="zh-CN" altLang="en-US" baseline="0" dirty="0"/>
            <a:t>，不做无谓研究</a:t>
          </a:r>
          <a:endParaRPr lang="en-US" dirty="0"/>
        </a:p>
      </dgm:t>
    </dgm:pt>
    <dgm:pt modelId="{21F472C9-824B-4054-A7A4-72F45DC5FC5F}" type="parTrans" cxnId="{400CC9A4-89A8-4F49-B727-38090E812153}">
      <dgm:prSet/>
      <dgm:spPr/>
    </dgm:pt>
    <dgm:pt modelId="{1499CF23-D3C3-4099-A8EB-9F1A8BB76B0F}" type="sibTrans" cxnId="{400CC9A4-89A8-4F49-B727-38090E812153}">
      <dgm:prSet/>
      <dgm:spPr/>
    </dgm:pt>
    <dgm:pt modelId="{2CBD1FE7-36AB-4C28-91C0-8984A3C794AD}">
      <dgm:prSet/>
      <dgm:spPr/>
      <dgm:t>
        <a:bodyPr/>
        <a:lstStyle/>
        <a:p>
          <a:r>
            <a:rPr lang="zh-CN" altLang="en-US" dirty="0"/>
            <a:t>哲学层面</a:t>
          </a:r>
          <a:endParaRPr lang="en-US" dirty="0"/>
        </a:p>
      </dgm:t>
    </dgm:pt>
    <dgm:pt modelId="{78892802-4496-417C-B430-D7B91340AF94}" type="parTrans" cxnId="{1E3ADBC7-05B6-4A53-94E2-C81C0C254CEB}">
      <dgm:prSet/>
      <dgm:spPr/>
    </dgm:pt>
    <dgm:pt modelId="{9C4C2226-6916-41C6-BD28-09E47E69440C}" type="sibTrans" cxnId="{1E3ADBC7-05B6-4A53-94E2-C81C0C254CEB}">
      <dgm:prSet/>
      <dgm:spPr/>
    </dgm:pt>
    <dgm:pt modelId="{F0752245-2E32-41F8-8757-2198395F8471}">
      <dgm:prSet/>
      <dgm:spPr/>
      <dgm:t>
        <a:bodyPr/>
        <a:lstStyle/>
        <a:p>
          <a:r>
            <a:rPr lang="zh-CN" altLang="en-US" dirty="0"/>
            <a:t>研究工具的使用</a:t>
          </a:r>
          <a:endParaRPr lang="en-US" dirty="0"/>
        </a:p>
      </dgm:t>
    </dgm:pt>
    <dgm:pt modelId="{CBC7EFFB-E1A5-402D-81FD-126B75299CF3}" type="parTrans" cxnId="{19E919D1-ECB2-421B-A39B-31FD5EC1BD60}">
      <dgm:prSet/>
      <dgm:spPr/>
    </dgm:pt>
    <dgm:pt modelId="{14BB3382-E6E0-42CA-9132-414FA599D7C4}" type="sibTrans" cxnId="{19E919D1-ECB2-421B-A39B-31FD5EC1BD60}">
      <dgm:prSet/>
      <dgm:spPr/>
    </dgm:pt>
    <dgm:pt modelId="{98D7D10B-99C3-4DF7-B99E-54F32BD87452}">
      <dgm:prSet/>
      <dgm:spPr/>
      <dgm:t>
        <a:bodyPr/>
        <a:lstStyle/>
        <a:p>
          <a:r>
            <a:rPr lang="zh-CN" altLang="en-US" dirty="0"/>
            <a:t>要快速更新工具，提高研究效率</a:t>
          </a:r>
          <a:endParaRPr lang="en-US" dirty="0"/>
        </a:p>
      </dgm:t>
    </dgm:pt>
    <dgm:pt modelId="{44B1D880-69DF-433E-93B0-83D8B881EF9D}" type="parTrans" cxnId="{8A132BB2-E0C1-4646-B5F0-F85F3DA245AA}">
      <dgm:prSet/>
      <dgm:spPr/>
    </dgm:pt>
    <dgm:pt modelId="{0DFD7198-E056-47C5-8018-B1463472E6BF}" type="sibTrans" cxnId="{8A132BB2-E0C1-4646-B5F0-F85F3DA245AA}">
      <dgm:prSet/>
      <dgm:spPr/>
    </dgm:pt>
    <dgm:pt modelId="{0AC2F537-41E4-4085-B1D8-9766D48191C5}" type="pres">
      <dgm:prSet presAssocID="{0E78A0E0-DFB1-4972-8041-E1FBE4EFBED3}" presName="linear" presStyleCnt="0">
        <dgm:presLayoutVars>
          <dgm:animLvl val="lvl"/>
          <dgm:resizeHandles val="exact"/>
        </dgm:presLayoutVars>
      </dgm:prSet>
      <dgm:spPr/>
    </dgm:pt>
    <dgm:pt modelId="{121EE96A-FF02-4BC9-8C61-5F4363C98FD6}" type="pres">
      <dgm:prSet presAssocID="{56D9720E-6585-402B-970C-0D4C3D091C8E}" presName="parentText" presStyleLbl="node1" presStyleIdx="0" presStyleCnt="3">
        <dgm:presLayoutVars>
          <dgm:chMax val="0"/>
          <dgm:bulletEnabled val="1"/>
        </dgm:presLayoutVars>
      </dgm:prSet>
      <dgm:spPr/>
    </dgm:pt>
    <dgm:pt modelId="{EA4A242B-9452-4CB0-8D93-74F609AD6F55}" type="pres">
      <dgm:prSet presAssocID="{56D9720E-6585-402B-970C-0D4C3D091C8E}" presName="childText" presStyleLbl="revTx" presStyleIdx="0" presStyleCnt="3">
        <dgm:presLayoutVars>
          <dgm:bulletEnabled val="1"/>
        </dgm:presLayoutVars>
      </dgm:prSet>
      <dgm:spPr/>
    </dgm:pt>
    <dgm:pt modelId="{EEA5E8C0-24F6-4314-81B6-95CE45E41457}" type="pres">
      <dgm:prSet presAssocID="{140BE42E-D013-45D6-9C73-C6F8643337E2}" presName="parentText" presStyleLbl="node1" presStyleIdx="1" presStyleCnt="3">
        <dgm:presLayoutVars>
          <dgm:chMax val="0"/>
          <dgm:bulletEnabled val="1"/>
        </dgm:presLayoutVars>
      </dgm:prSet>
      <dgm:spPr/>
    </dgm:pt>
    <dgm:pt modelId="{A1F420A8-2B63-41CE-BB9A-CE30B1984108}" type="pres">
      <dgm:prSet presAssocID="{140BE42E-D013-45D6-9C73-C6F8643337E2}" presName="childText" presStyleLbl="revTx" presStyleIdx="1" presStyleCnt="3">
        <dgm:presLayoutVars>
          <dgm:bulletEnabled val="1"/>
        </dgm:presLayoutVars>
      </dgm:prSet>
      <dgm:spPr/>
    </dgm:pt>
    <dgm:pt modelId="{4F6B8A8B-EF60-4E9D-A866-08CF2C1B8075}" type="pres">
      <dgm:prSet presAssocID="{F0752245-2E32-41F8-8757-2198395F8471}" presName="parentText" presStyleLbl="node1" presStyleIdx="2" presStyleCnt="3">
        <dgm:presLayoutVars>
          <dgm:chMax val="0"/>
          <dgm:bulletEnabled val="1"/>
        </dgm:presLayoutVars>
      </dgm:prSet>
      <dgm:spPr/>
    </dgm:pt>
    <dgm:pt modelId="{5EE8FCE9-B3B4-489F-B7BF-20B7CFA866F4}" type="pres">
      <dgm:prSet presAssocID="{F0752245-2E32-41F8-8757-2198395F8471}" presName="childText" presStyleLbl="revTx" presStyleIdx="2" presStyleCnt="3">
        <dgm:presLayoutVars>
          <dgm:bulletEnabled val="1"/>
        </dgm:presLayoutVars>
      </dgm:prSet>
      <dgm:spPr/>
    </dgm:pt>
  </dgm:ptLst>
  <dgm:cxnLst>
    <dgm:cxn modelId="{75F7AF0F-15DA-4135-AFCA-81C7F07594FC}" type="presOf" srcId="{2CBD1FE7-36AB-4C28-91C0-8984A3C794AD}" destId="{A1F420A8-2B63-41CE-BB9A-CE30B1984108}" srcOrd="0" destOrd="0" presId="urn:microsoft.com/office/officeart/2005/8/layout/vList2"/>
    <dgm:cxn modelId="{9276A53A-A750-42BB-BE89-3BFBB8C112F4}" type="presOf" srcId="{56D9720E-6585-402B-970C-0D4C3D091C8E}" destId="{121EE96A-FF02-4BC9-8C61-5F4363C98FD6}" srcOrd="0" destOrd="0" presId="urn:microsoft.com/office/officeart/2005/8/layout/vList2"/>
    <dgm:cxn modelId="{5EE3D46F-6E85-4CC1-94E7-9F70402CCBDC}" type="presOf" srcId="{98D7D10B-99C3-4DF7-B99E-54F32BD87452}" destId="{5EE8FCE9-B3B4-489F-B7BF-20B7CFA866F4}" srcOrd="0" destOrd="0" presId="urn:microsoft.com/office/officeart/2005/8/layout/vList2"/>
    <dgm:cxn modelId="{B7E55B5A-E145-4F46-AF9F-EDB26594639D}" type="presOf" srcId="{F0752245-2E32-41F8-8757-2198395F8471}" destId="{4F6B8A8B-EF60-4E9D-A866-08CF2C1B8075}" srcOrd="0" destOrd="0" presId="urn:microsoft.com/office/officeart/2005/8/layout/vList2"/>
    <dgm:cxn modelId="{E3F6DE9E-F7A6-4891-B42C-C7639EB769FB}" type="presOf" srcId="{140BE42E-D013-45D6-9C73-C6F8643337E2}" destId="{EEA5E8C0-24F6-4314-81B6-95CE45E41457}" srcOrd="0" destOrd="0" presId="urn:microsoft.com/office/officeart/2005/8/layout/vList2"/>
    <dgm:cxn modelId="{E4590EA2-5AAE-44D5-9E2C-8E3EF1D1E4A9}" type="presOf" srcId="{0E78A0E0-DFB1-4972-8041-E1FBE4EFBED3}" destId="{0AC2F537-41E4-4085-B1D8-9766D48191C5}" srcOrd="0" destOrd="0" presId="urn:microsoft.com/office/officeart/2005/8/layout/vList2"/>
    <dgm:cxn modelId="{400CC9A4-89A8-4F49-B727-38090E812153}" srcId="{56D9720E-6585-402B-970C-0D4C3D091C8E}" destId="{D5202CC0-C2A9-43C7-A173-C284E6B54412}" srcOrd="0" destOrd="0" parTransId="{21F472C9-824B-4054-A7A4-72F45DC5FC5F}" sibTransId="{1499CF23-D3C3-4099-A8EB-9F1A8BB76B0F}"/>
    <dgm:cxn modelId="{37EF12AD-C523-4348-86E0-99225BDB7236}" type="presOf" srcId="{D5202CC0-C2A9-43C7-A173-C284E6B54412}" destId="{EA4A242B-9452-4CB0-8D93-74F609AD6F55}" srcOrd="0" destOrd="0" presId="urn:microsoft.com/office/officeart/2005/8/layout/vList2"/>
    <dgm:cxn modelId="{8A132BB2-E0C1-4646-B5F0-F85F3DA245AA}" srcId="{F0752245-2E32-41F8-8757-2198395F8471}" destId="{98D7D10B-99C3-4DF7-B99E-54F32BD87452}" srcOrd="0" destOrd="0" parTransId="{44B1D880-69DF-433E-93B0-83D8B881EF9D}" sibTransId="{0DFD7198-E056-47C5-8018-B1463472E6BF}"/>
    <dgm:cxn modelId="{1E3ADBC7-05B6-4A53-94E2-C81C0C254CEB}" srcId="{140BE42E-D013-45D6-9C73-C6F8643337E2}" destId="{2CBD1FE7-36AB-4C28-91C0-8984A3C794AD}" srcOrd="0" destOrd="0" parTransId="{78892802-4496-417C-B430-D7B91340AF94}" sibTransId="{9C4C2226-6916-41C6-BD28-09E47E69440C}"/>
    <dgm:cxn modelId="{E962CFCC-253E-4D67-98B9-CA29931D29CF}" srcId="{0E78A0E0-DFB1-4972-8041-E1FBE4EFBED3}" destId="{140BE42E-D013-45D6-9C73-C6F8643337E2}" srcOrd="1" destOrd="0" parTransId="{801A21D5-EC1D-4A8B-8F6D-BDF7926C75AF}" sibTransId="{B86381EE-A513-4A1F-B7E2-02751C2BC9DB}"/>
    <dgm:cxn modelId="{19E919D1-ECB2-421B-A39B-31FD5EC1BD60}" srcId="{0E78A0E0-DFB1-4972-8041-E1FBE4EFBED3}" destId="{F0752245-2E32-41F8-8757-2198395F8471}" srcOrd="2" destOrd="0" parTransId="{CBC7EFFB-E1A5-402D-81FD-126B75299CF3}" sibTransId="{14BB3382-E6E0-42CA-9132-414FA599D7C4}"/>
    <dgm:cxn modelId="{62CD26E0-7629-40A9-BF09-DBAC8BE7D95C}" srcId="{0E78A0E0-DFB1-4972-8041-E1FBE4EFBED3}" destId="{56D9720E-6585-402B-970C-0D4C3D091C8E}" srcOrd="0" destOrd="0" parTransId="{1DB0D21E-8F26-4F33-B14B-D9A93847A874}" sibTransId="{A830D66C-7300-4C58-A252-AD25224D45A0}"/>
    <dgm:cxn modelId="{C7BE5432-DC64-41AF-8BA9-F142542D6E67}" type="presParOf" srcId="{0AC2F537-41E4-4085-B1D8-9766D48191C5}" destId="{121EE96A-FF02-4BC9-8C61-5F4363C98FD6}" srcOrd="0" destOrd="0" presId="urn:microsoft.com/office/officeart/2005/8/layout/vList2"/>
    <dgm:cxn modelId="{E35646D2-C4B0-406A-A47C-15F1211E4536}" type="presParOf" srcId="{0AC2F537-41E4-4085-B1D8-9766D48191C5}" destId="{EA4A242B-9452-4CB0-8D93-74F609AD6F55}" srcOrd="1" destOrd="0" presId="urn:microsoft.com/office/officeart/2005/8/layout/vList2"/>
    <dgm:cxn modelId="{627A1E24-3D8C-4470-A984-C0B4ECBAFD62}" type="presParOf" srcId="{0AC2F537-41E4-4085-B1D8-9766D48191C5}" destId="{EEA5E8C0-24F6-4314-81B6-95CE45E41457}" srcOrd="2" destOrd="0" presId="urn:microsoft.com/office/officeart/2005/8/layout/vList2"/>
    <dgm:cxn modelId="{C2B6E75A-2051-4469-8011-6124C221BFD8}" type="presParOf" srcId="{0AC2F537-41E4-4085-B1D8-9766D48191C5}" destId="{A1F420A8-2B63-41CE-BB9A-CE30B1984108}" srcOrd="3" destOrd="0" presId="urn:microsoft.com/office/officeart/2005/8/layout/vList2"/>
    <dgm:cxn modelId="{E67167EB-5D15-463F-9733-686592C2BE75}" type="presParOf" srcId="{0AC2F537-41E4-4085-B1D8-9766D48191C5}" destId="{4F6B8A8B-EF60-4E9D-A866-08CF2C1B8075}" srcOrd="4" destOrd="0" presId="urn:microsoft.com/office/officeart/2005/8/layout/vList2"/>
    <dgm:cxn modelId="{42AB4327-308D-4310-A1F4-43EA3ED7A04A}" type="presParOf" srcId="{0AC2F537-41E4-4085-B1D8-9766D48191C5}" destId="{5EE8FCE9-B3B4-489F-B7BF-20B7CFA866F4}" srcOrd="5"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D466710A-50A7-4EBD-AE32-927BBCC1EA39}"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30133C54-6BBD-4CFF-A17D-C4F63B52E798}">
      <dgm:prSet phldrT="[文本]"/>
      <dgm:spPr/>
      <dgm:t>
        <a:bodyPr/>
        <a:lstStyle/>
        <a:p>
          <a:r>
            <a:rPr lang="zh-CN" altLang="en-US"/>
            <a:t>价格发展的空间</a:t>
          </a:r>
          <a:endParaRPr lang="en-US" dirty="0"/>
        </a:p>
      </dgm:t>
    </dgm:pt>
    <dgm:pt modelId="{0F89A57B-8BC7-4ABC-98C9-E777C7F96E68}" type="parTrans" cxnId="{984C4B17-0798-4734-9F3E-F93C0B805D9E}">
      <dgm:prSet/>
      <dgm:spPr/>
      <dgm:t>
        <a:bodyPr/>
        <a:lstStyle/>
        <a:p>
          <a:endParaRPr lang="en-US"/>
        </a:p>
      </dgm:t>
    </dgm:pt>
    <dgm:pt modelId="{3F2D2DED-C7E6-4843-8A51-D677BA5F0819}" type="sibTrans" cxnId="{984C4B17-0798-4734-9F3E-F93C0B805D9E}">
      <dgm:prSet/>
      <dgm:spPr/>
      <dgm:t>
        <a:bodyPr/>
        <a:lstStyle/>
        <a:p>
          <a:endParaRPr lang="en-US"/>
        </a:p>
      </dgm:t>
    </dgm:pt>
    <dgm:pt modelId="{9C5BC3B2-B447-483E-BF2E-1C720DCBA019}">
      <dgm:prSet phldrT="[文本]"/>
      <dgm:spPr/>
      <dgm:t>
        <a:bodyPr/>
        <a:lstStyle/>
        <a:p>
          <a:r>
            <a:rPr lang="zh-CN" altLang="en-US" dirty="0"/>
            <a:t>底部和顶部各在哪里</a:t>
          </a:r>
          <a:endParaRPr lang="en-US" dirty="0"/>
        </a:p>
      </dgm:t>
    </dgm:pt>
    <dgm:pt modelId="{228216F1-A40C-4824-B4B5-07BDB97E40B8}" type="parTrans" cxnId="{0BF4304E-EEC5-4A45-826B-E898EC811C31}">
      <dgm:prSet/>
      <dgm:spPr/>
      <dgm:t>
        <a:bodyPr/>
        <a:lstStyle/>
        <a:p>
          <a:endParaRPr lang="en-US"/>
        </a:p>
      </dgm:t>
    </dgm:pt>
    <dgm:pt modelId="{643C6493-8D7B-43CA-B747-CE4754EC909C}" type="sibTrans" cxnId="{0BF4304E-EEC5-4A45-826B-E898EC811C31}">
      <dgm:prSet/>
      <dgm:spPr/>
      <dgm:t>
        <a:bodyPr/>
        <a:lstStyle/>
        <a:p>
          <a:endParaRPr lang="en-US"/>
        </a:p>
      </dgm:t>
    </dgm:pt>
    <dgm:pt modelId="{961CA37F-F901-4C66-ABA6-A3AFA4165660}">
      <dgm:prSet phldrT="[文本]"/>
      <dgm:spPr/>
      <dgm:t>
        <a:bodyPr/>
        <a:lstStyle/>
        <a:p>
          <a:r>
            <a:rPr lang="zh-CN" altLang="en-US" dirty="0"/>
            <a:t>策略研究</a:t>
          </a:r>
          <a:endParaRPr lang="en-US" dirty="0"/>
        </a:p>
      </dgm:t>
    </dgm:pt>
    <dgm:pt modelId="{D8DE2771-068C-47AC-8705-A52304E78793}" type="parTrans" cxnId="{C0D99F1E-B060-4817-BB4A-65D5B9F54B45}">
      <dgm:prSet/>
      <dgm:spPr/>
      <dgm:t>
        <a:bodyPr/>
        <a:lstStyle/>
        <a:p>
          <a:endParaRPr lang="zh-CN" altLang="en-US"/>
        </a:p>
      </dgm:t>
    </dgm:pt>
    <dgm:pt modelId="{3F09586B-7204-4AFD-BF3A-B420833C39FA}" type="sibTrans" cxnId="{C0D99F1E-B060-4817-BB4A-65D5B9F54B45}">
      <dgm:prSet/>
      <dgm:spPr/>
      <dgm:t>
        <a:bodyPr/>
        <a:lstStyle/>
        <a:p>
          <a:endParaRPr lang="zh-CN" altLang="en-US"/>
        </a:p>
      </dgm:t>
    </dgm:pt>
    <dgm:pt modelId="{74175914-9101-4E06-BA18-25DC27764949}">
      <dgm:prSet phldrT="[文本]"/>
      <dgm:spPr/>
      <dgm:t>
        <a:bodyPr/>
        <a:lstStyle/>
        <a:p>
          <a:r>
            <a:rPr lang="zh-CN" altLang="en-US" dirty="0"/>
            <a:t>仓位的多少</a:t>
          </a:r>
          <a:endParaRPr lang="en-US" dirty="0"/>
        </a:p>
      </dgm:t>
    </dgm:pt>
    <dgm:pt modelId="{D2DF2550-C6D7-4D15-974F-B07ECCC9C0DB}" type="parTrans" cxnId="{FAEF3290-F95B-4AF2-8067-B6BB1BF9A039}">
      <dgm:prSet/>
      <dgm:spPr/>
      <dgm:t>
        <a:bodyPr/>
        <a:lstStyle/>
        <a:p>
          <a:endParaRPr lang="zh-CN" altLang="en-US"/>
        </a:p>
      </dgm:t>
    </dgm:pt>
    <dgm:pt modelId="{E51D5061-14A7-4505-BE0E-06982810D1A5}" type="sibTrans" cxnId="{FAEF3290-F95B-4AF2-8067-B6BB1BF9A039}">
      <dgm:prSet/>
      <dgm:spPr/>
      <dgm:t>
        <a:bodyPr/>
        <a:lstStyle/>
        <a:p>
          <a:endParaRPr lang="zh-CN" altLang="en-US"/>
        </a:p>
      </dgm:t>
    </dgm:pt>
    <dgm:pt modelId="{CBCC366A-731B-40D5-83AA-C68D406A8E52}" type="pres">
      <dgm:prSet presAssocID="{D466710A-50A7-4EBD-AE32-927BBCC1EA39}" presName="linear" presStyleCnt="0">
        <dgm:presLayoutVars>
          <dgm:dir/>
          <dgm:animLvl val="lvl"/>
          <dgm:resizeHandles val="exact"/>
        </dgm:presLayoutVars>
      </dgm:prSet>
      <dgm:spPr/>
    </dgm:pt>
    <dgm:pt modelId="{E58141EC-F5B9-419A-9572-46F7A5D78383}" type="pres">
      <dgm:prSet presAssocID="{30133C54-6BBD-4CFF-A17D-C4F63B52E798}" presName="parentLin" presStyleCnt="0"/>
      <dgm:spPr/>
    </dgm:pt>
    <dgm:pt modelId="{E6617A9A-61B4-4320-9F3B-A1EE8379C528}" type="pres">
      <dgm:prSet presAssocID="{30133C54-6BBD-4CFF-A17D-C4F63B52E798}" presName="parentLeftMargin" presStyleLbl="node1" presStyleIdx="0" presStyleCnt="2"/>
      <dgm:spPr/>
    </dgm:pt>
    <dgm:pt modelId="{54388310-4A1B-4008-A591-485043275FC0}" type="pres">
      <dgm:prSet presAssocID="{30133C54-6BBD-4CFF-A17D-C4F63B52E798}" presName="parentText" presStyleLbl="node1" presStyleIdx="0" presStyleCnt="2">
        <dgm:presLayoutVars>
          <dgm:chMax val="0"/>
          <dgm:bulletEnabled val="1"/>
        </dgm:presLayoutVars>
      </dgm:prSet>
      <dgm:spPr/>
    </dgm:pt>
    <dgm:pt modelId="{6F8A673F-2FA8-4081-8D6F-856BE4724193}" type="pres">
      <dgm:prSet presAssocID="{30133C54-6BBD-4CFF-A17D-C4F63B52E798}" presName="negativeSpace" presStyleCnt="0"/>
      <dgm:spPr/>
    </dgm:pt>
    <dgm:pt modelId="{6FBAE52E-36D8-40E2-BCFB-7A18DFE031FB}" type="pres">
      <dgm:prSet presAssocID="{30133C54-6BBD-4CFF-A17D-C4F63B52E798}" presName="childText" presStyleLbl="conFgAcc1" presStyleIdx="0" presStyleCnt="2">
        <dgm:presLayoutVars>
          <dgm:bulletEnabled val="1"/>
        </dgm:presLayoutVars>
      </dgm:prSet>
      <dgm:spPr/>
    </dgm:pt>
    <dgm:pt modelId="{0EBB6493-EE4C-4AA3-8731-DAF21408D888}" type="pres">
      <dgm:prSet presAssocID="{3F2D2DED-C7E6-4843-8A51-D677BA5F0819}" presName="spaceBetweenRectangles" presStyleCnt="0"/>
      <dgm:spPr/>
    </dgm:pt>
    <dgm:pt modelId="{BB1D5D84-8632-4179-BBFF-BCC9C54A071B}" type="pres">
      <dgm:prSet presAssocID="{961CA37F-F901-4C66-ABA6-A3AFA4165660}" presName="parentLin" presStyleCnt="0"/>
      <dgm:spPr/>
    </dgm:pt>
    <dgm:pt modelId="{AD9809D1-878C-4075-AF83-632DB1B9F179}" type="pres">
      <dgm:prSet presAssocID="{961CA37F-F901-4C66-ABA6-A3AFA4165660}" presName="parentLeftMargin" presStyleLbl="node1" presStyleIdx="0" presStyleCnt="2"/>
      <dgm:spPr/>
    </dgm:pt>
    <dgm:pt modelId="{7321B0DC-E6A8-4C60-A101-D25D3D86970C}" type="pres">
      <dgm:prSet presAssocID="{961CA37F-F901-4C66-ABA6-A3AFA4165660}" presName="parentText" presStyleLbl="node1" presStyleIdx="1" presStyleCnt="2">
        <dgm:presLayoutVars>
          <dgm:chMax val="0"/>
          <dgm:bulletEnabled val="1"/>
        </dgm:presLayoutVars>
      </dgm:prSet>
      <dgm:spPr/>
    </dgm:pt>
    <dgm:pt modelId="{823C695C-C6B6-415F-85C5-E64F9E86D913}" type="pres">
      <dgm:prSet presAssocID="{961CA37F-F901-4C66-ABA6-A3AFA4165660}" presName="negativeSpace" presStyleCnt="0"/>
      <dgm:spPr/>
    </dgm:pt>
    <dgm:pt modelId="{58C06F1B-AF5A-48E4-8A90-A0AB685FD24F}" type="pres">
      <dgm:prSet presAssocID="{961CA37F-F901-4C66-ABA6-A3AFA4165660}" presName="childText" presStyleLbl="conFgAcc1" presStyleIdx="1" presStyleCnt="2">
        <dgm:presLayoutVars>
          <dgm:bulletEnabled val="1"/>
        </dgm:presLayoutVars>
      </dgm:prSet>
      <dgm:spPr/>
    </dgm:pt>
  </dgm:ptLst>
  <dgm:cxnLst>
    <dgm:cxn modelId="{984C4B17-0798-4734-9F3E-F93C0B805D9E}" srcId="{D466710A-50A7-4EBD-AE32-927BBCC1EA39}" destId="{30133C54-6BBD-4CFF-A17D-C4F63B52E798}" srcOrd="0" destOrd="0" parTransId="{0F89A57B-8BC7-4ABC-98C9-E777C7F96E68}" sibTransId="{3F2D2DED-C7E6-4843-8A51-D677BA5F0819}"/>
    <dgm:cxn modelId="{C0D99F1E-B060-4817-BB4A-65D5B9F54B45}" srcId="{D466710A-50A7-4EBD-AE32-927BBCC1EA39}" destId="{961CA37F-F901-4C66-ABA6-A3AFA4165660}" srcOrd="1" destOrd="0" parTransId="{D8DE2771-068C-47AC-8705-A52304E78793}" sibTransId="{3F09586B-7204-4AFD-BF3A-B420833C39FA}"/>
    <dgm:cxn modelId="{5936693C-E90A-4F3E-A876-BEE0381E6AC0}" type="presOf" srcId="{961CA37F-F901-4C66-ABA6-A3AFA4165660}" destId="{7321B0DC-E6A8-4C60-A101-D25D3D86970C}" srcOrd="1" destOrd="0" presId="urn:microsoft.com/office/officeart/2005/8/layout/list1"/>
    <dgm:cxn modelId="{6A6BF263-5ECC-43FF-8EF9-78284B89906F}" type="presOf" srcId="{30133C54-6BBD-4CFF-A17D-C4F63B52E798}" destId="{E6617A9A-61B4-4320-9F3B-A1EE8379C528}" srcOrd="0" destOrd="0" presId="urn:microsoft.com/office/officeart/2005/8/layout/list1"/>
    <dgm:cxn modelId="{B77BFC69-BAA8-4085-8508-A259C7F875AC}" type="presOf" srcId="{74175914-9101-4E06-BA18-25DC27764949}" destId="{58C06F1B-AF5A-48E4-8A90-A0AB685FD24F}" srcOrd="0" destOrd="0" presId="urn:microsoft.com/office/officeart/2005/8/layout/list1"/>
    <dgm:cxn modelId="{0BF4304E-EEC5-4A45-826B-E898EC811C31}" srcId="{30133C54-6BBD-4CFF-A17D-C4F63B52E798}" destId="{9C5BC3B2-B447-483E-BF2E-1C720DCBA019}" srcOrd="0" destOrd="0" parTransId="{228216F1-A40C-4824-B4B5-07BDB97E40B8}" sibTransId="{643C6493-8D7B-43CA-B747-CE4754EC909C}"/>
    <dgm:cxn modelId="{168D6A7C-C5F5-4118-8462-BA3EE8017EFD}" type="presOf" srcId="{30133C54-6BBD-4CFF-A17D-C4F63B52E798}" destId="{54388310-4A1B-4008-A591-485043275FC0}" srcOrd="1" destOrd="0" presId="urn:microsoft.com/office/officeart/2005/8/layout/list1"/>
    <dgm:cxn modelId="{FAEF3290-F95B-4AF2-8067-B6BB1BF9A039}" srcId="{961CA37F-F901-4C66-ABA6-A3AFA4165660}" destId="{74175914-9101-4E06-BA18-25DC27764949}" srcOrd="0" destOrd="0" parTransId="{D2DF2550-C6D7-4D15-974F-B07ECCC9C0DB}" sibTransId="{E51D5061-14A7-4505-BE0E-06982810D1A5}"/>
    <dgm:cxn modelId="{84FC69A1-A81E-4913-B5F6-157124D662EB}" type="presOf" srcId="{9C5BC3B2-B447-483E-BF2E-1C720DCBA019}" destId="{6FBAE52E-36D8-40E2-BCFB-7A18DFE031FB}" srcOrd="0" destOrd="0" presId="urn:microsoft.com/office/officeart/2005/8/layout/list1"/>
    <dgm:cxn modelId="{E82821B5-9F19-4DBE-B84B-AE08D0E9A04A}" type="presOf" srcId="{961CA37F-F901-4C66-ABA6-A3AFA4165660}" destId="{AD9809D1-878C-4075-AF83-632DB1B9F179}" srcOrd="0" destOrd="0" presId="urn:microsoft.com/office/officeart/2005/8/layout/list1"/>
    <dgm:cxn modelId="{96D98DF0-C185-4878-841F-D88188CC72B0}" type="presOf" srcId="{D466710A-50A7-4EBD-AE32-927BBCC1EA39}" destId="{CBCC366A-731B-40D5-83AA-C68D406A8E52}" srcOrd="0" destOrd="0" presId="urn:microsoft.com/office/officeart/2005/8/layout/list1"/>
    <dgm:cxn modelId="{E5001979-DF4C-4CF3-8E4A-161058792C5C}" type="presParOf" srcId="{CBCC366A-731B-40D5-83AA-C68D406A8E52}" destId="{E58141EC-F5B9-419A-9572-46F7A5D78383}" srcOrd="0" destOrd="0" presId="urn:microsoft.com/office/officeart/2005/8/layout/list1"/>
    <dgm:cxn modelId="{3F70FFE7-E544-4722-BE9F-CF0351AD3AA2}" type="presParOf" srcId="{E58141EC-F5B9-419A-9572-46F7A5D78383}" destId="{E6617A9A-61B4-4320-9F3B-A1EE8379C528}" srcOrd="0" destOrd="0" presId="urn:microsoft.com/office/officeart/2005/8/layout/list1"/>
    <dgm:cxn modelId="{A5A6B5EE-9BDE-4548-B932-5B6A6ED6FD98}" type="presParOf" srcId="{E58141EC-F5B9-419A-9572-46F7A5D78383}" destId="{54388310-4A1B-4008-A591-485043275FC0}" srcOrd="1" destOrd="0" presId="urn:microsoft.com/office/officeart/2005/8/layout/list1"/>
    <dgm:cxn modelId="{816E41EC-C8FA-44DA-91D2-FB0BFDE0D157}" type="presParOf" srcId="{CBCC366A-731B-40D5-83AA-C68D406A8E52}" destId="{6F8A673F-2FA8-4081-8D6F-856BE4724193}" srcOrd="1" destOrd="0" presId="urn:microsoft.com/office/officeart/2005/8/layout/list1"/>
    <dgm:cxn modelId="{E0878E14-E419-48F4-B487-B208E023B179}" type="presParOf" srcId="{CBCC366A-731B-40D5-83AA-C68D406A8E52}" destId="{6FBAE52E-36D8-40E2-BCFB-7A18DFE031FB}" srcOrd="2" destOrd="0" presId="urn:microsoft.com/office/officeart/2005/8/layout/list1"/>
    <dgm:cxn modelId="{9A9E1587-34DD-4AC4-8BD3-8F5DFFBD6FE9}" type="presParOf" srcId="{CBCC366A-731B-40D5-83AA-C68D406A8E52}" destId="{0EBB6493-EE4C-4AA3-8731-DAF21408D888}" srcOrd="3" destOrd="0" presId="urn:microsoft.com/office/officeart/2005/8/layout/list1"/>
    <dgm:cxn modelId="{52AC2282-EE39-4AED-A26D-31369A547387}" type="presParOf" srcId="{CBCC366A-731B-40D5-83AA-C68D406A8E52}" destId="{BB1D5D84-8632-4179-BBFF-BCC9C54A071B}" srcOrd="4" destOrd="0" presId="urn:microsoft.com/office/officeart/2005/8/layout/list1"/>
    <dgm:cxn modelId="{EF42651D-7E13-4D56-9ACF-66E324348D1B}" type="presParOf" srcId="{BB1D5D84-8632-4179-BBFF-BCC9C54A071B}" destId="{AD9809D1-878C-4075-AF83-632DB1B9F179}" srcOrd="0" destOrd="0" presId="urn:microsoft.com/office/officeart/2005/8/layout/list1"/>
    <dgm:cxn modelId="{4ACFED5B-D5BB-494C-AA92-9FDEAFC91039}" type="presParOf" srcId="{BB1D5D84-8632-4179-BBFF-BCC9C54A071B}" destId="{7321B0DC-E6A8-4C60-A101-D25D3D86970C}" srcOrd="1" destOrd="0" presId="urn:microsoft.com/office/officeart/2005/8/layout/list1"/>
    <dgm:cxn modelId="{2EAED704-405F-4C0A-8609-390A6E38CF8B}" type="presParOf" srcId="{CBCC366A-731B-40D5-83AA-C68D406A8E52}" destId="{823C695C-C6B6-415F-85C5-E64F9E86D913}" srcOrd="5" destOrd="0" presId="urn:microsoft.com/office/officeart/2005/8/layout/list1"/>
    <dgm:cxn modelId="{2901E024-9835-4E12-A1D7-2CAA6B69B201}" type="presParOf" srcId="{CBCC366A-731B-40D5-83AA-C68D406A8E52}" destId="{58C06F1B-AF5A-48E4-8A90-A0AB685FD24F}" srcOrd="6" destOrd="0" presId="urn:microsoft.com/office/officeart/2005/8/layout/list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99520FEB-C593-4786-A5DB-EC12E521F358}"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00A0A19B-53FF-406F-B0B6-231D7B05CB78}">
      <dgm:prSet/>
      <dgm:spPr/>
      <dgm:t>
        <a:bodyPr/>
        <a:lstStyle/>
        <a:p>
          <a:r>
            <a:rPr lang="zh-CN" baseline="0" dirty="0"/>
            <a:t>生产技术的灵活性：</a:t>
          </a:r>
          <a:endParaRPr lang="en-US" dirty="0"/>
        </a:p>
      </dgm:t>
    </dgm:pt>
    <dgm:pt modelId="{CED15588-48CA-4D38-B83F-291D66E5D29B}" type="parTrans" cxnId="{FEE261A0-9856-4604-9B2C-D3D46B422F51}">
      <dgm:prSet/>
      <dgm:spPr/>
      <dgm:t>
        <a:bodyPr/>
        <a:lstStyle/>
        <a:p>
          <a:endParaRPr lang="en-US"/>
        </a:p>
      </dgm:t>
    </dgm:pt>
    <dgm:pt modelId="{70E4E263-8CAF-4CE0-8685-C57ADFAFCF68}" type="sibTrans" cxnId="{FEE261A0-9856-4604-9B2C-D3D46B422F51}">
      <dgm:prSet/>
      <dgm:spPr/>
      <dgm:t>
        <a:bodyPr/>
        <a:lstStyle/>
        <a:p>
          <a:endParaRPr lang="en-US"/>
        </a:p>
      </dgm:t>
    </dgm:pt>
    <dgm:pt modelId="{2DC6EB69-EC59-4547-A8D6-287883F239E6}">
      <dgm:prSet/>
      <dgm:spPr/>
      <dgm:t>
        <a:bodyPr/>
        <a:lstStyle/>
        <a:p>
          <a:r>
            <a:rPr lang="zh-CN" baseline="0" dirty="0"/>
            <a:t>生产要素的可获得性：</a:t>
          </a:r>
          <a:endParaRPr lang="en-US" dirty="0"/>
        </a:p>
      </dgm:t>
    </dgm:pt>
    <dgm:pt modelId="{1A1472E3-0BC9-44DE-8A0A-5423225E7C7E}" type="parTrans" cxnId="{EC62AF54-E48C-42A4-B4E0-0523114B93F4}">
      <dgm:prSet/>
      <dgm:spPr/>
      <dgm:t>
        <a:bodyPr/>
        <a:lstStyle/>
        <a:p>
          <a:endParaRPr lang="en-US"/>
        </a:p>
      </dgm:t>
    </dgm:pt>
    <dgm:pt modelId="{A749699D-BC73-4DBF-B070-2622BB4BE84F}" type="sibTrans" cxnId="{EC62AF54-E48C-42A4-B4E0-0523114B93F4}">
      <dgm:prSet/>
      <dgm:spPr/>
      <dgm:t>
        <a:bodyPr/>
        <a:lstStyle/>
        <a:p>
          <a:endParaRPr lang="en-US"/>
        </a:p>
      </dgm:t>
    </dgm:pt>
    <dgm:pt modelId="{7ABF6FA3-702F-446F-BA68-78A88824D944}">
      <dgm:prSet/>
      <dgm:spPr/>
      <dgm:t>
        <a:bodyPr/>
        <a:lstStyle/>
        <a:p>
          <a:r>
            <a:rPr lang="zh-CN" baseline="0" dirty="0"/>
            <a:t>生产周期：</a:t>
          </a:r>
          <a:endParaRPr lang="en-US" dirty="0"/>
        </a:p>
      </dgm:t>
    </dgm:pt>
    <dgm:pt modelId="{45D8E295-8CA1-44E1-A7F7-7D2772FF11C0}" type="parTrans" cxnId="{C97D323C-F26C-4E50-97E4-BC6D74A65219}">
      <dgm:prSet/>
      <dgm:spPr/>
      <dgm:t>
        <a:bodyPr/>
        <a:lstStyle/>
        <a:p>
          <a:endParaRPr lang="en-US"/>
        </a:p>
      </dgm:t>
    </dgm:pt>
    <dgm:pt modelId="{866DCBC1-7DFE-4097-A107-EAD77A43602C}" type="sibTrans" cxnId="{C97D323C-F26C-4E50-97E4-BC6D74A65219}">
      <dgm:prSet/>
      <dgm:spPr/>
      <dgm:t>
        <a:bodyPr/>
        <a:lstStyle/>
        <a:p>
          <a:endParaRPr lang="en-US"/>
        </a:p>
      </dgm:t>
    </dgm:pt>
    <dgm:pt modelId="{C8882BA9-5FE4-4CCE-94F8-6DDED824FF00}">
      <dgm:prSet/>
      <dgm:spPr/>
      <dgm:t>
        <a:bodyPr/>
        <a:lstStyle/>
        <a:p>
          <a:r>
            <a:rPr lang="zh-CN" baseline="0" dirty="0"/>
            <a:t>时间的长短：</a:t>
          </a:r>
          <a:endParaRPr lang="en-US" dirty="0"/>
        </a:p>
      </dgm:t>
    </dgm:pt>
    <dgm:pt modelId="{4407F0D7-6DCF-4B3C-A4D1-19CC3C39C0EB}" type="parTrans" cxnId="{931681DF-97D5-4079-80AD-F5A758DAC9BD}">
      <dgm:prSet/>
      <dgm:spPr/>
      <dgm:t>
        <a:bodyPr/>
        <a:lstStyle/>
        <a:p>
          <a:endParaRPr lang="en-US"/>
        </a:p>
      </dgm:t>
    </dgm:pt>
    <dgm:pt modelId="{51012423-05D3-46FB-BBC8-20849F782BD1}" type="sibTrans" cxnId="{931681DF-97D5-4079-80AD-F5A758DAC9BD}">
      <dgm:prSet/>
      <dgm:spPr/>
      <dgm:t>
        <a:bodyPr/>
        <a:lstStyle/>
        <a:p>
          <a:endParaRPr lang="en-US"/>
        </a:p>
      </dgm:t>
    </dgm:pt>
    <dgm:pt modelId="{422A20F6-8CA4-4224-B4B8-A2A241152967}">
      <dgm:prSet/>
      <dgm:spPr/>
      <dgm:t>
        <a:bodyPr/>
        <a:lstStyle/>
        <a:p>
          <a:r>
            <a:rPr lang="zh-CN" baseline="0"/>
            <a:t>生产技术越灵活，供给弹性越大。</a:t>
          </a:r>
          <a:endParaRPr lang="en-US" dirty="0"/>
        </a:p>
      </dgm:t>
    </dgm:pt>
    <dgm:pt modelId="{4F5E163E-0E04-4D59-BC03-EF11D7CDEAEF}" type="parTrans" cxnId="{37971F03-B02E-4EB4-A521-77BE1A0A8497}">
      <dgm:prSet/>
      <dgm:spPr/>
      <dgm:t>
        <a:bodyPr/>
        <a:lstStyle/>
        <a:p>
          <a:endParaRPr lang="en-US"/>
        </a:p>
      </dgm:t>
    </dgm:pt>
    <dgm:pt modelId="{56138E0E-60FA-45FB-B8F0-DB37F6A5BC52}" type="sibTrans" cxnId="{37971F03-B02E-4EB4-A521-77BE1A0A8497}">
      <dgm:prSet/>
      <dgm:spPr/>
      <dgm:t>
        <a:bodyPr/>
        <a:lstStyle/>
        <a:p>
          <a:endParaRPr lang="en-US"/>
        </a:p>
      </dgm:t>
    </dgm:pt>
    <dgm:pt modelId="{09860664-B1C9-4E5A-81C9-3E18E6871082}">
      <dgm:prSet/>
      <dgm:spPr/>
      <dgm:t>
        <a:bodyPr/>
        <a:lstStyle/>
        <a:p>
          <a:r>
            <a:rPr lang="zh-CN" baseline="0"/>
            <a:t>生产</a:t>
          </a:r>
          <a:r>
            <a:rPr lang="zh-CN" baseline="0" dirty="0"/>
            <a:t>要素越容易获得，供给弹性越大。</a:t>
          </a:r>
          <a:endParaRPr lang="en-US" dirty="0"/>
        </a:p>
      </dgm:t>
    </dgm:pt>
    <dgm:pt modelId="{92A3A2DA-2D81-41E0-A084-C05252A4578C}" type="parTrans" cxnId="{0BC5254E-4CB6-4A6E-AFBC-41B2EFE0A147}">
      <dgm:prSet/>
      <dgm:spPr/>
      <dgm:t>
        <a:bodyPr/>
        <a:lstStyle/>
        <a:p>
          <a:endParaRPr lang="en-US"/>
        </a:p>
      </dgm:t>
    </dgm:pt>
    <dgm:pt modelId="{AEA2CAF7-37D4-43D0-90B5-782BD5478B35}" type="sibTrans" cxnId="{0BC5254E-4CB6-4A6E-AFBC-41B2EFE0A147}">
      <dgm:prSet/>
      <dgm:spPr/>
      <dgm:t>
        <a:bodyPr/>
        <a:lstStyle/>
        <a:p>
          <a:endParaRPr lang="en-US"/>
        </a:p>
      </dgm:t>
    </dgm:pt>
    <dgm:pt modelId="{039E8FEC-9369-461A-9784-AF53BB817F16}">
      <dgm:prSet/>
      <dgm:spPr/>
      <dgm:t>
        <a:bodyPr/>
        <a:lstStyle/>
        <a:p>
          <a:r>
            <a:rPr lang="zh-CN" baseline="0"/>
            <a:t>生产</a:t>
          </a:r>
          <a:r>
            <a:rPr lang="zh-CN" baseline="0" dirty="0"/>
            <a:t>周期越短，供给弹性越大。</a:t>
          </a:r>
          <a:endParaRPr lang="en-US" dirty="0"/>
        </a:p>
      </dgm:t>
    </dgm:pt>
    <dgm:pt modelId="{C9B842D5-CACE-4B7E-A070-5E03C2C77882}" type="parTrans" cxnId="{6FC9EFAD-B3D0-4BCC-807A-AA83DAB7FE00}">
      <dgm:prSet/>
      <dgm:spPr/>
      <dgm:t>
        <a:bodyPr/>
        <a:lstStyle/>
        <a:p>
          <a:endParaRPr lang="en-US"/>
        </a:p>
      </dgm:t>
    </dgm:pt>
    <dgm:pt modelId="{E99049C0-34C3-41CA-AF73-1556DE5BF7F6}" type="sibTrans" cxnId="{6FC9EFAD-B3D0-4BCC-807A-AA83DAB7FE00}">
      <dgm:prSet/>
      <dgm:spPr/>
      <dgm:t>
        <a:bodyPr/>
        <a:lstStyle/>
        <a:p>
          <a:endParaRPr lang="en-US"/>
        </a:p>
      </dgm:t>
    </dgm:pt>
    <dgm:pt modelId="{02C2E9FB-7479-4394-8839-EC0D91576C36}">
      <dgm:prSet/>
      <dgm:spPr/>
      <dgm:t>
        <a:bodyPr/>
        <a:lstStyle/>
        <a:p>
          <a:r>
            <a:rPr lang="zh-CN" baseline="0"/>
            <a:t>长期</a:t>
          </a:r>
          <a:r>
            <a:rPr lang="zh-CN" baseline="0" dirty="0"/>
            <a:t>来看，生产者有更多的时间来调整生产，供给弹性会增大。</a:t>
          </a:r>
          <a:endParaRPr lang="en-US" dirty="0"/>
        </a:p>
      </dgm:t>
    </dgm:pt>
    <dgm:pt modelId="{F4799641-C8C8-46F7-91FF-6FEEC71A6FB8}" type="parTrans" cxnId="{3AE51852-1642-4211-AA3F-7D0065CC98E8}">
      <dgm:prSet/>
      <dgm:spPr/>
      <dgm:t>
        <a:bodyPr/>
        <a:lstStyle/>
        <a:p>
          <a:endParaRPr lang="en-US"/>
        </a:p>
      </dgm:t>
    </dgm:pt>
    <dgm:pt modelId="{0CD551DD-7792-4976-91C4-82CB0620CC24}" type="sibTrans" cxnId="{3AE51852-1642-4211-AA3F-7D0065CC98E8}">
      <dgm:prSet/>
      <dgm:spPr/>
      <dgm:t>
        <a:bodyPr/>
        <a:lstStyle/>
        <a:p>
          <a:endParaRPr lang="en-US"/>
        </a:p>
      </dgm:t>
    </dgm:pt>
    <dgm:pt modelId="{093D915E-D109-4870-BBE6-1E653F21D893}" type="pres">
      <dgm:prSet presAssocID="{99520FEB-C593-4786-A5DB-EC12E521F358}" presName="linear" presStyleCnt="0">
        <dgm:presLayoutVars>
          <dgm:animLvl val="lvl"/>
          <dgm:resizeHandles val="exact"/>
        </dgm:presLayoutVars>
      </dgm:prSet>
      <dgm:spPr/>
    </dgm:pt>
    <dgm:pt modelId="{73699FF7-D302-425F-AE83-D34068E0214B}" type="pres">
      <dgm:prSet presAssocID="{00A0A19B-53FF-406F-B0B6-231D7B05CB78}" presName="parentText" presStyleLbl="node1" presStyleIdx="0" presStyleCnt="4">
        <dgm:presLayoutVars>
          <dgm:chMax val="0"/>
          <dgm:bulletEnabled val="1"/>
        </dgm:presLayoutVars>
      </dgm:prSet>
      <dgm:spPr/>
    </dgm:pt>
    <dgm:pt modelId="{FE0634CC-594D-4627-8F90-9B8898F8034E}" type="pres">
      <dgm:prSet presAssocID="{00A0A19B-53FF-406F-B0B6-231D7B05CB78}" presName="childText" presStyleLbl="revTx" presStyleIdx="0" presStyleCnt="4">
        <dgm:presLayoutVars>
          <dgm:bulletEnabled val="1"/>
        </dgm:presLayoutVars>
      </dgm:prSet>
      <dgm:spPr/>
    </dgm:pt>
    <dgm:pt modelId="{C7C36219-E71F-40E5-A9F5-0342C235FD2A}" type="pres">
      <dgm:prSet presAssocID="{2DC6EB69-EC59-4547-A8D6-287883F239E6}" presName="parentText" presStyleLbl="node1" presStyleIdx="1" presStyleCnt="4">
        <dgm:presLayoutVars>
          <dgm:chMax val="0"/>
          <dgm:bulletEnabled val="1"/>
        </dgm:presLayoutVars>
      </dgm:prSet>
      <dgm:spPr/>
    </dgm:pt>
    <dgm:pt modelId="{0BE68700-DDA4-445A-96B4-AAFFE259F77B}" type="pres">
      <dgm:prSet presAssocID="{2DC6EB69-EC59-4547-A8D6-287883F239E6}" presName="childText" presStyleLbl="revTx" presStyleIdx="1" presStyleCnt="4">
        <dgm:presLayoutVars>
          <dgm:bulletEnabled val="1"/>
        </dgm:presLayoutVars>
      </dgm:prSet>
      <dgm:spPr/>
    </dgm:pt>
    <dgm:pt modelId="{970E1CCA-C19A-4633-A526-25F42641796F}" type="pres">
      <dgm:prSet presAssocID="{7ABF6FA3-702F-446F-BA68-78A88824D944}" presName="parentText" presStyleLbl="node1" presStyleIdx="2" presStyleCnt="4">
        <dgm:presLayoutVars>
          <dgm:chMax val="0"/>
          <dgm:bulletEnabled val="1"/>
        </dgm:presLayoutVars>
      </dgm:prSet>
      <dgm:spPr/>
    </dgm:pt>
    <dgm:pt modelId="{104F2334-9BB2-4EA2-8C22-2F0D7E3F35C0}" type="pres">
      <dgm:prSet presAssocID="{7ABF6FA3-702F-446F-BA68-78A88824D944}" presName="childText" presStyleLbl="revTx" presStyleIdx="2" presStyleCnt="4">
        <dgm:presLayoutVars>
          <dgm:bulletEnabled val="1"/>
        </dgm:presLayoutVars>
      </dgm:prSet>
      <dgm:spPr/>
    </dgm:pt>
    <dgm:pt modelId="{BD4E6DF8-2AD5-44F4-A9A4-D682A971C020}" type="pres">
      <dgm:prSet presAssocID="{C8882BA9-5FE4-4CCE-94F8-6DDED824FF00}" presName="parentText" presStyleLbl="node1" presStyleIdx="3" presStyleCnt="4">
        <dgm:presLayoutVars>
          <dgm:chMax val="0"/>
          <dgm:bulletEnabled val="1"/>
        </dgm:presLayoutVars>
      </dgm:prSet>
      <dgm:spPr/>
    </dgm:pt>
    <dgm:pt modelId="{4B4D92D5-F57A-40A1-9FD1-BBAC48D83579}" type="pres">
      <dgm:prSet presAssocID="{C8882BA9-5FE4-4CCE-94F8-6DDED824FF00}" presName="childText" presStyleLbl="revTx" presStyleIdx="3" presStyleCnt="4">
        <dgm:presLayoutVars>
          <dgm:bulletEnabled val="1"/>
        </dgm:presLayoutVars>
      </dgm:prSet>
      <dgm:spPr/>
    </dgm:pt>
  </dgm:ptLst>
  <dgm:cxnLst>
    <dgm:cxn modelId="{37971F03-B02E-4EB4-A521-77BE1A0A8497}" srcId="{00A0A19B-53FF-406F-B0B6-231D7B05CB78}" destId="{422A20F6-8CA4-4224-B4B8-A2A241152967}" srcOrd="0" destOrd="0" parTransId="{4F5E163E-0E04-4D59-BC03-EF11D7CDEAEF}" sibTransId="{56138E0E-60FA-45FB-B8F0-DB37F6A5BC52}"/>
    <dgm:cxn modelId="{367C9C0F-6DC4-498F-902E-F47F3576E496}" type="presOf" srcId="{99520FEB-C593-4786-A5DB-EC12E521F358}" destId="{093D915E-D109-4870-BBE6-1E653F21D893}" srcOrd="0" destOrd="0" presId="urn:microsoft.com/office/officeart/2005/8/layout/vList2"/>
    <dgm:cxn modelId="{E547DD2A-FBFE-4701-A622-C125AB6A05BB}" type="presOf" srcId="{09860664-B1C9-4E5A-81C9-3E18E6871082}" destId="{0BE68700-DDA4-445A-96B4-AAFFE259F77B}" srcOrd="0" destOrd="0" presId="urn:microsoft.com/office/officeart/2005/8/layout/vList2"/>
    <dgm:cxn modelId="{C97D323C-F26C-4E50-97E4-BC6D74A65219}" srcId="{99520FEB-C593-4786-A5DB-EC12E521F358}" destId="{7ABF6FA3-702F-446F-BA68-78A88824D944}" srcOrd="2" destOrd="0" parTransId="{45D8E295-8CA1-44E1-A7F7-7D2772FF11C0}" sibTransId="{866DCBC1-7DFE-4097-A107-EAD77A43602C}"/>
    <dgm:cxn modelId="{94696860-B59F-48DF-88F9-BB57D3035A92}" type="presOf" srcId="{C8882BA9-5FE4-4CCE-94F8-6DDED824FF00}" destId="{BD4E6DF8-2AD5-44F4-A9A4-D682A971C020}" srcOrd="0" destOrd="0" presId="urn:microsoft.com/office/officeart/2005/8/layout/vList2"/>
    <dgm:cxn modelId="{EF407B66-0125-421B-BBB8-3E8C83C4AD14}" type="presOf" srcId="{7ABF6FA3-702F-446F-BA68-78A88824D944}" destId="{970E1CCA-C19A-4633-A526-25F42641796F}" srcOrd="0" destOrd="0" presId="urn:microsoft.com/office/officeart/2005/8/layout/vList2"/>
    <dgm:cxn modelId="{0BC5254E-4CB6-4A6E-AFBC-41B2EFE0A147}" srcId="{2DC6EB69-EC59-4547-A8D6-287883F239E6}" destId="{09860664-B1C9-4E5A-81C9-3E18E6871082}" srcOrd="0" destOrd="0" parTransId="{92A3A2DA-2D81-41E0-A084-C05252A4578C}" sibTransId="{AEA2CAF7-37D4-43D0-90B5-782BD5478B35}"/>
    <dgm:cxn modelId="{431A7B71-77A4-411E-B09D-91573489B159}" type="presOf" srcId="{039E8FEC-9369-461A-9784-AF53BB817F16}" destId="{104F2334-9BB2-4EA2-8C22-2F0D7E3F35C0}" srcOrd="0" destOrd="0" presId="urn:microsoft.com/office/officeart/2005/8/layout/vList2"/>
    <dgm:cxn modelId="{3AE51852-1642-4211-AA3F-7D0065CC98E8}" srcId="{C8882BA9-5FE4-4CCE-94F8-6DDED824FF00}" destId="{02C2E9FB-7479-4394-8839-EC0D91576C36}" srcOrd="0" destOrd="0" parTransId="{F4799641-C8C8-46F7-91FF-6FEEC71A6FB8}" sibTransId="{0CD551DD-7792-4976-91C4-82CB0620CC24}"/>
    <dgm:cxn modelId="{EC62AF54-E48C-42A4-B4E0-0523114B93F4}" srcId="{99520FEB-C593-4786-A5DB-EC12E521F358}" destId="{2DC6EB69-EC59-4547-A8D6-287883F239E6}" srcOrd="1" destOrd="0" parTransId="{1A1472E3-0BC9-44DE-8A0A-5423225E7C7E}" sibTransId="{A749699D-BC73-4DBF-B070-2622BB4BE84F}"/>
    <dgm:cxn modelId="{34AB467F-5D93-4703-89E6-DBDDB6D6032A}" type="presOf" srcId="{00A0A19B-53FF-406F-B0B6-231D7B05CB78}" destId="{73699FF7-D302-425F-AE83-D34068E0214B}" srcOrd="0" destOrd="0" presId="urn:microsoft.com/office/officeart/2005/8/layout/vList2"/>
    <dgm:cxn modelId="{EA5BB59C-7F5D-4B14-8ADB-4FA37F290937}" type="presOf" srcId="{422A20F6-8CA4-4224-B4B8-A2A241152967}" destId="{FE0634CC-594D-4627-8F90-9B8898F8034E}" srcOrd="0" destOrd="0" presId="urn:microsoft.com/office/officeart/2005/8/layout/vList2"/>
    <dgm:cxn modelId="{FEE261A0-9856-4604-9B2C-D3D46B422F51}" srcId="{99520FEB-C593-4786-A5DB-EC12E521F358}" destId="{00A0A19B-53FF-406F-B0B6-231D7B05CB78}" srcOrd="0" destOrd="0" parTransId="{CED15588-48CA-4D38-B83F-291D66E5D29B}" sibTransId="{70E4E263-8CAF-4CE0-8685-C57ADFAFCF68}"/>
    <dgm:cxn modelId="{6FC9EFAD-B3D0-4BCC-807A-AA83DAB7FE00}" srcId="{7ABF6FA3-702F-446F-BA68-78A88824D944}" destId="{039E8FEC-9369-461A-9784-AF53BB817F16}" srcOrd="0" destOrd="0" parTransId="{C9B842D5-CACE-4B7E-A070-5E03C2C77882}" sibTransId="{E99049C0-34C3-41CA-AF73-1556DE5BF7F6}"/>
    <dgm:cxn modelId="{E7549BC8-92FC-490C-B2AD-EC99215936E3}" type="presOf" srcId="{2DC6EB69-EC59-4547-A8D6-287883F239E6}" destId="{C7C36219-E71F-40E5-A9F5-0342C235FD2A}" srcOrd="0" destOrd="0" presId="urn:microsoft.com/office/officeart/2005/8/layout/vList2"/>
    <dgm:cxn modelId="{931681DF-97D5-4079-80AD-F5A758DAC9BD}" srcId="{99520FEB-C593-4786-A5DB-EC12E521F358}" destId="{C8882BA9-5FE4-4CCE-94F8-6DDED824FF00}" srcOrd="3" destOrd="0" parTransId="{4407F0D7-6DCF-4B3C-A4D1-19CC3C39C0EB}" sibTransId="{51012423-05D3-46FB-BBC8-20849F782BD1}"/>
    <dgm:cxn modelId="{463E2EFF-E3A6-45A4-B7D7-65999F6042D5}" type="presOf" srcId="{02C2E9FB-7479-4394-8839-EC0D91576C36}" destId="{4B4D92D5-F57A-40A1-9FD1-BBAC48D83579}" srcOrd="0" destOrd="0" presId="urn:microsoft.com/office/officeart/2005/8/layout/vList2"/>
    <dgm:cxn modelId="{AAB4A192-659B-4FA5-980F-1815EE505C53}" type="presParOf" srcId="{093D915E-D109-4870-BBE6-1E653F21D893}" destId="{73699FF7-D302-425F-AE83-D34068E0214B}" srcOrd="0" destOrd="0" presId="urn:microsoft.com/office/officeart/2005/8/layout/vList2"/>
    <dgm:cxn modelId="{F211148D-D41C-4578-ADE1-4512943FBCD5}" type="presParOf" srcId="{093D915E-D109-4870-BBE6-1E653F21D893}" destId="{FE0634CC-594D-4627-8F90-9B8898F8034E}" srcOrd="1" destOrd="0" presId="urn:microsoft.com/office/officeart/2005/8/layout/vList2"/>
    <dgm:cxn modelId="{68FB1A07-CFE1-4B47-BEE6-0403D30CDACF}" type="presParOf" srcId="{093D915E-D109-4870-BBE6-1E653F21D893}" destId="{C7C36219-E71F-40E5-A9F5-0342C235FD2A}" srcOrd="2" destOrd="0" presId="urn:microsoft.com/office/officeart/2005/8/layout/vList2"/>
    <dgm:cxn modelId="{457D23F0-90C2-49DE-9688-E544D36666CE}" type="presParOf" srcId="{093D915E-D109-4870-BBE6-1E653F21D893}" destId="{0BE68700-DDA4-445A-96B4-AAFFE259F77B}" srcOrd="3" destOrd="0" presId="urn:microsoft.com/office/officeart/2005/8/layout/vList2"/>
    <dgm:cxn modelId="{A360008E-43B3-436D-BB09-152546618049}" type="presParOf" srcId="{093D915E-D109-4870-BBE6-1E653F21D893}" destId="{970E1CCA-C19A-4633-A526-25F42641796F}" srcOrd="4" destOrd="0" presId="urn:microsoft.com/office/officeart/2005/8/layout/vList2"/>
    <dgm:cxn modelId="{79255A48-ACDA-43E5-B388-EF8066A5F657}" type="presParOf" srcId="{093D915E-D109-4870-BBE6-1E653F21D893}" destId="{104F2334-9BB2-4EA2-8C22-2F0D7E3F35C0}" srcOrd="5" destOrd="0" presId="urn:microsoft.com/office/officeart/2005/8/layout/vList2"/>
    <dgm:cxn modelId="{641D7454-B155-4487-B742-232B8DD17EFD}" type="presParOf" srcId="{093D915E-D109-4870-BBE6-1E653F21D893}" destId="{BD4E6DF8-2AD5-44F4-A9A4-D682A971C020}" srcOrd="6" destOrd="0" presId="urn:microsoft.com/office/officeart/2005/8/layout/vList2"/>
    <dgm:cxn modelId="{931BAC97-8213-444F-A84E-7E5BDD2A86E1}" type="presParOf" srcId="{093D915E-D109-4870-BBE6-1E653F21D893}" destId="{4B4D92D5-F57A-40A1-9FD1-BBAC48D83579}" srcOrd="7"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C65690A2-105C-4498-A254-B9EEF2CED3A7}"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98FDDCDE-EBAA-4841-9089-17D346D3889F}">
      <dgm:prSet/>
      <dgm:spPr/>
      <dgm:t>
        <a:bodyPr/>
        <a:lstStyle/>
        <a:p>
          <a:r>
            <a:rPr lang="zh-CN" baseline="0"/>
            <a:t>替代品的可获得性：</a:t>
          </a:r>
          <a:endParaRPr lang="en-US"/>
        </a:p>
      </dgm:t>
    </dgm:pt>
    <dgm:pt modelId="{344BDB65-E57A-4D61-8D3C-ABCD6C01E944}" type="parTrans" cxnId="{55FC3969-BC63-44E0-A8C6-169F3DDE9086}">
      <dgm:prSet/>
      <dgm:spPr/>
      <dgm:t>
        <a:bodyPr/>
        <a:lstStyle/>
        <a:p>
          <a:endParaRPr lang="en-US"/>
        </a:p>
      </dgm:t>
    </dgm:pt>
    <dgm:pt modelId="{CDF021EB-FB28-4516-8399-339FC6EE467D}" type="sibTrans" cxnId="{55FC3969-BC63-44E0-A8C6-169F3DDE9086}">
      <dgm:prSet/>
      <dgm:spPr/>
      <dgm:t>
        <a:bodyPr/>
        <a:lstStyle/>
        <a:p>
          <a:endParaRPr lang="en-US"/>
        </a:p>
      </dgm:t>
    </dgm:pt>
    <dgm:pt modelId="{82504A68-6112-4381-AA02-44098E61A743}">
      <dgm:prSet/>
      <dgm:spPr/>
      <dgm:t>
        <a:bodyPr/>
        <a:lstStyle/>
        <a:p>
          <a:r>
            <a:rPr lang="zh-CN" baseline="0"/>
            <a:t>替代品越多，需求弹性越大。</a:t>
          </a:r>
          <a:endParaRPr lang="en-US"/>
        </a:p>
      </dgm:t>
    </dgm:pt>
    <dgm:pt modelId="{27A5559B-613A-47B9-87BA-7231F5D52429}" type="parTrans" cxnId="{F9953887-1F0A-41EF-9958-048880E46C99}">
      <dgm:prSet/>
      <dgm:spPr/>
      <dgm:t>
        <a:bodyPr/>
        <a:lstStyle/>
        <a:p>
          <a:endParaRPr lang="en-US"/>
        </a:p>
      </dgm:t>
    </dgm:pt>
    <dgm:pt modelId="{889FB110-BFA4-4B65-8515-2C9CD9F0C7FC}" type="sibTrans" cxnId="{F9953887-1F0A-41EF-9958-048880E46C99}">
      <dgm:prSet/>
      <dgm:spPr/>
      <dgm:t>
        <a:bodyPr/>
        <a:lstStyle/>
        <a:p>
          <a:endParaRPr lang="en-US"/>
        </a:p>
      </dgm:t>
    </dgm:pt>
    <dgm:pt modelId="{3C4329EB-E1A2-41A4-BFA7-24A183584106}">
      <dgm:prSet/>
      <dgm:spPr/>
      <dgm:t>
        <a:bodyPr/>
        <a:lstStyle/>
        <a:p>
          <a:r>
            <a:rPr lang="zh-CN" baseline="0"/>
            <a:t>商品的必需程度：</a:t>
          </a:r>
          <a:endParaRPr lang="en-US"/>
        </a:p>
      </dgm:t>
    </dgm:pt>
    <dgm:pt modelId="{21868E3F-240F-446D-B6E9-583F850E47F3}" type="parTrans" cxnId="{37DEA670-44D2-4A6B-848A-13827F6EAD6C}">
      <dgm:prSet/>
      <dgm:spPr/>
      <dgm:t>
        <a:bodyPr/>
        <a:lstStyle/>
        <a:p>
          <a:endParaRPr lang="en-US"/>
        </a:p>
      </dgm:t>
    </dgm:pt>
    <dgm:pt modelId="{C97DB215-EF44-4ED6-878A-61B7EB2BEF52}" type="sibTrans" cxnId="{37DEA670-44D2-4A6B-848A-13827F6EAD6C}">
      <dgm:prSet/>
      <dgm:spPr/>
      <dgm:t>
        <a:bodyPr/>
        <a:lstStyle/>
        <a:p>
          <a:endParaRPr lang="en-US"/>
        </a:p>
      </dgm:t>
    </dgm:pt>
    <dgm:pt modelId="{2F2F5A63-61A2-4F04-8407-5B3A8ED14372}">
      <dgm:prSet/>
      <dgm:spPr/>
      <dgm:t>
        <a:bodyPr/>
        <a:lstStyle/>
        <a:p>
          <a:r>
            <a:rPr lang="zh-CN" baseline="0"/>
            <a:t>必需品的需求弹性较小，奢侈品的需求弹性较大。</a:t>
          </a:r>
          <a:endParaRPr lang="en-US"/>
        </a:p>
      </dgm:t>
    </dgm:pt>
    <dgm:pt modelId="{C6007C95-C341-4FB0-8E47-6513FF6C77D1}" type="parTrans" cxnId="{E168EA17-1E1C-42C2-8F72-70AA5F1F63F5}">
      <dgm:prSet/>
      <dgm:spPr/>
      <dgm:t>
        <a:bodyPr/>
        <a:lstStyle/>
        <a:p>
          <a:endParaRPr lang="en-US"/>
        </a:p>
      </dgm:t>
    </dgm:pt>
    <dgm:pt modelId="{D7B5D102-D68B-4525-B7D3-94BA3674E3DE}" type="sibTrans" cxnId="{E168EA17-1E1C-42C2-8F72-70AA5F1F63F5}">
      <dgm:prSet/>
      <dgm:spPr/>
      <dgm:t>
        <a:bodyPr/>
        <a:lstStyle/>
        <a:p>
          <a:endParaRPr lang="en-US"/>
        </a:p>
      </dgm:t>
    </dgm:pt>
    <dgm:pt modelId="{A89F8202-84BC-42D1-A176-01FED15C7311}">
      <dgm:prSet/>
      <dgm:spPr/>
      <dgm:t>
        <a:bodyPr/>
        <a:lstStyle/>
        <a:p>
          <a:r>
            <a:rPr lang="zh-CN" baseline="0"/>
            <a:t>消费者收入：</a:t>
          </a:r>
          <a:endParaRPr lang="en-US"/>
        </a:p>
      </dgm:t>
    </dgm:pt>
    <dgm:pt modelId="{BB24B5BC-45F9-4289-94D6-C0CBFC033260}" type="parTrans" cxnId="{46649D1E-6B3A-41C6-9702-7827792D777E}">
      <dgm:prSet/>
      <dgm:spPr/>
      <dgm:t>
        <a:bodyPr/>
        <a:lstStyle/>
        <a:p>
          <a:endParaRPr lang="en-US"/>
        </a:p>
      </dgm:t>
    </dgm:pt>
    <dgm:pt modelId="{F4D9BD79-5E58-49F3-9082-3F4FBFDDF609}" type="sibTrans" cxnId="{46649D1E-6B3A-41C6-9702-7827792D777E}">
      <dgm:prSet/>
      <dgm:spPr/>
      <dgm:t>
        <a:bodyPr/>
        <a:lstStyle/>
        <a:p>
          <a:endParaRPr lang="en-US"/>
        </a:p>
      </dgm:t>
    </dgm:pt>
    <dgm:pt modelId="{1B6D1155-2504-4A4B-B207-FF0A1D62AD91}">
      <dgm:prSet/>
      <dgm:spPr/>
      <dgm:t>
        <a:bodyPr/>
        <a:lstStyle/>
        <a:p>
          <a:r>
            <a:rPr lang="zh-CN" baseline="0"/>
            <a:t>收入较高的消费者对价格变化可能不太敏感。</a:t>
          </a:r>
          <a:endParaRPr lang="en-US"/>
        </a:p>
      </dgm:t>
    </dgm:pt>
    <dgm:pt modelId="{D04FA888-E8B0-4B1D-8AF3-1DFF9DFD7837}" type="parTrans" cxnId="{19DE1F63-7B56-4835-A3DF-39F3565B64D6}">
      <dgm:prSet/>
      <dgm:spPr/>
      <dgm:t>
        <a:bodyPr/>
        <a:lstStyle/>
        <a:p>
          <a:endParaRPr lang="en-US"/>
        </a:p>
      </dgm:t>
    </dgm:pt>
    <dgm:pt modelId="{19973DD9-59C2-45B7-9F4B-FCBEA5E494AA}" type="sibTrans" cxnId="{19DE1F63-7B56-4835-A3DF-39F3565B64D6}">
      <dgm:prSet/>
      <dgm:spPr/>
      <dgm:t>
        <a:bodyPr/>
        <a:lstStyle/>
        <a:p>
          <a:endParaRPr lang="en-US"/>
        </a:p>
      </dgm:t>
    </dgm:pt>
    <dgm:pt modelId="{E13C4EBD-2778-46FA-8042-72046F7067C2}">
      <dgm:prSet/>
      <dgm:spPr/>
      <dgm:t>
        <a:bodyPr/>
        <a:lstStyle/>
        <a:p>
          <a:r>
            <a:rPr lang="zh-CN" baseline="0"/>
            <a:t>时间的长短：</a:t>
          </a:r>
          <a:endParaRPr lang="en-US"/>
        </a:p>
      </dgm:t>
    </dgm:pt>
    <dgm:pt modelId="{2ACDCE06-9732-41AE-B08E-C77990E7779B}" type="parTrans" cxnId="{85091994-5ADF-49AD-9010-30429267E0F6}">
      <dgm:prSet/>
      <dgm:spPr/>
      <dgm:t>
        <a:bodyPr/>
        <a:lstStyle/>
        <a:p>
          <a:endParaRPr lang="en-US"/>
        </a:p>
      </dgm:t>
    </dgm:pt>
    <dgm:pt modelId="{F5101D93-C0DA-4B79-822A-8EA7409F8D30}" type="sibTrans" cxnId="{85091994-5ADF-49AD-9010-30429267E0F6}">
      <dgm:prSet/>
      <dgm:spPr/>
      <dgm:t>
        <a:bodyPr/>
        <a:lstStyle/>
        <a:p>
          <a:endParaRPr lang="en-US"/>
        </a:p>
      </dgm:t>
    </dgm:pt>
    <dgm:pt modelId="{55A129E3-9415-4FA8-915B-AF21DC6D588D}">
      <dgm:prSet/>
      <dgm:spPr/>
      <dgm:t>
        <a:bodyPr/>
        <a:lstStyle/>
        <a:p>
          <a:r>
            <a:rPr lang="zh-CN" baseline="0"/>
            <a:t>长期来看，消费者有更多的时间来寻找替代品，需求弹性会增大。</a:t>
          </a:r>
          <a:endParaRPr lang="en-US"/>
        </a:p>
      </dgm:t>
    </dgm:pt>
    <dgm:pt modelId="{A80FE963-E487-4D20-B30D-9C3E14491DC6}" type="parTrans" cxnId="{7E3613C0-EAA6-4BAA-BCE9-6CD5668CECA5}">
      <dgm:prSet/>
      <dgm:spPr/>
      <dgm:t>
        <a:bodyPr/>
        <a:lstStyle/>
        <a:p>
          <a:endParaRPr lang="en-US"/>
        </a:p>
      </dgm:t>
    </dgm:pt>
    <dgm:pt modelId="{C2937881-39F5-47D9-AD09-BB0FAE1D2467}" type="sibTrans" cxnId="{7E3613C0-EAA6-4BAA-BCE9-6CD5668CECA5}">
      <dgm:prSet/>
      <dgm:spPr/>
      <dgm:t>
        <a:bodyPr/>
        <a:lstStyle/>
        <a:p>
          <a:endParaRPr lang="en-US"/>
        </a:p>
      </dgm:t>
    </dgm:pt>
    <dgm:pt modelId="{FD64405C-15A4-4AD2-8949-36C3DF7A3295}" type="pres">
      <dgm:prSet presAssocID="{C65690A2-105C-4498-A254-B9EEF2CED3A7}" presName="linear" presStyleCnt="0">
        <dgm:presLayoutVars>
          <dgm:animLvl val="lvl"/>
          <dgm:resizeHandles val="exact"/>
        </dgm:presLayoutVars>
      </dgm:prSet>
      <dgm:spPr/>
    </dgm:pt>
    <dgm:pt modelId="{9ADF0780-1AFE-4D07-8AD5-35D2D975C0D9}" type="pres">
      <dgm:prSet presAssocID="{98FDDCDE-EBAA-4841-9089-17D346D3889F}" presName="parentText" presStyleLbl="node1" presStyleIdx="0" presStyleCnt="4">
        <dgm:presLayoutVars>
          <dgm:chMax val="0"/>
          <dgm:bulletEnabled val="1"/>
        </dgm:presLayoutVars>
      </dgm:prSet>
      <dgm:spPr/>
    </dgm:pt>
    <dgm:pt modelId="{6398C583-79A2-4C5A-A4CF-AB42B9BC584F}" type="pres">
      <dgm:prSet presAssocID="{98FDDCDE-EBAA-4841-9089-17D346D3889F}" presName="childText" presStyleLbl="revTx" presStyleIdx="0" presStyleCnt="4">
        <dgm:presLayoutVars>
          <dgm:bulletEnabled val="1"/>
        </dgm:presLayoutVars>
      </dgm:prSet>
      <dgm:spPr/>
    </dgm:pt>
    <dgm:pt modelId="{7588D340-A259-4A13-9D6C-5B204283253F}" type="pres">
      <dgm:prSet presAssocID="{3C4329EB-E1A2-41A4-BFA7-24A183584106}" presName="parentText" presStyleLbl="node1" presStyleIdx="1" presStyleCnt="4">
        <dgm:presLayoutVars>
          <dgm:chMax val="0"/>
          <dgm:bulletEnabled val="1"/>
        </dgm:presLayoutVars>
      </dgm:prSet>
      <dgm:spPr/>
    </dgm:pt>
    <dgm:pt modelId="{343E609F-E392-4693-BCCF-2C9CC8C3C07C}" type="pres">
      <dgm:prSet presAssocID="{3C4329EB-E1A2-41A4-BFA7-24A183584106}" presName="childText" presStyleLbl="revTx" presStyleIdx="1" presStyleCnt="4">
        <dgm:presLayoutVars>
          <dgm:bulletEnabled val="1"/>
        </dgm:presLayoutVars>
      </dgm:prSet>
      <dgm:spPr/>
    </dgm:pt>
    <dgm:pt modelId="{AA61A1FD-BD27-4804-9CF1-DFDC1101AAC4}" type="pres">
      <dgm:prSet presAssocID="{A89F8202-84BC-42D1-A176-01FED15C7311}" presName="parentText" presStyleLbl="node1" presStyleIdx="2" presStyleCnt="4">
        <dgm:presLayoutVars>
          <dgm:chMax val="0"/>
          <dgm:bulletEnabled val="1"/>
        </dgm:presLayoutVars>
      </dgm:prSet>
      <dgm:spPr/>
    </dgm:pt>
    <dgm:pt modelId="{377960C8-48B1-4FA7-937D-EBB6CB8A6E2B}" type="pres">
      <dgm:prSet presAssocID="{A89F8202-84BC-42D1-A176-01FED15C7311}" presName="childText" presStyleLbl="revTx" presStyleIdx="2" presStyleCnt="4">
        <dgm:presLayoutVars>
          <dgm:bulletEnabled val="1"/>
        </dgm:presLayoutVars>
      </dgm:prSet>
      <dgm:spPr/>
    </dgm:pt>
    <dgm:pt modelId="{99102432-3FC6-4B50-86F3-C7DFC7F48F41}" type="pres">
      <dgm:prSet presAssocID="{E13C4EBD-2778-46FA-8042-72046F7067C2}" presName="parentText" presStyleLbl="node1" presStyleIdx="3" presStyleCnt="4">
        <dgm:presLayoutVars>
          <dgm:chMax val="0"/>
          <dgm:bulletEnabled val="1"/>
        </dgm:presLayoutVars>
      </dgm:prSet>
      <dgm:spPr/>
    </dgm:pt>
    <dgm:pt modelId="{BEE12E58-F883-4D9E-896B-04B343D38E27}" type="pres">
      <dgm:prSet presAssocID="{E13C4EBD-2778-46FA-8042-72046F7067C2}" presName="childText" presStyleLbl="revTx" presStyleIdx="3" presStyleCnt="4">
        <dgm:presLayoutVars>
          <dgm:bulletEnabled val="1"/>
        </dgm:presLayoutVars>
      </dgm:prSet>
      <dgm:spPr/>
    </dgm:pt>
  </dgm:ptLst>
  <dgm:cxnLst>
    <dgm:cxn modelId="{E168EA17-1E1C-42C2-8F72-70AA5F1F63F5}" srcId="{3C4329EB-E1A2-41A4-BFA7-24A183584106}" destId="{2F2F5A63-61A2-4F04-8407-5B3A8ED14372}" srcOrd="0" destOrd="0" parTransId="{C6007C95-C341-4FB0-8E47-6513FF6C77D1}" sibTransId="{D7B5D102-D68B-4525-B7D3-94BA3674E3DE}"/>
    <dgm:cxn modelId="{46649D1E-6B3A-41C6-9702-7827792D777E}" srcId="{C65690A2-105C-4498-A254-B9EEF2CED3A7}" destId="{A89F8202-84BC-42D1-A176-01FED15C7311}" srcOrd="2" destOrd="0" parTransId="{BB24B5BC-45F9-4289-94D6-C0CBFC033260}" sibTransId="{F4D9BD79-5E58-49F3-9082-3F4FBFDDF609}"/>
    <dgm:cxn modelId="{88377B25-04AF-4641-B7B0-71433D94CE4C}" type="presOf" srcId="{55A129E3-9415-4FA8-915B-AF21DC6D588D}" destId="{BEE12E58-F883-4D9E-896B-04B343D38E27}" srcOrd="0" destOrd="0" presId="urn:microsoft.com/office/officeart/2005/8/layout/vList2"/>
    <dgm:cxn modelId="{8C168127-EE7A-40D6-A0D4-874C8E673960}" type="presOf" srcId="{C65690A2-105C-4498-A254-B9EEF2CED3A7}" destId="{FD64405C-15A4-4AD2-8949-36C3DF7A3295}" srcOrd="0" destOrd="0" presId="urn:microsoft.com/office/officeart/2005/8/layout/vList2"/>
    <dgm:cxn modelId="{BD871428-6CA7-4188-90DA-DF714E10B8B3}" type="presOf" srcId="{82504A68-6112-4381-AA02-44098E61A743}" destId="{6398C583-79A2-4C5A-A4CF-AB42B9BC584F}" srcOrd="0" destOrd="0" presId="urn:microsoft.com/office/officeart/2005/8/layout/vList2"/>
    <dgm:cxn modelId="{27111D42-6EAA-4CAC-A81D-20BB6C1CC911}" type="presOf" srcId="{2F2F5A63-61A2-4F04-8407-5B3A8ED14372}" destId="{343E609F-E392-4693-BCCF-2C9CC8C3C07C}" srcOrd="0" destOrd="0" presId="urn:microsoft.com/office/officeart/2005/8/layout/vList2"/>
    <dgm:cxn modelId="{19DE1F63-7B56-4835-A3DF-39F3565B64D6}" srcId="{A89F8202-84BC-42D1-A176-01FED15C7311}" destId="{1B6D1155-2504-4A4B-B207-FF0A1D62AD91}" srcOrd="0" destOrd="0" parTransId="{D04FA888-E8B0-4B1D-8AF3-1DFF9DFD7837}" sibTransId="{19973DD9-59C2-45B7-9F4B-FCBEA5E494AA}"/>
    <dgm:cxn modelId="{4024E543-9156-4ABC-BF65-00180968C1F1}" type="presOf" srcId="{3C4329EB-E1A2-41A4-BFA7-24A183584106}" destId="{7588D340-A259-4A13-9D6C-5B204283253F}" srcOrd="0" destOrd="0" presId="urn:microsoft.com/office/officeart/2005/8/layout/vList2"/>
    <dgm:cxn modelId="{55FC3969-BC63-44E0-A8C6-169F3DDE9086}" srcId="{C65690A2-105C-4498-A254-B9EEF2CED3A7}" destId="{98FDDCDE-EBAA-4841-9089-17D346D3889F}" srcOrd="0" destOrd="0" parTransId="{344BDB65-E57A-4D61-8D3C-ABCD6C01E944}" sibTransId="{CDF021EB-FB28-4516-8399-339FC6EE467D}"/>
    <dgm:cxn modelId="{37DEA670-44D2-4A6B-848A-13827F6EAD6C}" srcId="{C65690A2-105C-4498-A254-B9EEF2CED3A7}" destId="{3C4329EB-E1A2-41A4-BFA7-24A183584106}" srcOrd="1" destOrd="0" parTransId="{21868E3F-240F-446D-B6E9-583F850E47F3}" sibTransId="{C97DB215-EF44-4ED6-878A-61B7EB2BEF52}"/>
    <dgm:cxn modelId="{F8EF2182-82C9-4BA0-A35F-99635D9698AA}" type="presOf" srcId="{98FDDCDE-EBAA-4841-9089-17D346D3889F}" destId="{9ADF0780-1AFE-4D07-8AD5-35D2D975C0D9}" srcOrd="0" destOrd="0" presId="urn:microsoft.com/office/officeart/2005/8/layout/vList2"/>
    <dgm:cxn modelId="{F9953887-1F0A-41EF-9958-048880E46C99}" srcId="{98FDDCDE-EBAA-4841-9089-17D346D3889F}" destId="{82504A68-6112-4381-AA02-44098E61A743}" srcOrd="0" destOrd="0" parTransId="{27A5559B-613A-47B9-87BA-7231F5D52429}" sibTransId="{889FB110-BFA4-4B65-8515-2C9CD9F0C7FC}"/>
    <dgm:cxn modelId="{85091994-5ADF-49AD-9010-30429267E0F6}" srcId="{C65690A2-105C-4498-A254-B9EEF2CED3A7}" destId="{E13C4EBD-2778-46FA-8042-72046F7067C2}" srcOrd="3" destOrd="0" parTransId="{2ACDCE06-9732-41AE-B08E-C77990E7779B}" sibTransId="{F5101D93-C0DA-4B79-822A-8EA7409F8D30}"/>
    <dgm:cxn modelId="{BB156C9D-53FE-4D57-8CE2-062AD20F5D27}" type="presOf" srcId="{E13C4EBD-2778-46FA-8042-72046F7067C2}" destId="{99102432-3FC6-4B50-86F3-C7DFC7F48F41}" srcOrd="0" destOrd="0" presId="urn:microsoft.com/office/officeart/2005/8/layout/vList2"/>
    <dgm:cxn modelId="{77AE02AC-E495-4348-9F4B-76F88F3A7EC0}" type="presOf" srcId="{1B6D1155-2504-4A4B-B207-FF0A1D62AD91}" destId="{377960C8-48B1-4FA7-937D-EBB6CB8A6E2B}" srcOrd="0" destOrd="0" presId="urn:microsoft.com/office/officeart/2005/8/layout/vList2"/>
    <dgm:cxn modelId="{7E3613C0-EAA6-4BAA-BCE9-6CD5668CECA5}" srcId="{E13C4EBD-2778-46FA-8042-72046F7067C2}" destId="{55A129E3-9415-4FA8-915B-AF21DC6D588D}" srcOrd="0" destOrd="0" parTransId="{A80FE963-E487-4D20-B30D-9C3E14491DC6}" sibTransId="{C2937881-39F5-47D9-AD09-BB0FAE1D2467}"/>
    <dgm:cxn modelId="{1F83B9F0-53A6-4492-AA1E-76B55DFAABD0}" type="presOf" srcId="{A89F8202-84BC-42D1-A176-01FED15C7311}" destId="{AA61A1FD-BD27-4804-9CF1-DFDC1101AAC4}" srcOrd="0" destOrd="0" presId="urn:microsoft.com/office/officeart/2005/8/layout/vList2"/>
    <dgm:cxn modelId="{5C207618-858E-4D5F-B0C3-71A79EFD0745}" type="presParOf" srcId="{FD64405C-15A4-4AD2-8949-36C3DF7A3295}" destId="{9ADF0780-1AFE-4D07-8AD5-35D2D975C0D9}" srcOrd="0" destOrd="0" presId="urn:microsoft.com/office/officeart/2005/8/layout/vList2"/>
    <dgm:cxn modelId="{3ED185F7-91CE-47AE-9926-7101F6EB7DC0}" type="presParOf" srcId="{FD64405C-15A4-4AD2-8949-36C3DF7A3295}" destId="{6398C583-79A2-4C5A-A4CF-AB42B9BC584F}" srcOrd="1" destOrd="0" presId="urn:microsoft.com/office/officeart/2005/8/layout/vList2"/>
    <dgm:cxn modelId="{C7A9B449-4FF2-4273-B964-C3199D571EBF}" type="presParOf" srcId="{FD64405C-15A4-4AD2-8949-36C3DF7A3295}" destId="{7588D340-A259-4A13-9D6C-5B204283253F}" srcOrd="2" destOrd="0" presId="urn:microsoft.com/office/officeart/2005/8/layout/vList2"/>
    <dgm:cxn modelId="{C55B1DCE-42EF-44D8-A509-03D9CFFA9179}" type="presParOf" srcId="{FD64405C-15A4-4AD2-8949-36C3DF7A3295}" destId="{343E609F-E392-4693-BCCF-2C9CC8C3C07C}" srcOrd="3" destOrd="0" presId="urn:microsoft.com/office/officeart/2005/8/layout/vList2"/>
    <dgm:cxn modelId="{5AB0BF8A-773A-40E2-9883-8CE4F51C41B4}" type="presParOf" srcId="{FD64405C-15A4-4AD2-8949-36C3DF7A3295}" destId="{AA61A1FD-BD27-4804-9CF1-DFDC1101AAC4}" srcOrd="4" destOrd="0" presId="urn:microsoft.com/office/officeart/2005/8/layout/vList2"/>
    <dgm:cxn modelId="{E08821C5-ADD8-40AA-803F-A22AD11ECE41}" type="presParOf" srcId="{FD64405C-15A4-4AD2-8949-36C3DF7A3295}" destId="{377960C8-48B1-4FA7-937D-EBB6CB8A6E2B}" srcOrd="5" destOrd="0" presId="urn:microsoft.com/office/officeart/2005/8/layout/vList2"/>
    <dgm:cxn modelId="{EAB80ED5-A2A2-47DE-A844-C7855C8FFAA2}" type="presParOf" srcId="{FD64405C-15A4-4AD2-8949-36C3DF7A3295}" destId="{99102432-3FC6-4B50-86F3-C7DFC7F48F41}" srcOrd="6" destOrd="0" presId="urn:microsoft.com/office/officeart/2005/8/layout/vList2"/>
    <dgm:cxn modelId="{4F2FE2DF-E6E2-43D4-8EE3-F88AF0F3E53C}" type="presParOf" srcId="{FD64405C-15A4-4AD2-8949-36C3DF7A3295}" destId="{BEE12E58-F883-4D9E-896B-04B343D38E27}" srcOrd="7"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45E96D-F33D-4D74-9BF1-EC192B5B3E98}">
      <dsp:nvSpPr>
        <dsp:cNvPr id="0" name=""/>
        <dsp:cNvSpPr/>
      </dsp:nvSpPr>
      <dsp:spPr>
        <a:xfrm>
          <a:off x="323564" y="3317"/>
          <a:ext cx="1646713" cy="988028"/>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zh-CN" altLang="en-US" sz="2300" kern="1200" dirty="0">
              <a:hlinkClick xmlns:r="http://schemas.openxmlformats.org/officeDocument/2006/relationships" r:id="" action="ppaction://hlinksldjump"/>
            </a:rPr>
            <a:t>供求法</a:t>
          </a:r>
          <a:endParaRPr lang="en-US" sz="2300" kern="1200" dirty="0"/>
        </a:p>
      </dsp:txBody>
      <dsp:txXfrm>
        <a:off x="323564" y="3317"/>
        <a:ext cx="1646713" cy="988028"/>
      </dsp:txXfrm>
    </dsp:sp>
    <dsp:sp modelId="{9EF350EF-2FD7-4310-A078-6D46085BD4A6}">
      <dsp:nvSpPr>
        <dsp:cNvPr id="0" name=""/>
        <dsp:cNvSpPr/>
      </dsp:nvSpPr>
      <dsp:spPr>
        <a:xfrm>
          <a:off x="2134949" y="3317"/>
          <a:ext cx="1646713" cy="988028"/>
        </a:xfrm>
        <a:prstGeom prst="rect">
          <a:avLst/>
        </a:prstGeom>
        <a:gradFill rotWithShape="0">
          <a:gsLst>
            <a:gs pos="0">
              <a:schemeClr val="accent2">
                <a:hueOff val="-237075"/>
                <a:satOff val="-1734"/>
                <a:lumOff val="-474"/>
                <a:alphaOff val="0"/>
                <a:satMod val="103000"/>
                <a:lumMod val="102000"/>
                <a:tint val="94000"/>
              </a:schemeClr>
            </a:gs>
            <a:gs pos="50000">
              <a:schemeClr val="accent2">
                <a:hueOff val="-237075"/>
                <a:satOff val="-1734"/>
                <a:lumOff val="-474"/>
                <a:alphaOff val="0"/>
                <a:satMod val="110000"/>
                <a:lumMod val="100000"/>
                <a:shade val="100000"/>
              </a:schemeClr>
            </a:gs>
            <a:gs pos="100000">
              <a:schemeClr val="accent2">
                <a:hueOff val="-237075"/>
                <a:satOff val="-1734"/>
                <a:lumOff val="-474"/>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zh-CN" altLang="en-US" sz="2300" kern="1200" dirty="0">
              <a:hlinkClick xmlns:r="http://schemas.openxmlformats.org/officeDocument/2006/relationships" r:id="" action="ppaction://hlinksldjump"/>
            </a:rPr>
            <a:t>演绎法</a:t>
          </a:r>
          <a:endParaRPr lang="en-US" sz="2300" kern="1200" dirty="0"/>
        </a:p>
      </dsp:txBody>
      <dsp:txXfrm>
        <a:off x="2134949" y="3317"/>
        <a:ext cx="1646713" cy="988028"/>
      </dsp:txXfrm>
    </dsp:sp>
    <dsp:sp modelId="{26695CC7-8554-4167-8527-9A19F730C3A6}">
      <dsp:nvSpPr>
        <dsp:cNvPr id="0" name=""/>
        <dsp:cNvSpPr/>
      </dsp:nvSpPr>
      <dsp:spPr>
        <a:xfrm>
          <a:off x="3946334" y="3317"/>
          <a:ext cx="1646713" cy="988028"/>
        </a:xfrm>
        <a:prstGeom prst="rect">
          <a:avLst/>
        </a:prstGeom>
        <a:gradFill rotWithShape="0">
          <a:gsLst>
            <a:gs pos="0">
              <a:schemeClr val="accent2">
                <a:hueOff val="-474149"/>
                <a:satOff val="-3468"/>
                <a:lumOff val="-948"/>
                <a:alphaOff val="0"/>
                <a:satMod val="103000"/>
                <a:lumMod val="102000"/>
                <a:tint val="94000"/>
              </a:schemeClr>
            </a:gs>
            <a:gs pos="50000">
              <a:schemeClr val="accent2">
                <a:hueOff val="-474149"/>
                <a:satOff val="-3468"/>
                <a:lumOff val="-948"/>
                <a:alphaOff val="0"/>
                <a:satMod val="110000"/>
                <a:lumMod val="100000"/>
                <a:shade val="100000"/>
              </a:schemeClr>
            </a:gs>
            <a:gs pos="100000">
              <a:schemeClr val="accent2">
                <a:hueOff val="-474149"/>
                <a:satOff val="-3468"/>
                <a:lumOff val="-948"/>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zh-CN" altLang="en-US" sz="2300" kern="1200" dirty="0">
              <a:hlinkClick xmlns:r="http://schemas.openxmlformats.org/officeDocument/2006/relationships" r:id="" action="ppaction://hlinksldjump"/>
            </a:rPr>
            <a:t>归纳法</a:t>
          </a:r>
          <a:endParaRPr lang="en-US" sz="2300" kern="1200" dirty="0"/>
        </a:p>
      </dsp:txBody>
      <dsp:txXfrm>
        <a:off x="3946334" y="3317"/>
        <a:ext cx="1646713" cy="988028"/>
      </dsp:txXfrm>
    </dsp:sp>
    <dsp:sp modelId="{F7094868-1022-4B96-B4DE-47BEDED7E825}">
      <dsp:nvSpPr>
        <dsp:cNvPr id="0" name=""/>
        <dsp:cNvSpPr/>
      </dsp:nvSpPr>
      <dsp:spPr>
        <a:xfrm>
          <a:off x="323564" y="1156017"/>
          <a:ext cx="1646713" cy="988028"/>
        </a:xfrm>
        <a:prstGeom prst="rect">
          <a:avLst/>
        </a:prstGeom>
        <a:gradFill rotWithShape="0">
          <a:gsLst>
            <a:gs pos="0">
              <a:schemeClr val="accent2">
                <a:hueOff val="-711224"/>
                <a:satOff val="-5201"/>
                <a:lumOff val="-1421"/>
                <a:alphaOff val="0"/>
                <a:satMod val="103000"/>
                <a:lumMod val="102000"/>
                <a:tint val="94000"/>
              </a:schemeClr>
            </a:gs>
            <a:gs pos="50000">
              <a:schemeClr val="accent2">
                <a:hueOff val="-711224"/>
                <a:satOff val="-5201"/>
                <a:lumOff val="-1421"/>
                <a:alphaOff val="0"/>
                <a:satMod val="110000"/>
                <a:lumMod val="100000"/>
                <a:shade val="100000"/>
              </a:schemeClr>
            </a:gs>
            <a:gs pos="100000">
              <a:schemeClr val="accent2">
                <a:hueOff val="-711224"/>
                <a:satOff val="-5201"/>
                <a:lumOff val="-1421"/>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zh-CN" altLang="en-US" sz="2300" kern="1200" dirty="0">
              <a:hlinkClick xmlns:r="http://schemas.openxmlformats.org/officeDocument/2006/relationships" r:id="" action="ppaction://hlinksldjump"/>
            </a:rPr>
            <a:t>比较法</a:t>
          </a:r>
          <a:endParaRPr lang="en-US" sz="2300" kern="1200" dirty="0"/>
        </a:p>
      </dsp:txBody>
      <dsp:txXfrm>
        <a:off x="323564" y="1156017"/>
        <a:ext cx="1646713" cy="988028"/>
      </dsp:txXfrm>
    </dsp:sp>
    <dsp:sp modelId="{2E2A0BD3-2909-4C0F-A434-11C53381F153}">
      <dsp:nvSpPr>
        <dsp:cNvPr id="0" name=""/>
        <dsp:cNvSpPr/>
      </dsp:nvSpPr>
      <dsp:spPr>
        <a:xfrm>
          <a:off x="2134949" y="1156017"/>
          <a:ext cx="1646713" cy="988028"/>
        </a:xfrm>
        <a:prstGeom prst="rect">
          <a:avLst/>
        </a:prstGeom>
        <a:gradFill rotWithShape="0">
          <a:gsLst>
            <a:gs pos="0">
              <a:schemeClr val="accent2">
                <a:hueOff val="-948298"/>
                <a:satOff val="-6935"/>
                <a:lumOff val="-1895"/>
                <a:alphaOff val="0"/>
                <a:satMod val="103000"/>
                <a:lumMod val="102000"/>
                <a:tint val="94000"/>
              </a:schemeClr>
            </a:gs>
            <a:gs pos="50000">
              <a:schemeClr val="accent2">
                <a:hueOff val="-948298"/>
                <a:satOff val="-6935"/>
                <a:lumOff val="-1895"/>
                <a:alphaOff val="0"/>
                <a:satMod val="110000"/>
                <a:lumMod val="100000"/>
                <a:shade val="100000"/>
              </a:schemeClr>
            </a:gs>
            <a:gs pos="100000">
              <a:schemeClr val="accent2">
                <a:hueOff val="-948298"/>
                <a:satOff val="-6935"/>
                <a:lumOff val="-1895"/>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zh-CN" altLang="en-US" sz="2300" kern="1200" dirty="0">
              <a:hlinkClick xmlns:r="http://schemas.openxmlformats.org/officeDocument/2006/relationships" r:id="" action="ppaction://hlinksldjump"/>
            </a:rPr>
            <a:t>调研法</a:t>
          </a:r>
          <a:endParaRPr lang="en-US" sz="2300" kern="1200" dirty="0"/>
        </a:p>
      </dsp:txBody>
      <dsp:txXfrm>
        <a:off x="2134949" y="1156017"/>
        <a:ext cx="1646713" cy="988028"/>
      </dsp:txXfrm>
    </dsp:sp>
    <dsp:sp modelId="{060E6546-4AF8-48B9-A38D-F79BB3C93252}">
      <dsp:nvSpPr>
        <dsp:cNvPr id="0" name=""/>
        <dsp:cNvSpPr/>
      </dsp:nvSpPr>
      <dsp:spPr>
        <a:xfrm>
          <a:off x="3946334" y="1156017"/>
          <a:ext cx="1646713" cy="988028"/>
        </a:xfrm>
        <a:prstGeom prst="rect">
          <a:avLst/>
        </a:prstGeom>
        <a:gradFill rotWithShape="0">
          <a:gsLst>
            <a:gs pos="0">
              <a:schemeClr val="accent2">
                <a:hueOff val="-1185373"/>
                <a:satOff val="-8669"/>
                <a:lumOff val="-2369"/>
                <a:alphaOff val="0"/>
                <a:satMod val="103000"/>
                <a:lumMod val="102000"/>
                <a:tint val="94000"/>
              </a:schemeClr>
            </a:gs>
            <a:gs pos="50000">
              <a:schemeClr val="accent2">
                <a:hueOff val="-1185373"/>
                <a:satOff val="-8669"/>
                <a:lumOff val="-2369"/>
                <a:alphaOff val="0"/>
                <a:satMod val="110000"/>
                <a:lumMod val="100000"/>
                <a:shade val="100000"/>
              </a:schemeClr>
            </a:gs>
            <a:gs pos="100000">
              <a:schemeClr val="accent2">
                <a:hueOff val="-1185373"/>
                <a:satOff val="-8669"/>
                <a:lumOff val="-2369"/>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zh-CN" altLang="en-US" sz="2300" kern="1200" dirty="0">
              <a:hlinkClick xmlns:r="http://schemas.openxmlformats.org/officeDocument/2006/relationships" r:id="" action="ppaction://hlinksldjump"/>
            </a:rPr>
            <a:t>哲学原理</a:t>
          </a:r>
          <a:endParaRPr lang="en-US" sz="2300" kern="1200" dirty="0"/>
        </a:p>
      </dsp:txBody>
      <dsp:txXfrm>
        <a:off x="3946334" y="1156017"/>
        <a:ext cx="1646713" cy="988028"/>
      </dsp:txXfrm>
    </dsp:sp>
    <dsp:sp modelId="{AF0B01CE-3BA9-4829-A018-C8FAC7118A37}">
      <dsp:nvSpPr>
        <dsp:cNvPr id="0" name=""/>
        <dsp:cNvSpPr/>
      </dsp:nvSpPr>
      <dsp:spPr>
        <a:xfrm>
          <a:off x="323564" y="2308716"/>
          <a:ext cx="1646713" cy="988028"/>
        </a:xfrm>
        <a:prstGeom prst="rect">
          <a:avLst/>
        </a:prstGeom>
        <a:gradFill rotWithShape="0">
          <a:gsLst>
            <a:gs pos="0">
              <a:schemeClr val="accent2">
                <a:hueOff val="-1422448"/>
                <a:satOff val="-10403"/>
                <a:lumOff val="-2843"/>
                <a:alphaOff val="0"/>
                <a:satMod val="103000"/>
                <a:lumMod val="102000"/>
                <a:tint val="94000"/>
              </a:schemeClr>
            </a:gs>
            <a:gs pos="50000">
              <a:schemeClr val="accent2">
                <a:hueOff val="-1422448"/>
                <a:satOff val="-10403"/>
                <a:lumOff val="-2843"/>
                <a:alphaOff val="0"/>
                <a:satMod val="110000"/>
                <a:lumMod val="100000"/>
                <a:shade val="100000"/>
              </a:schemeClr>
            </a:gs>
            <a:gs pos="100000">
              <a:schemeClr val="accent2">
                <a:hueOff val="-1422448"/>
                <a:satOff val="-10403"/>
                <a:lumOff val="-2843"/>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zh-CN" altLang="en-US" sz="2300" kern="1200" dirty="0">
              <a:hlinkClick xmlns:r="http://schemas.openxmlformats.org/officeDocument/2006/relationships" r:id="" action="ppaction://hlinksldjump"/>
            </a:rPr>
            <a:t>数据分析</a:t>
          </a:r>
          <a:endParaRPr lang="en-US" sz="2300" kern="1200" dirty="0"/>
        </a:p>
      </dsp:txBody>
      <dsp:txXfrm>
        <a:off x="323564" y="2308716"/>
        <a:ext cx="1646713" cy="988028"/>
      </dsp:txXfrm>
    </dsp:sp>
    <dsp:sp modelId="{0D1BCEAF-8A94-4EA9-94C0-3991626ECD08}">
      <dsp:nvSpPr>
        <dsp:cNvPr id="0" name=""/>
        <dsp:cNvSpPr/>
      </dsp:nvSpPr>
      <dsp:spPr>
        <a:xfrm>
          <a:off x="2134949" y="2308716"/>
          <a:ext cx="1646713" cy="988028"/>
        </a:xfrm>
        <a:prstGeom prst="rect">
          <a:avLst/>
        </a:prstGeom>
        <a:gradFill rotWithShape="0">
          <a:gsLst>
            <a:gs pos="0">
              <a:schemeClr val="accent2">
                <a:hueOff val="-1659522"/>
                <a:satOff val="-12136"/>
                <a:lumOff val="-3317"/>
                <a:alphaOff val="0"/>
                <a:satMod val="103000"/>
                <a:lumMod val="102000"/>
                <a:tint val="94000"/>
              </a:schemeClr>
            </a:gs>
            <a:gs pos="50000">
              <a:schemeClr val="accent2">
                <a:hueOff val="-1659522"/>
                <a:satOff val="-12136"/>
                <a:lumOff val="-3317"/>
                <a:alphaOff val="0"/>
                <a:satMod val="110000"/>
                <a:lumMod val="100000"/>
                <a:shade val="100000"/>
              </a:schemeClr>
            </a:gs>
            <a:gs pos="100000">
              <a:schemeClr val="accent2">
                <a:hueOff val="-1659522"/>
                <a:satOff val="-12136"/>
                <a:lumOff val="-3317"/>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zh-CN" altLang="en-US" sz="2300" kern="1200" dirty="0">
              <a:hlinkClick xmlns:r="http://schemas.openxmlformats.org/officeDocument/2006/relationships" r:id="" action="ppaction://hlinksldjump"/>
            </a:rPr>
            <a:t>量化</a:t>
          </a:r>
          <a:endParaRPr lang="en-US" sz="2300" kern="1200" dirty="0"/>
        </a:p>
      </dsp:txBody>
      <dsp:txXfrm>
        <a:off x="2134949" y="2308716"/>
        <a:ext cx="1646713" cy="988028"/>
      </dsp:txXfrm>
    </dsp:sp>
    <dsp:sp modelId="{708EF9C2-DD43-4E93-840D-498DCA6381F3}">
      <dsp:nvSpPr>
        <dsp:cNvPr id="0" name=""/>
        <dsp:cNvSpPr/>
      </dsp:nvSpPr>
      <dsp:spPr>
        <a:xfrm>
          <a:off x="3946334" y="2308716"/>
          <a:ext cx="1646713" cy="988028"/>
        </a:xfrm>
        <a:prstGeom prst="rect">
          <a:avLst/>
        </a:prstGeom>
        <a:gradFill rotWithShape="0">
          <a:gsLst>
            <a:gs pos="0">
              <a:schemeClr val="accent2">
                <a:hueOff val="-1896597"/>
                <a:satOff val="-13870"/>
                <a:lumOff val="-3791"/>
                <a:alphaOff val="0"/>
                <a:satMod val="103000"/>
                <a:lumMod val="102000"/>
                <a:tint val="94000"/>
              </a:schemeClr>
            </a:gs>
            <a:gs pos="50000">
              <a:schemeClr val="accent2">
                <a:hueOff val="-1896597"/>
                <a:satOff val="-13870"/>
                <a:lumOff val="-3791"/>
                <a:alphaOff val="0"/>
                <a:satMod val="110000"/>
                <a:lumMod val="100000"/>
                <a:shade val="100000"/>
              </a:schemeClr>
            </a:gs>
            <a:gs pos="100000">
              <a:schemeClr val="accent2">
                <a:hueOff val="-1896597"/>
                <a:satOff val="-13870"/>
                <a:lumOff val="-3791"/>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zh-CN" altLang="en-US" sz="2300" kern="1200" dirty="0">
              <a:hlinkClick xmlns:r="http://schemas.openxmlformats.org/officeDocument/2006/relationships" r:id="" action="ppaction://hlinksldjump"/>
            </a:rPr>
            <a:t>事件驱动法</a:t>
          </a:r>
          <a:endParaRPr lang="en-US" sz="2300" kern="1200" dirty="0"/>
        </a:p>
      </dsp:txBody>
      <dsp:txXfrm>
        <a:off x="3946334" y="2308716"/>
        <a:ext cx="1646713" cy="988028"/>
      </dsp:txXfrm>
    </dsp:sp>
    <dsp:sp modelId="{59A14BAB-A73A-4E95-97ED-BCB907E1069E}">
      <dsp:nvSpPr>
        <dsp:cNvPr id="0" name=""/>
        <dsp:cNvSpPr/>
      </dsp:nvSpPr>
      <dsp:spPr>
        <a:xfrm>
          <a:off x="323564" y="3461416"/>
          <a:ext cx="1646713" cy="988028"/>
        </a:xfrm>
        <a:prstGeom prst="rect">
          <a:avLst/>
        </a:prstGeom>
        <a:gradFill rotWithShape="0">
          <a:gsLst>
            <a:gs pos="0">
              <a:schemeClr val="accent2">
                <a:hueOff val="-2133671"/>
                <a:satOff val="-15604"/>
                <a:lumOff val="-4264"/>
                <a:alphaOff val="0"/>
                <a:satMod val="103000"/>
                <a:lumMod val="102000"/>
                <a:tint val="94000"/>
              </a:schemeClr>
            </a:gs>
            <a:gs pos="50000">
              <a:schemeClr val="accent2">
                <a:hueOff val="-2133671"/>
                <a:satOff val="-15604"/>
                <a:lumOff val="-4264"/>
                <a:alphaOff val="0"/>
                <a:satMod val="110000"/>
                <a:lumMod val="100000"/>
                <a:shade val="100000"/>
              </a:schemeClr>
            </a:gs>
            <a:gs pos="100000">
              <a:schemeClr val="accent2">
                <a:hueOff val="-2133671"/>
                <a:satOff val="-15604"/>
                <a:lumOff val="-4264"/>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hlinkClick xmlns:r="http://schemas.openxmlformats.org/officeDocument/2006/relationships" r:id="" action="ppaction://hlinksldjump"/>
            </a:rPr>
            <a:t>AI</a:t>
          </a:r>
          <a:endParaRPr lang="en-US" sz="2300" kern="1200" dirty="0"/>
        </a:p>
      </dsp:txBody>
      <dsp:txXfrm>
        <a:off x="323564" y="3461416"/>
        <a:ext cx="1646713" cy="988028"/>
      </dsp:txXfrm>
    </dsp:sp>
    <dsp:sp modelId="{EB54A66A-FFFC-4B81-B2B7-0CB9A7503CD7}">
      <dsp:nvSpPr>
        <dsp:cNvPr id="0" name=""/>
        <dsp:cNvSpPr/>
      </dsp:nvSpPr>
      <dsp:spPr>
        <a:xfrm>
          <a:off x="2134949" y="3461416"/>
          <a:ext cx="1646713" cy="988028"/>
        </a:xfrm>
        <a:prstGeom prst="rect">
          <a:avLst/>
        </a:prstGeom>
        <a:gradFill rotWithShape="0">
          <a:gsLst>
            <a:gs pos="0">
              <a:schemeClr val="accent2">
                <a:hueOff val="-2370746"/>
                <a:satOff val="-17338"/>
                <a:lumOff val="-4738"/>
                <a:alphaOff val="0"/>
                <a:satMod val="103000"/>
                <a:lumMod val="102000"/>
                <a:tint val="94000"/>
              </a:schemeClr>
            </a:gs>
            <a:gs pos="50000">
              <a:schemeClr val="accent2">
                <a:hueOff val="-2370746"/>
                <a:satOff val="-17338"/>
                <a:lumOff val="-4738"/>
                <a:alphaOff val="0"/>
                <a:satMod val="110000"/>
                <a:lumMod val="100000"/>
                <a:shade val="100000"/>
              </a:schemeClr>
            </a:gs>
            <a:gs pos="100000">
              <a:schemeClr val="accent2">
                <a:hueOff val="-2370746"/>
                <a:satOff val="-17338"/>
                <a:lumOff val="-4738"/>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zh-CN" altLang="en-US" sz="2300" kern="1200" dirty="0">
              <a:hlinkClick xmlns:r="http://schemas.openxmlformats.org/officeDocument/2006/relationships" r:id="" action="ppaction://hlinksldjump"/>
            </a:rPr>
            <a:t>迭代</a:t>
          </a:r>
          <a:endParaRPr lang="en-US" sz="2300" kern="1200" dirty="0"/>
        </a:p>
      </dsp:txBody>
      <dsp:txXfrm>
        <a:off x="2134949" y="3461416"/>
        <a:ext cx="1646713" cy="988028"/>
      </dsp:txXfrm>
    </dsp:sp>
    <dsp:sp modelId="{5C530FCF-CB23-4EC8-AD35-D44B25EB0FAB}">
      <dsp:nvSpPr>
        <dsp:cNvPr id="0" name=""/>
        <dsp:cNvSpPr/>
      </dsp:nvSpPr>
      <dsp:spPr>
        <a:xfrm>
          <a:off x="3946334" y="3461416"/>
          <a:ext cx="1646713" cy="988028"/>
        </a:xfrm>
        <a:prstGeom prst="rect">
          <a:avLst/>
        </a:prstGeom>
        <a:gradFill rotWithShape="0">
          <a:gsLst>
            <a:gs pos="0">
              <a:schemeClr val="accent2">
                <a:hueOff val="-2607821"/>
                <a:satOff val="-19071"/>
                <a:lumOff val="-5212"/>
                <a:alphaOff val="0"/>
                <a:satMod val="103000"/>
                <a:lumMod val="102000"/>
                <a:tint val="94000"/>
              </a:schemeClr>
            </a:gs>
            <a:gs pos="50000">
              <a:schemeClr val="accent2">
                <a:hueOff val="-2607821"/>
                <a:satOff val="-19071"/>
                <a:lumOff val="-5212"/>
                <a:alphaOff val="0"/>
                <a:satMod val="110000"/>
                <a:lumMod val="100000"/>
                <a:shade val="100000"/>
              </a:schemeClr>
            </a:gs>
            <a:gs pos="100000">
              <a:schemeClr val="accent2">
                <a:hueOff val="-2607821"/>
                <a:satOff val="-19071"/>
                <a:lumOff val="-5212"/>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zh-CN" altLang="en-US" sz="2300" kern="1200" dirty="0">
              <a:hlinkClick xmlns:r="http://schemas.openxmlformats.org/officeDocument/2006/relationships" r:id="" action="ppaction://hlinksldjump"/>
            </a:rPr>
            <a:t>宏观分析</a:t>
          </a:r>
          <a:endParaRPr lang="en-US" sz="2300" kern="1200" dirty="0"/>
        </a:p>
      </dsp:txBody>
      <dsp:txXfrm>
        <a:off x="3946334" y="3461416"/>
        <a:ext cx="1646713" cy="988028"/>
      </dsp:txXfrm>
    </dsp:sp>
    <dsp:sp modelId="{A14D0215-E3DE-4496-AAFC-7E77E0A65AF1}">
      <dsp:nvSpPr>
        <dsp:cNvPr id="0" name=""/>
        <dsp:cNvSpPr/>
      </dsp:nvSpPr>
      <dsp:spPr>
        <a:xfrm>
          <a:off x="2134949" y="4614115"/>
          <a:ext cx="1646713" cy="988028"/>
        </a:xfrm>
        <a:prstGeom prst="rect">
          <a:avLst/>
        </a:prstGeom>
        <a:gradFill rotWithShape="0">
          <a:gsLst>
            <a:gs pos="0">
              <a:schemeClr val="accent2">
                <a:hueOff val="-2844895"/>
                <a:satOff val="-20805"/>
                <a:lumOff val="-5686"/>
                <a:alphaOff val="0"/>
                <a:satMod val="103000"/>
                <a:lumMod val="102000"/>
                <a:tint val="94000"/>
              </a:schemeClr>
            </a:gs>
            <a:gs pos="50000">
              <a:schemeClr val="accent2">
                <a:hueOff val="-2844895"/>
                <a:satOff val="-20805"/>
                <a:lumOff val="-5686"/>
                <a:alphaOff val="0"/>
                <a:satMod val="110000"/>
                <a:lumMod val="100000"/>
                <a:shade val="100000"/>
              </a:schemeClr>
            </a:gs>
            <a:gs pos="100000">
              <a:schemeClr val="accent2">
                <a:hueOff val="-2844895"/>
                <a:satOff val="-20805"/>
                <a:lumOff val="-5686"/>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zh-CN" altLang="en-US" sz="2300" kern="1200" dirty="0">
              <a:hlinkClick xmlns:r="http://schemas.openxmlformats.org/officeDocument/2006/relationships" r:id="" action="ppaction://hlinksldjump"/>
            </a:rPr>
            <a:t>概率</a:t>
          </a:r>
          <a:endParaRPr lang="en-US" sz="2300" kern="1200" dirty="0"/>
        </a:p>
      </dsp:txBody>
      <dsp:txXfrm>
        <a:off x="2134949" y="4614115"/>
        <a:ext cx="1646713" cy="988028"/>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9A79CFE-AC1F-48BC-A484-C3ED1C83BEE8}">
      <dsp:nvSpPr>
        <dsp:cNvPr id="0" name=""/>
        <dsp:cNvSpPr/>
      </dsp:nvSpPr>
      <dsp:spPr>
        <a:xfrm>
          <a:off x="0" y="71680"/>
          <a:ext cx="5669855" cy="93015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zh-CN" altLang="en-US" sz="3000" kern="1200" dirty="0"/>
            <a:t>橡胶供给和需求谁是主导价格</a:t>
          </a:r>
          <a:endParaRPr lang="en-US" sz="3000" kern="1200" dirty="0"/>
        </a:p>
      </dsp:txBody>
      <dsp:txXfrm>
        <a:off x="45406" y="117086"/>
        <a:ext cx="5579043" cy="839338"/>
      </dsp:txXfrm>
    </dsp:sp>
    <dsp:sp modelId="{60AB987B-960A-4DEE-9FA6-AEF780E7F012}">
      <dsp:nvSpPr>
        <dsp:cNvPr id="0" name=""/>
        <dsp:cNvSpPr/>
      </dsp:nvSpPr>
      <dsp:spPr>
        <a:xfrm>
          <a:off x="0" y="1001831"/>
          <a:ext cx="5669855" cy="1552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0018" tIns="38100" rIns="213360" bIns="38100" numCol="1" spcCol="1270" anchor="t" anchorCtr="0">
          <a:noAutofit/>
        </a:bodyPr>
        <a:lstStyle/>
        <a:p>
          <a:pPr marL="228600" lvl="1" indent="-228600" algn="l" defTabSz="1022350">
            <a:lnSpc>
              <a:spcPct val="90000"/>
            </a:lnSpc>
            <a:spcBef>
              <a:spcPct val="0"/>
            </a:spcBef>
            <a:spcAft>
              <a:spcPct val="20000"/>
            </a:spcAft>
            <a:buChar char="•"/>
          </a:pPr>
          <a:r>
            <a:rPr lang="zh-CN" altLang="en-US" sz="2300" kern="1200" dirty="0"/>
            <a:t>需求弹性小于供给弹性</a:t>
          </a:r>
          <a:endParaRPr lang="en-US" sz="2300" kern="1200" dirty="0"/>
        </a:p>
        <a:p>
          <a:pPr marL="228600" lvl="1" indent="-228600" algn="l" defTabSz="1022350">
            <a:lnSpc>
              <a:spcPct val="90000"/>
            </a:lnSpc>
            <a:spcBef>
              <a:spcPct val="0"/>
            </a:spcBef>
            <a:spcAft>
              <a:spcPct val="20000"/>
            </a:spcAft>
            <a:buChar char="•"/>
          </a:pPr>
          <a:r>
            <a:rPr lang="zh-CN" altLang="en-US" sz="2300" kern="1200" dirty="0"/>
            <a:t>供应在价格决定上起到主导性作用，要着重关注供给冲击</a:t>
          </a:r>
          <a:endParaRPr lang="en-US" sz="2300" kern="1200" dirty="0"/>
        </a:p>
      </dsp:txBody>
      <dsp:txXfrm>
        <a:off x="0" y="1001831"/>
        <a:ext cx="5669855" cy="1552500"/>
      </dsp:txXfrm>
    </dsp:sp>
    <dsp:sp modelId="{79C31C0D-68F8-48E1-89AC-49A4243644E6}">
      <dsp:nvSpPr>
        <dsp:cNvPr id="0" name=""/>
        <dsp:cNvSpPr/>
      </dsp:nvSpPr>
      <dsp:spPr>
        <a:xfrm>
          <a:off x="0" y="2554331"/>
          <a:ext cx="5669855" cy="93015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zh-CN" altLang="en-US" sz="3000" kern="1200" dirty="0"/>
            <a:t>开割率高到极致之时</a:t>
          </a:r>
          <a:endParaRPr lang="en-US" sz="3000" kern="1200" dirty="0"/>
        </a:p>
      </dsp:txBody>
      <dsp:txXfrm>
        <a:off x="45406" y="2599737"/>
        <a:ext cx="5579043" cy="839338"/>
      </dsp:txXfrm>
    </dsp:sp>
    <dsp:sp modelId="{CCE7C35C-56D5-44A9-B373-FEF698AAFEF7}">
      <dsp:nvSpPr>
        <dsp:cNvPr id="0" name=""/>
        <dsp:cNvSpPr/>
      </dsp:nvSpPr>
      <dsp:spPr>
        <a:xfrm>
          <a:off x="0" y="3484481"/>
          <a:ext cx="5669855" cy="20493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0018" tIns="38100" rIns="213360" bIns="38100" numCol="1" spcCol="1270" anchor="t" anchorCtr="0">
          <a:noAutofit/>
        </a:bodyPr>
        <a:lstStyle/>
        <a:p>
          <a:pPr marL="228600" lvl="1" indent="-228600" algn="l" defTabSz="1022350">
            <a:lnSpc>
              <a:spcPct val="90000"/>
            </a:lnSpc>
            <a:spcBef>
              <a:spcPct val="0"/>
            </a:spcBef>
            <a:spcAft>
              <a:spcPct val="20000"/>
            </a:spcAft>
            <a:buChar char="•"/>
          </a:pPr>
          <a:r>
            <a:rPr lang="zh-CN" altLang="en-US" sz="2300" kern="1200" dirty="0"/>
            <a:t>当开割率达到极致时，供应弹性将会降至低点</a:t>
          </a:r>
          <a:endParaRPr lang="en-US" sz="2300" kern="1200" dirty="0"/>
        </a:p>
        <a:p>
          <a:pPr marL="228600" lvl="1" indent="-228600" algn="l" defTabSz="1022350">
            <a:lnSpc>
              <a:spcPct val="90000"/>
            </a:lnSpc>
            <a:spcBef>
              <a:spcPct val="0"/>
            </a:spcBef>
            <a:spcAft>
              <a:spcPct val="20000"/>
            </a:spcAft>
            <a:buChar char="•"/>
          </a:pPr>
          <a:r>
            <a:rPr lang="zh-CN" altLang="en-US" sz="2300" kern="1200" dirty="0"/>
            <a:t>需求的小小冲击就有可能对价格带来重大影响</a:t>
          </a:r>
          <a:endParaRPr lang="en-US" sz="2300" kern="1200" dirty="0"/>
        </a:p>
      </dsp:txBody>
      <dsp:txXfrm>
        <a:off x="0" y="3484481"/>
        <a:ext cx="5669855" cy="2049300"/>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3FEA074-B299-4317-87C3-4636396F61B6}">
      <dsp:nvSpPr>
        <dsp:cNvPr id="0" name=""/>
        <dsp:cNvSpPr/>
      </dsp:nvSpPr>
      <dsp:spPr>
        <a:xfrm>
          <a:off x="845145" y="478763"/>
          <a:ext cx="4408850" cy="1377765"/>
        </a:xfrm>
        <a:prstGeom prst="rect">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33207" tIns="163830" rIns="163830" bIns="163830" numCol="1" spcCol="1270" anchor="ctr" anchorCtr="0">
          <a:noAutofit/>
        </a:bodyPr>
        <a:lstStyle/>
        <a:p>
          <a:pPr marL="0" lvl="0" indent="0" algn="l" defTabSz="1911350">
            <a:lnSpc>
              <a:spcPct val="90000"/>
            </a:lnSpc>
            <a:spcBef>
              <a:spcPct val="0"/>
            </a:spcBef>
            <a:spcAft>
              <a:spcPct val="35000"/>
            </a:spcAft>
            <a:buNone/>
          </a:pPr>
          <a:r>
            <a:rPr lang="zh-CN" altLang="en-US" sz="4300" kern="1200" dirty="0"/>
            <a:t>提高准确性</a:t>
          </a:r>
          <a:endParaRPr lang="en-US" sz="4300" kern="1200" dirty="0"/>
        </a:p>
      </dsp:txBody>
      <dsp:txXfrm>
        <a:off x="845145" y="478763"/>
        <a:ext cx="4408850" cy="1377765"/>
      </dsp:txXfrm>
    </dsp:sp>
    <dsp:sp modelId="{5156FE3E-E581-481C-9A72-297ABDD78651}">
      <dsp:nvSpPr>
        <dsp:cNvPr id="0" name=""/>
        <dsp:cNvSpPr/>
      </dsp:nvSpPr>
      <dsp:spPr>
        <a:xfrm>
          <a:off x="661443" y="279753"/>
          <a:ext cx="964436" cy="1446654"/>
        </a:xfrm>
        <a:prstGeom prst="rect">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51000" r="-51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019CC5D-620F-4445-9130-C6EDA9DFC33C}">
      <dsp:nvSpPr>
        <dsp:cNvPr id="0" name=""/>
        <dsp:cNvSpPr/>
      </dsp:nvSpPr>
      <dsp:spPr>
        <a:xfrm>
          <a:off x="845145" y="2213217"/>
          <a:ext cx="4408850" cy="1377765"/>
        </a:xfrm>
        <a:prstGeom prst="rect">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33207" tIns="163830" rIns="163830" bIns="163830" numCol="1" spcCol="1270" anchor="ctr" anchorCtr="0">
          <a:noAutofit/>
        </a:bodyPr>
        <a:lstStyle/>
        <a:p>
          <a:pPr marL="0" lvl="0" indent="0" algn="l" defTabSz="1911350">
            <a:lnSpc>
              <a:spcPct val="90000"/>
            </a:lnSpc>
            <a:spcBef>
              <a:spcPct val="0"/>
            </a:spcBef>
            <a:spcAft>
              <a:spcPct val="35000"/>
            </a:spcAft>
            <a:buNone/>
          </a:pPr>
          <a:r>
            <a:rPr lang="zh-CN" altLang="en-US" sz="4300" kern="1200" dirty="0"/>
            <a:t>识别风险</a:t>
          </a:r>
          <a:endParaRPr lang="en-US" sz="4300" kern="1200" dirty="0"/>
        </a:p>
      </dsp:txBody>
      <dsp:txXfrm>
        <a:off x="845145" y="2213217"/>
        <a:ext cx="4408850" cy="1377765"/>
      </dsp:txXfrm>
    </dsp:sp>
    <dsp:sp modelId="{B49564D4-BD70-4F44-BF79-4B6AF08F0C37}">
      <dsp:nvSpPr>
        <dsp:cNvPr id="0" name=""/>
        <dsp:cNvSpPr/>
      </dsp:nvSpPr>
      <dsp:spPr>
        <a:xfrm>
          <a:off x="661443" y="2014207"/>
          <a:ext cx="964436" cy="1446654"/>
        </a:xfrm>
        <a:prstGeom prst="rect">
          <a:avLst/>
        </a:prstGeom>
        <a:blipFill>
          <a:blip xmlns:r="http://schemas.openxmlformats.org/officeDocument/2006/relationships" r:embed="rId2" cstate="print">
            <a:extLst>
              <a:ext uri="{28A0092B-C50C-407E-A947-70E740481C1C}">
                <a14:useLocalDpi xmlns:a14="http://schemas.microsoft.com/office/drawing/2010/main" val="0"/>
              </a:ext>
            </a:extLst>
          </a:blip>
          <a:srcRect/>
          <a:stretch>
            <a:fillRect l="-63000" r="-63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A57E98F-FA1A-427B-8653-3244A935BE91}">
      <dsp:nvSpPr>
        <dsp:cNvPr id="0" name=""/>
        <dsp:cNvSpPr/>
      </dsp:nvSpPr>
      <dsp:spPr>
        <a:xfrm>
          <a:off x="845145" y="3947671"/>
          <a:ext cx="4408850" cy="1377765"/>
        </a:xfrm>
        <a:prstGeom prst="rect">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33207" tIns="163830" rIns="163830" bIns="163830" numCol="1" spcCol="1270" anchor="ctr" anchorCtr="0">
          <a:noAutofit/>
        </a:bodyPr>
        <a:lstStyle/>
        <a:p>
          <a:pPr marL="0" lvl="0" indent="0" algn="l" defTabSz="1911350">
            <a:lnSpc>
              <a:spcPct val="90000"/>
            </a:lnSpc>
            <a:spcBef>
              <a:spcPct val="0"/>
            </a:spcBef>
            <a:spcAft>
              <a:spcPct val="35000"/>
            </a:spcAft>
            <a:buNone/>
          </a:pPr>
          <a:r>
            <a:rPr lang="zh-CN" altLang="en-US" sz="4300" kern="1200" dirty="0"/>
            <a:t>把握交易机会</a:t>
          </a:r>
          <a:endParaRPr lang="en-US" sz="4300" kern="1200" dirty="0"/>
        </a:p>
      </dsp:txBody>
      <dsp:txXfrm>
        <a:off x="845145" y="3947671"/>
        <a:ext cx="4408850" cy="1377765"/>
      </dsp:txXfrm>
    </dsp:sp>
    <dsp:sp modelId="{43420E5A-E7B1-49BA-8F57-A35BC2997992}">
      <dsp:nvSpPr>
        <dsp:cNvPr id="0" name=""/>
        <dsp:cNvSpPr/>
      </dsp:nvSpPr>
      <dsp:spPr>
        <a:xfrm>
          <a:off x="661443" y="3748661"/>
          <a:ext cx="964436" cy="1446654"/>
        </a:xfrm>
        <a:prstGeom prst="rect">
          <a:avLst/>
        </a:prstGeom>
        <a:blipFill>
          <a:blip xmlns:r="http://schemas.openxmlformats.org/officeDocument/2006/relationships" r:embed="rId3" cstate="print">
            <a:extLst>
              <a:ext uri="{28A0092B-C50C-407E-A947-70E740481C1C}">
                <a14:useLocalDpi xmlns:a14="http://schemas.microsoft.com/office/drawing/2010/main" val="0"/>
              </a:ext>
            </a:extLst>
          </a:blip>
          <a:srcRect/>
          <a:stretch>
            <a:fillRect l="-50000" r="-50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4D9C48-E141-4408-9419-1B0D303A9C4F}">
      <dsp:nvSpPr>
        <dsp:cNvPr id="0" name=""/>
        <dsp:cNvSpPr/>
      </dsp:nvSpPr>
      <dsp:spPr>
        <a:xfrm>
          <a:off x="845312" y="478438"/>
          <a:ext cx="4409725" cy="1378039"/>
        </a:xfrm>
        <a:prstGeom prst="rect">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33392" tIns="163830" rIns="163830" bIns="163830" numCol="1" spcCol="1270" anchor="ctr" anchorCtr="0">
          <a:noAutofit/>
        </a:bodyPr>
        <a:lstStyle/>
        <a:p>
          <a:pPr marL="0" lvl="0" indent="0" algn="l" defTabSz="1911350">
            <a:lnSpc>
              <a:spcPct val="90000"/>
            </a:lnSpc>
            <a:spcBef>
              <a:spcPct val="0"/>
            </a:spcBef>
            <a:spcAft>
              <a:spcPct val="35000"/>
            </a:spcAft>
            <a:buNone/>
          </a:pPr>
          <a:r>
            <a:rPr lang="zh-CN" altLang="en-US" sz="4300" kern="1200" dirty="0"/>
            <a:t>信息获取难度</a:t>
          </a:r>
          <a:endParaRPr lang="en-US" sz="4300" kern="1200" dirty="0"/>
        </a:p>
      </dsp:txBody>
      <dsp:txXfrm>
        <a:off x="845312" y="478438"/>
        <a:ext cx="4409725" cy="1378039"/>
      </dsp:txXfrm>
    </dsp:sp>
    <dsp:sp modelId="{751759E0-4922-4959-8ADA-CB1A3E9ECAB4}">
      <dsp:nvSpPr>
        <dsp:cNvPr id="0" name=""/>
        <dsp:cNvSpPr/>
      </dsp:nvSpPr>
      <dsp:spPr>
        <a:xfrm>
          <a:off x="661574" y="279388"/>
          <a:ext cx="964627" cy="1446941"/>
        </a:xfrm>
        <a:prstGeom prst="rect">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91000" r="-91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5A1BEF8-9B58-4AB4-8816-7C7E09E87693}">
      <dsp:nvSpPr>
        <dsp:cNvPr id="0" name=""/>
        <dsp:cNvSpPr/>
      </dsp:nvSpPr>
      <dsp:spPr>
        <a:xfrm>
          <a:off x="845312" y="2213236"/>
          <a:ext cx="4409725" cy="1378039"/>
        </a:xfrm>
        <a:prstGeom prst="rect">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33392" tIns="163830" rIns="163830" bIns="163830" numCol="1" spcCol="1270" anchor="ctr" anchorCtr="0">
          <a:noAutofit/>
        </a:bodyPr>
        <a:lstStyle/>
        <a:p>
          <a:pPr marL="0" lvl="0" indent="0" algn="l" defTabSz="1911350">
            <a:lnSpc>
              <a:spcPct val="90000"/>
            </a:lnSpc>
            <a:spcBef>
              <a:spcPct val="0"/>
            </a:spcBef>
            <a:spcAft>
              <a:spcPct val="35000"/>
            </a:spcAft>
            <a:buNone/>
          </a:pPr>
          <a:r>
            <a:rPr lang="zh-CN" altLang="en-US" sz="4300" kern="1200" dirty="0"/>
            <a:t>分析成本</a:t>
          </a:r>
          <a:endParaRPr lang="en-US" sz="4300" kern="1200" dirty="0"/>
        </a:p>
      </dsp:txBody>
      <dsp:txXfrm>
        <a:off x="845312" y="2213236"/>
        <a:ext cx="4409725" cy="1378039"/>
      </dsp:txXfrm>
    </dsp:sp>
    <dsp:sp modelId="{744348ED-E15B-4F43-91EE-3302064FA4E5}">
      <dsp:nvSpPr>
        <dsp:cNvPr id="0" name=""/>
        <dsp:cNvSpPr/>
      </dsp:nvSpPr>
      <dsp:spPr>
        <a:xfrm>
          <a:off x="661574" y="2014186"/>
          <a:ext cx="964627" cy="1446941"/>
        </a:xfrm>
        <a:prstGeom prst="rect">
          <a:avLst/>
        </a:prstGeom>
        <a:blipFill>
          <a:blip xmlns:r="http://schemas.openxmlformats.org/officeDocument/2006/relationships" r:embed="rId2" cstate="print">
            <a:extLst>
              <a:ext uri="{28A0092B-C50C-407E-A947-70E740481C1C}">
                <a14:useLocalDpi xmlns:a14="http://schemas.microsoft.com/office/drawing/2010/main" val="0"/>
              </a:ext>
            </a:extLst>
          </a:blip>
          <a:srcRect/>
          <a:stretch>
            <a:fillRect l="-63000" r="-63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F46DECC-DE06-4326-A447-30AFC24B4ED4}">
      <dsp:nvSpPr>
        <dsp:cNvPr id="0" name=""/>
        <dsp:cNvSpPr/>
      </dsp:nvSpPr>
      <dsp:spPr>
        <a:xfrm>
          <a:off x="845312" y="3948034"/>
          <a:ext cx="4409725" cy="1378039"/>
        </a:xfrm>
        <a:prstGeom prst="rect">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33392" tIns="163830" rIns="163830" bIns="163830" numCol="1" spcCol="1270" anchor="ctr" anchorCtr="0">
          <a:noAutofit/>
        </a:bodyPr>
        <a:lstStyle/>
        <a:p>
          <a:pPr marL="0" lvl="0" indent="0" algn="l" defTabSz="1911350">
            <a:lnSpc>
              <a:spcPct val="90000"/>
            </a:lnSpc>
            <a:spcBef>
              <a:spcPct val="0"/>
            </a:spcBef>
            <a:spcAft>
              <a:spcPct val="35000"/>
            </a:spcAft>
            <a:buNone/>
          </a:pPr>
          <a:r>
            <a:rPr lang="zh-CN" altLang="en-US" sz="4300" kern="1200" dirty="0"/>
            <a:t>复杂性</a:t>
          </a:r>
          <a:endParaRPr lang="en-US" sz="4300" kern="1200" dirty="0"/>
        </a:p>
      </dsp:txBody>
      <dsp:txXfrm>
        <a:off x="845312" y="3948034"/>
        <a:ext cx="4409725" cy="1378039"/>
      </dsp:txXfrm>
    </dsp:sp>
    <dsp:sp modelId="{77D5D3A3-E882-44F6-868F-24A6978EF8EC}">
      <dsp:nvSpPr>
        <dsp:cNvPr id="0" name=""/>
        <dsp:cNvSpPr/>
      </dsp:nvSpPr>
      <dsp:spPr>
        <a:xfrm>
          <a:off x="661574" y="3748984"/>
          <a:ext cx="964627" cy="1446941"/>
        </a:xfrm>
        <a:prstGeom prst="rect">
          <a:avLst/>
        </a:prstGeom>
        <a:blipFill>
          <a:blip xmlns:r="http://schemas.openxmlformats.org/officeDocument/2006/relationships" r:embed="rId3" cstate="print">
            <a:extLst>
              <a:ext uri="{28A0092B-C50C-407E-A947-70E740481C1C}">
                <a14:useLocalDpi xmlns:a14="http://schemas.microsoft.com/office/drawing/2010/main" val="0"/>
              </a:ext>
            </a:extLst>
          </a:blip>
          <a:srcRect/>
          <a:stretch>
            <a:fillRect l="-25000" r="-25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6AAF104-C45D-4842-A4F7-520351DD44B0}">
      <dsp:nvSpPr>
        <dsp:cNvPr id="0" name=""/>
        <dsp:cNvSpPr/>
      </dsp:nvSpPr>
      <dsp:spPr>
        <a:xfrm>
          <a:off x="5723" y="913451"/>
          <a:ext cx="1710743" cy="102644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t>从反面验证假设</a:t>
          </a:r>
          <a:endParaRPr lang="en-US" sz="2000" kern="1200" dirty="0"/>
        </a:p>
      </dsp:txBody>
      <dsp:txXfrm>
        <a:off x="35787" y="943515"/>
        <a:ext cx="1650615" cy="966317"/>
      </dsp:txXfrm>
    </dsp:sp>
    <dsp:sp modelId="{F1573D70-B579-406F-A3DE-F94FE3B1F1F5}">
      <dsp:nvSpPr>
        <dsp:cNvPr id="0" name=""/>
        <dsp:cNvSpPr/>
      </dsp:nvSpPr>
      <dsp:spPr>
        <a:xfrm>
          <a:off x="1887541" y="1214542"/>
          <a:ext cx="362677" cy="42426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1887541" y="1299395"/>
        <a:ext cx="253874" cy="254558"/>
      </dsp:txXfrm>
    </dsp:sp>
    <dsp:sp modelId="{85A9E6C6-4FFF-472C-8164-5B52DAE2E36A}">
      <dsp:nvSpPr>
        <dsp:cNvPr id="0" name=""/>
        <dsp:cNvSpPr/>
      </dsp:nvSpPr>
      <dsp:spPr>
        <a:xfrm>
          <a:off x="2400764" y="913451"/>
          <a:ext cx="1710743" cy="102644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t>从结果倒推过程</a:t>
          </a:r>
          <a:endParaRPr lang="en-US" sz="2000" kern="1200" dirty="0"/>
        </a:p>
      </dsp:txBody>
      <dsp:txXfrm>
        <a:off x="2430828" y="943515"/>
        <a:ext cx="1650615" cy="966317"/>
      </dsp:txXfrm>
    </dsp:sp>
    <dsp:sp modelId="{BEE962D1-DF6B-4546-929D-B4CE3D838593}">
      <dsp:nvSpPr>
        <dsp:cNvPr id="0" name=""/>
        <dsp:cNvSpPr/>
      </dsp:nvSpPr>
      <dsp:spPr>
        <a:xfrm>
          <a:off x="4282581" y="1214542"/>
          <a:ext cx="362677" cy="42426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4282581" y="1299395"/>
        <a:ext cx="253874" cy="254558"/>
      </dsp:txXfrm>
    </dsp:sp>
    <dsp:sp modelId="{DCA0496D-D3E3-49B1-9138-E9A8F87CE089}">
      <dsp:nvSpPr>
        <dsp:cNvPr id="0" name=""/>
        <dsp:cNvSpPr/>
      </dsp:nvSpPr>
      <dsp:spPr>
        <a:xfrm>
          <a:off x="4795804" y="913451"/>
          <a:ext cx="1710743" cy="102644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t>逆向剖析</a:t>
          </a:r>
          <a:endParaRPr lang="en-US" sz="2000" kern="1200" dirty="0"/>
        </a:p>
      </dsp:txBody>
      <dsp:txXfrm>
        <a:off x="4825868" y="943515"/>
        <a:ext cx="1650615" cy="966317"/>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5262198-F656-4A6A-B293-A104BC651B8D}">
      <dsp:nvSpPr>
        <dsp:cNvPr id="0" name=""/>
        <dsp:cNvSpPr/>
      </dsp:nvSpPr>
      <dsp:spPr>
        <a:xfrm>
          <a:off x="0" y="305568"/>
          <a:ext cx="3857625" cy="188938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Font typeface="Arial" panose="020B0604020202020204" pitchFamily="34" charset="0"/>
            <a:buNone/>
          </a:pPr>
          <a:r>
            <a:rPr lang="zh-CN" altLang="en-US" sz="2100" b="0" i="0" kern="1200" dirty="0"/>
            <a:t>原命题（</a:t>
          </a:r>
          <a:r>
            <a:rPr lang="en-US" altLang="zh-CN" sz="2100" b="0" i="0" kern="1200" dirty="0"/>
            <a:t>P</a:t>
          </a:r>
          <a:r>
            <a:rPr lang="zh-CN" altLang="en-US" sz="2100" b="0" i="0" kern="1200" dirty="0"/>
            <a:t>）：「若条件 </a:t>
          </a:r>
          <a:r>
            <a:rPr lang="en-US" altLang="zh-CN" sz="2100" b="0" i="0" kern="1200" dirty="0"/>
            <a:t>A</a:t>
          </a:r>
          <a:r>
            <a:rPr lang="zh-CN" altLang="en-US" sz="2100" b="0" i="0" kern="1200" dirty="0"/>
            <a:t>，则结论 </a:t>
          </a:r>
          <a:r>
            <a:rPr lang="en-US" altLang="zh-CN" sz="2100" b="0" i="0" kern="1200" dirty="0"/>
            <a:t>B</a:t>
          </a:r>
          <a:r>
            <a:rPr lang="zh-CN" altLang="en-US" sz="2100" b="0" i="0" kern="1200" dirty="0"/>
            <a:t>」（</a:t>
          </a:r>
          <a:r>
            <a:rPr lang="en-US" altLang="zh-CN" sz="2100" b="0" i="0" kern="1200" dirty="0"/>
            <a:t>A → B</a:t>
          </a:r>
          <a:r>
            <a:rPr lang="zh-CN" altLang="en-US" sz="2100" b="0" i="0" kern="1200" dirty="0"/>
            <a:t>）</a:t>
          </a:r>
          <a:endParaRPr lang="en-US" sz="2100" kern="1200" dirty="0"/>
        </a:p>
      </dsp:txBody>
      <dsp:txXfrm>
        <a:off x="92232" y="397800"/>
        <a:ext cx="3673161" cy="1704922"/>
      </dsp:txXfrm>
    </dsp:sp>
    <dsp:sp modelId="{A7667916-FC50-4F7E-BAF0-418F1B64CD9D}">
      <dsp:nvSpPr>
        <dsp:cNvPr id="0" name=""/>
        <dsp:cNvSpPr/>
      </dsp:nvSpPr>
      <dsp:spPr>
        <a:xfrm>
          <a:off x="0" y="2255434"/>
          <a:ext cx="3857625" cy="297143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Font typeface="Arial" panose="020B0604020202020204" pitchFamily="34" charset="0"/>
            <a:buNone/>
          </a:pPr>
          <a:r>
            <a:rPr lang="zh-CN" altLang="en-US" sz="2100" b="0" i="0" kern="1200"/>
            <a:t>互补命题或称逆否命题（非</a:t>
          </a:r>
          <a:r>
            <a:rPr lang="en-US" altLang="zh-CN" sz="2100" b="0" i="0" kern="1200"/>
            <a:t>B → </a:t>
          </a:r>
          <a:r>
            <a:rPr lang="zh-CN" altLang="en-US" sz="2100" b="0" i="0" kern="1200"/>
            <a:t>非</a:t>
          </a:r>
          <a:r>
            <a:rPr lang="en-US" altLang="zh-CN" sz="2100" b="0" i="0" kern="1200"/>
            <a:t>A</a:t>
          </a:r>
          <a:r>
            <a:rPr lang="zh-CN" altLang="en-US" sz="2100" b="0" i="0" kern="1200"/>
            <a:t>）：若无法实现结论 </a:t>
          </a:r>
          <a:r>
            <a:rPr lang="en-US" altLang="zh-CN" sz="2100" b="0" i="0" kern="1200"/>
            <a:t>B</a:t>
          </a:r>
          <a:r>
            <a:rPr lang="zh-CN" altLang="en-US" sz="2100" b="0" i="0" kern="1200"/>
            <a:t>，则条件 </a:t>
          </a:r>
          <a:r>
            <a:rPr lang="en-US" altLang="zh-CN" sz="2100" b="0" i="0" kern="1200"/>
            <a:t>A </a:t>
          </a:r>
          <a:r>
            <a:rPr lang="zh-CN" altLang="en-US" sz="2100" b="0" i="0" kern="1200"/>
            <a:t>不成立。</a:t>
          </a:r>
          <a:br>
            <a:rPr lang="zh-CN" altLang="en-US" sz="2100" b="0" i="0" kern="1200"/>
          </a:br>
          <a:r>
            <a:rPr lang="zh-CN" altLang="en-US" sz="2100" b="1" i="0" kern="1200"/>
            <a:t>若证明互补命题不成立（即不可能出现非</a:t>
          </a:r>
          <a:r>
            <a:rPr lang="en-US" altLang="zh-CN" sz="2100" b="1" i="0" kern="1200"/>
            <a:t>B</a:t>
          </a:r>
          <a:r>
            <a:rPr lang="zh-CN" altLang="en-US" sz="2100" b="1" i="0" kern="1200"/>
            <a:t>），则原命题自动成立。</a:t>
          </a:r>
          <a:endParaRPr lang="zh-CN" altLang="en-US" sz="2100" b="0" i="0" kern="1200"/>
        </a:p>
      </dsp:txBody>
      <dsp:txXfrm>
        <a:off x="145053" y="2400487"/>
        <a:ext cx="3567519" cy="2681328"/>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862BEFD-08E6-43B5-A890-C9CF921C9DE5}">
      <dsp:nvSpPr>
        <dsp:cNvPr id="0" name=""/>
        <dsp:cNvSpPr/>
      </dsp:nvSpPr>
      <dsp:spPr>
        <a:xfrm>
          <a:off x="0" y="573818"/>
          <a:ext cx="3857625" cy="10530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Font typeface="+mj-lt"/>
            <a:buNone/>
          </a:pPr>
          <a:r>
            <a:rPr lang="zh-CN" altLang="en-US" sz="2000" b="1" i="0" kern="1200" dirty="0"/>
            <a:t>问题重定义</a:t>
          </a:r>
          <a:r>
            <a:rPr lang="zh-CN" altLang="en-US" sz="2000" b="0" i="0" kern="1200" dirty="0"/>
            <a:t>：将目标命题明确表达为「</a:t>
          </a:r>
          <a:r>
            <a:rPr lang="en-US" altLang="zh-CN" sz="2000" b="0" i="0" kern="1200" dirty="0"/>
            <a:t>A → B</a:t>
          </a:r>
          <a:r>
            <a:rPr lang="zh-CN" altLang="en-US" sz="2000" b="0" i="0" kern="1200" dirty="0"/>
            <a:t>」；</a:t>
          </a:r>
          <a:endParaRPr lang="en-US" sz="2000" kern="1200" dirty="0"/>
        </a:p>
      </dsp:txBody>
      <dsp:txXfrm>
        <a:off x="51403" y="625221"/>
        <a:ext cx="3754819" cy="950194"/>
      </dsp:txXfrm>
    </dsp:sp>
    <dsp:sp modelId="{CCA91675-C10F-4A4A-B7B4-10BC200F4C04}">
      <dsp:nvSpPr>
        <dsp:cNvPr id="0" name=""/>
        <dsp:cNvSpPr/>
      </dsp:nvSpPr>
      <dsp:spPr>
        <a:xfrm>
          <a:off x="0" y="1684418"/>
          <a:ext cx="3857625" cy="10530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Font typeface="+mj-lt"/>
            <a:buNone/>
          </a:pPr>
          <a:r>
            <a:rPr lang="zh-CN" altLang="en-US" sz="2000" b="1" i="0" kern="1200"/>
            <a:t>构造互补命题</a:t>
          </a:r>
          <a:r>
            <a:rPr lang="zh-CN" altLang="en-US" sz="2000" b="0" i="0" kern="1200"/>
            <a:t>：找到与之逻辑对立的否定命题「非</a:t>
          </a:r>
          <a:r>
            <a:rPr lang="en-US" altLang="zh-CN" sz="2000" b="0" i="0" kern="1200"/>
            <a:t>B → </a:t>
          </a:r>
          <a:r>
            <a:rPr lang="zh-CN" altLang="en-US" sz="2000" b="0" i="0" kern="1200"/>
            <a:t>非</a:t>
          </a:r>
          <a:r>
            <a:rPr lang="en-US" altLang="zh-CN" sz="2000" b="0" i="0" kern="1200"/>
            <a:t>A</a:t>
          </a:r>
          <a:r>
            <a:rPr lang="zh-CN" altLang="en-US" sz="2000" b="0" i="0" kern="1200"/>
            <a:t>」；</a:t>
          </a:r>
        </a:p>
      </dsp:txBody>
      <dsp:txXfrm>
        <a:off x="51403" y="1735821"/>
        <a:ext cx="3754819" cy="950194"/>
      </dsp:txXfrm>
    </dsp:sp>
    <dsp:sp modelId="{3D826F67-D182-4D90-8329-00AC7CEEE238}">
      <dsp:nvSpPr>
        <dsp:cNvPr id="0" name=""/>
        <dsp:cNvSpPr/>
      </dsp:nvSpPr>
      <dsp:spPr>
        <a:xfrm>
          <a:off x="0" y="2795018"/>
          <a:ext cx="3857625" cy="10530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Font typeface="+mj-lt"/>
            <a:buNone/>
          </a:pPr>
          <a:r>
            <a:rPr lang="zh-CN" altLang="en-US" sz="2000" b="1" i="0" kern="1200"/>
            <a:t>证伪互补命题</a:t>
          </a:r>
          <a:r>
            <a:rPr lang="zh-CN" altLang="en-US" sz="2000" b="0" i="0" kern="1200"/>
            <a:t>：通过逻辑推演或实证数据证明互补命题不成立；</a:t>
          </a:r>
        </a:p>
      </dsp:txBody>
      <dsp:txXfrm>
        <a:off x="51403" y="2846421"/>
        <a:ext cx="3754819" cy="950194"/>
      </dsp:txXfrm>
    </dsp:sp>
    <dsp:sp modelId="{11C0CD93-9919-4DB3-B615-A9CD032C4B20}">
      <dsp:nvSpPr>
        <dsp:cNvPr id="0" name=""/>
        <dsp:cNvSpPr/>
      </dsp:nvSpPr>
      <dsp:spPr>
        <a:xfrm>
          <a:off x="0" y="3905618"/>
          <a:ext cx="3857625" cy="10530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Font typeface="+mj-lt"/>
            <a:buNone/>
          </a:pPr>
          <a:r>
            <a:rPr lang="zh-CN" altLang="en-US" sz="2000" b="1" i="0" kern="1200" dirty="0"/>
            <a:t>结论还原</a:t>
          </a:r>
          <a:r>
            <a:rPr lang="zh-CN" altLang="en-US" sz="2000" b="0" i="0" kern="1200" dirty="0"/>
            <a:t>：由互补命题的否定，推导原命题成立。</a:t>
          </a:r>
        </a:p>
      </dsp:txBody>
      <dsp:txXfrm>
        <a:off x="51403" y="3957021"/>
        <a:ext cx="3754819" cy="950194"/>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8D0870-070F-48FF-BE8C-AD0316F476C4}">
      <dsp:nvSpPr>
        <dsp:cNvPr id="0" name=""/>
        <dsp:cNvSpPr/>
      </dsp:nvSpPr>
      <dsp:spPr>
        <a:xfrm>
          <a:off x="0" y="474760"/>
          <a:ext cx="3857625" cy="214595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Font typeface="Arial" panose="020B0604020202020204" pitchFamily="34" charset="0"/>
            <a:buNone/>
          </a:pPr>
          <a:r>
            <a:rPr lang="zh-CN" altLang="en-US" sz="2400" b="0" i="0" kern="1200" dirty="0"/>
            <a:t>绕过阻挡障碍物（如数据不足、正向逻辑链复杂）；</a:t>
          </a:r>
          <a:endParaRPr lang="en-US" sz="2400" kern="1200" dirty="0"/>
        </a:p>
      </dsp:txBody>
      <dsp:txXfrm>
        <a:off x="104757" y="579517"/>
        <a:ext cx="3648111" cy="1936436"/>
      </dsp:txXfrm>
    </dsp:sp>
    <dsp:sp modelId="{8ACC0C25-4D00-4E18-9935-B4921EDFF557}">
      <dsp:nvSpPr>
        <dsp:cNvPr id="0" name=""/>
        <dsp:cNvSpPr/>
      </dsp:nvSpPr>
      <dsp:spPr>
        <a:xfrm>
          <a:off x="0" y="2807910"/>
          <a:ext cx="3857625" cy="224976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Font typeface="Arial" panose="020B0604020202020204" pitchFamily="34" charset="0"/>
            <a:buNone/>
          </a:pPr>
          <a:r>
            <a:rPr lang="zh-CN" altLang="en-US" sz="2400" b="0" i="0" kern="1200" dirty="0"/>
            <a:t>利用否定命题的相对简单路径突破僵局。</a:t>
          </a:r>
        </a:p>
      </dsp:txBody>
      <dsp:txXfrm>
        <a:off x="109824" y="2917734"/>
        <a:ext cx="3637977" cy="2030117"/>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33F9EE9-FC7D-4740-8062-D4EC2843624C}">
      <dsp:nvSpPr>
        <dsp:cNvPr id="0" name=""/>
        <dsp:cNvSpPr/>
      </dsp:nvSpPr>
      <dsp:spPr>
        <a:xfrm>
          <a:off x="0" y="103752"/>
          <a:ext cx="12053887" cy="2292095"/>
        </a:xfrm>
        <a:prstGeom prst="rightArrow">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127B7D4-E4F7-4560-8C63-97320B8D59CB}">
      <dsp:nvSpPr>
        <dsp:cNvPr id="0" name=""/>
        <dsp:cNvSpPr/>
      </dsp:nvSpPr>
      <dsp:spPr>
        <a:xfrm>
          <a:off x="8700222" y="1937428"/>
          <a:ext cx="2148275" cy="35642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114300" lvl="1" indent="-114300" algn="l" defTabSz="666750">
            <a:lnSpc>
              <a:spcPct val="90000"/>
            </a:lnSpc>
            <a:spcBef>
              <a:spcPct val="0"/>
            </a:spcBef>
            <a:spcAft>
              <a:spcPct val="15000"/>
            </a:spcAft>
            <a:buFont typeface="Arial" panose="020B0604020202020204" pitchFamily="34" charset="0"/>
            <a:buChar char="•"/>
          </a:pPr>
          <a:r>
            <a:rPr lang="zh-CN" altLang="en-US" sz="1500" b="1" i="0" kern="1200"/>
            <a:t>条件触发策略</a:t>
          </a:r>
          <a:r>
            <a:rPr lang="zh-CN" altLang="en-US" sz="1500" b="0" i="0" kern="1200"/>
            <a:t>：</a:t>
          </a:r>
          <a:br>
            <a:rPr lang="zh-CN" altLang="en-US" sz="1500" b="0" i="0" kern="1200"/>
          </a:br>
          <a:r>
            <a:rPr lang="zh-CN" altLang="en-US" sz="1500" b="0" i="1" kern="1200"/>
            <a:t>例：当库存降至</a:t>
          </a:r>
          <a:r>
            <a:rPr lang="en-US" altLang="zh-CN" sz="1500" b="0" i="1" kern="1200"/>
            <a:t>5</a:t>
          </a:r>
          <a:r>
            <a:rPr lang="zh-CN" altLang="en-US" sz="1500" b="0" i="1" kern="1200"/>
            <a:t>年低位且现货升水时，做多工业品；</a:t>
          </a:r>
          <a:endParaRPr lang="en-US" sz="1500" kern="1200" dirty="0"/>
        </a:p>
        <a:p>
          <a:pPr marL="114300" lvl="1" indent="-114300" algn="l" defTabSz="666750">
            <a:lnSpc>
              <a:spcPct val="90000"/>
            </a:lnSpc>
            <a:spcBef>
              <a:spcPct val="0"/>
            </a:spcBef>
            <a:spcAft>
              <a:spcPct val="15000"/>
            </a:spcAft>
            <a:buFont typeface="Arial" panose="020B0604020202020204" pitchFamily="34" charset="0"/>
            <a:buChar char="•"/>
          </a:pPr>
          <a:r>
            <a:rPr lang="zh-CN" altLang="en-US" sz="1500" b="1" i="0" kern="1200" dirty="0"/>
            <a:t>动态迭代</a:t>
          </a:r>
          <a:r>
            <a:rPr lang="zh-CN" altLang="en-US" sz="1500" b="0" i="0" kern="1200" dirty="0"/>
            <a:t>：根据新数据修正模型参数（如季节性窗口偏移）。</a:t>
          </a:r>
        </a:p>
      </dsp:txBody>
      <dsp:txXfrm>
        <a:off x="8700222" y="1937428"/>
        <a:ext cx="2148275" cy="3564281"/>
      </dsp:txXfrm>
    </dsp:sp>
    <dsp:sp modelId="{C6BDA341-DCD3-4CD3-81E2-8D31DC3458EA}">
      <dsp:nvSpPr>
        <dsp:cNvPr id="0" name=""/>
        <dsp:cNvSpPr/>
      </dsp:nvSpPr>
      <dsp:spPr>
        <a:xfrm>
          <a:off x="8700222" y="676776"/>
          <a:ext cx="2148275" cy="11460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93040" rIns="0" bIns="193040" numCol="1" spcCol="1270" anchor="ctr" anchorCtr="0">
          <a:noAutofit/>
        </a:bodyPr>
        <a:lstStyle/>
        <a:p>
          <a:pPr marL="0" lvl="0" indent="0" algn="l" defTabSz="844550">
            <a:lnSpc>
              <a:spcPct val="90000"/>
            </a:lnSpc>
            <a:spcBef>
              <a:spcPct val="0"/>
            </a:spcBef>
            <a:spcAft>
              <a:spcPct val="35000"/>
            </a:spcAft>
            <a:buNone/>
          </a:pPr>
          <a:r>
            <a:rPr lang="zh-CN" altLang="en-US" sz="1900" kern="1200" dirty="0"/>
            <a:t>规律应用与动态修正</a:t>
          </a:r>
          <a:endParaRPr lang="en-US" sz="1900" kern="1200" dirty="0"/>
        </a:p>
      </dsp:txBody>
      <dsp:txXfrm>
        <a:off x="8700222" y="676776"/>
        <a:ext cx="2148275" cy="1146047"/>
      </dsp:txXfrm>
    </dsp:sp>
    <dsp:sp modelId="{9BA67C42-8583-48FC-BE55-A07B787E941B}">
      <dsp:nvSpPr>
        <dsp:cNvPr id="0" name=""/>
        <dsp:cNvSpPr/>
      </dsp:nvSpPr>
      <dsp:spPr>
        <a:xfrm>
          <a:off x="6122291" y="1937428"/>
          <a:ext cx="2148275" cy="35642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114300" lvl="1" indent="-114300" algn="l" defTabSz="666750">
            <a:lnSpc>
              <a:spcPct val="90000"/>
            </a:lnSpc>
            <a:spcBef>
              <a:spcPct val="0"/>
            </a:spcBef>
            <a:spcAft>
              <a:spcPct val="15000"/>
            </a:spcAft>
            <a:buChar char="•"/>
          </a:pPr>
          <a:r>
            <a:rPr lang="zh-CN" altLang="en-US" sz="1500" kern="1200" dirty="0"/>
            <a:t>显著性检验（如</a:t>
          </a:r>
          <a:r>
            <a:rPr lang="en-US" altLang="zh-CN" sz="1500" kern="1200" dirty="0"/>
            <a:t>t</a:t>
          </a:r>
          <a:r>
            <a:rPr lang="zh-CN" altLang="en-US" sz="1500" kern="1200" dirty="0"/>
            <a:t>检验、卡方检验）；</a:t>
          </a:r>
          <a:endParaRPr lang="en-US" sz="1500" kern="1200" dirty="0"/>
        </a:p>
        <a:p>
          <a:pPr marL="114300" lvl="1" indent="-114300" algn="l" defTabSz="666750">
            <a:lnSpc>
              <a:spcPct val="90000"/>
            </a:lnSpc>
            <a:spcBef>
              <a:spcPct val="0"/>
            </a:spcBef>
            <a:spcAft>
              <a:spcPct val="15000"/>
            </a:spcAft>
            <a:buChar char="•"/>
          </a:pPr>
          <a:r>
            <a:rPr lang="zh-CN" altLang="en-US" sz="1500" kern="1200" dirty="0"/>
            <a:t>回测分析：将规律应用于历史数据，验证胜率与盈亏比；</a:t>
          </a:r>
          <a:endParaRPr lang="en-US" sz="1500" kern="1200" dirty="0"/>
        </a:p>
        <a:p>
          <a:pPr marL="114300" lvl="1" indent="-114300" algn="l" defTabSz="666750">
            <a:lnSpc>
              <a:spcPct val="90000"/>
            </a:lnSpc>
            <a:spcBef>
              <a:spcPct val="0"/>
            </a:spcBef>
            <a:spcAft>
              <a:spcPct val="15000"/>
            </a:spcAft>
            <a:buChar char="•"/>
          </a:pPr>
          <a:r>
            <a:rPr lang="zh-CN" altLang="en-US" sz="1500" kern="1200" dirty="0"/>
            <a:t>异常值剔除：排除黑天鹅事件（如战争、疫情）对模式的干扰。</a:t>
          </a:r>
          <a:endParaRPr lang="en-US" sz="1500" kern="1200" dirty="0"/>
        </a:p>
      </dsp:txBody>
      <dsp:txXfrm>
        <a:off x="6122291" y="1937428"/>
        <a:ext cx="2148275" cy="3564281"/>
      </dsp:txXfrm>
    </dsp:sp>
    <dsp:sp modelId="{D4123F53-F25F-4AA6-8160-47D8077951FF}">
      <dsp:nvSpPr>
        <dsp:cNvPr id="0" name=""/>
        <dsp:cNvSpPr/>
      </dsp:nvSpPr>
      <dsp:spPr>
        <a:xfrm>
          <a:off x="6122291" y="676776"/>
          <a:ext cx="2148275" cy="11460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93040" rIns="0" bIns="193040" numCol="1" spcCol="1270" anchor="ctr" anchorCtr="0">
          <a:noAutofit/>
        </a:bodyPr>
        <a:lstStyle/>
        <a:p>
          <a:pPr marL="0" lvl="0" indent="0" algn="l" defTabSz="844550">
            <a:lnSpc>
              <a:spcPct val="90000"/>
            </a:lnSpc>
            <a:spcBef>
              <a:spcPct val="0"/>
            </a:spcBef>
            <a:spcAft>
              <a:spcPct val="35000"/>
            </a:spcAft>
            <a:buNone/>
          </a:pPr>
          <a:r>
            <a:rPr lang="zh-CN" altLang="en-US" sz="1900" kern="1200" dirty="0"/>
            <a:t>统计验证</a:t>
          </a:r>
          <a:endParaRPr lang="en-US" sz="1900" kern="1200" dirty="0"/>
        </a:p>
      </dsp:txBody>
      <dsp:txXfrm>
        <a:off x="6122291" y="676776"/>
        <a:ext cx="2148275" cy="1146047"/>
      </dsp:txXfrm>
    </dsp:sp>
    <dsp:sp modelId="{BA94B8DA-E471-4DFD-9121-00E7B76D07F6}">
      <dsp:nvSpPr>
        <dsp:cNvPr id="0" name=""/>
        <dsp:cNvSpPr/>
      </dsp:nvSpPr>
      <dsp:spPr>
        <a:xfrm>
          <a:off x="3544360" y="1937428"/>
          <a:ext cx="2148275" cy="35642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114300" lvl="1" indent="-114300" algn="l" defTabSz="666750">
            <a:lnSpc>
              <a:spcPct val="90000"/>
            </a:lnSpc>
            <a:spcBef>
              <a:spcPct val="0"/>
            </a:spcBef>
            <a:spcAft>
              <a:spcPct val="15000"/>
            </a:spcAft>
            <a:buChar char="•"/>
          </a:pPr>
          <a:r>
            <a:rPr lang="zh-CN" altLang="en-US" sz="1500" kern="1200" dirty="0"/>
            <a:t>季节性规律：</a:t>
          </a:r>
          <a:endParaRPr lang="en-US" sz="1500" kern="1200" dirty="0"/>
        </a:p>
        <a:p>
          <a:pPr marL="114300" lvl="1" indent="-114300" algn="l" defTabSz="666750">
            <a:lnSpc>
              <a:spcPct val="90000"/>
            </a:lnSpc>
            <a:spcBef>
              <a:spcPct val="0"/>
            </a:spcBef>
            <a:spcAft>
              <a:spcPct val="15000"/>
            </a:spcAft>
            <a:buChar char="•"/>
          </a:pPr>
          <a:r>
            <a:rPr lang="zh-CN" altLang="en-US" sz="1500" kern="1200" dirty="0"/>
            <a:t>例：橡胶上半年下跌概率</a:t>
          </a:r>
          <a:r>
            <a:rPr lang="en-US" altLang="zh-CN" sz="1500" kern="1200" dirty="0"/>
            <a:t>70%</a:t>
          </a:r>
          <a:r>
            <a:rPr lang="zh-CN" altLang="en-US" sz="1500" kern="1200" dirty="0"/>
            <a:t>（主产国开割季供应压力）；</a:t>
          </a:r>
          <a:endParaRPr lang="en-US" sz="1500" kern="1200" dirty="0"/>
        </a:p>
        <a:p>
          <a:pPr marL="114300" lvl="1" indent="-114300" algn="l" defTabSz="666750">
            <a:lnSpc>
              <a:spcPct val="90000"/>
            </a:lnSpc>
            <a:spcBef>
              <a:spcPct val="0"/>
            </a:spcBef>
            <a:spcAft>
              <a:spcPct val="15000"/>
            </a:spcAft>
            <a:buChar char="•"/>
          </a:pPr>
          <a:r>
            <a:rPr lang="zh-CN" altLang="en-US" sz="1500" kern="1200" dirty="0"/>
            <a:t>价差区间：</a:t>
          </a:r>
          <a:endParaRPr lang="en-US" sz="1500" kern="1200" dirty="0"/>
        </a:p>
        <a:p>
          <a:pPr marL="114300" lvl="1" indent="-114300" algn="l" defTabSz="666750">
            <a:lnSpc>
              <a:spcPct val="90000"/>
            </a:lnSpc>
            <a:spcBef>
              <a:spcPct val="0"/>
            </a:spcBef>
            <a:spcAft>
              <a:spcPct val="15000"/>
            </a:spcAft>
            <a:buChar char="•"/>
          </a:pPr>
          <a:r>
            <a:rPr lang="zh-CN" altLang="en-US" sz="1500" kern="1200" dirty="0"/>
            <a:t>例：豆油</a:t>
          </a:r>
          <a:r>
            <a:rPr lang="en-US" altLang="zh-CN" sz="1500" kern="1200" dirty="0"/>
            <a:t>-</a:t>
          </a:r>
          <a:r>
            <a:rPr lang="zh-CN" altLang="en-US" sz="1500" kern="1200" dirty="0"/>
            <a:t>棕榈油价差＞</a:t>
          </a:r>
          <a:r>
            <a:rPr lang="en-US" altLang="zh-CN" sz="1500" kern="1200" dirty="0"/>
            <a:t>1000</a:t>
          </a:r>
          <a:r>
            <a:rPr lang="zh-CN" altLang="en-US" sz="1500" kern="1200" dirty="0"/>
            <a:t>元</a:t>
          </a:r>
          <a:r>
            <a:rPr lang="en-US" altLang="zh-CN" sz="1500" kern="1200" dirty="0"/>
            <a:t>/</a:t>
          </a:r>
          <a:r>
            <a:rPr lang="zh-CN" altLang="en-US" sz="1500" kern="1200" dirty="0"/>
            <a:t>吨时，替代效应触发回归；</a:t>
          </a:r>
          <a:endParaRPr lang="en-US" sz="1500" kern="1200" dirty="0"/>
        </a:p>
        <a:p>
          <a:pPr marL="114300" lvl="1" indent="-114300" algn="l" defTabSz="666750">
            <a:lnSpc>
              <a:spcPct val="90000"/>
            </a:lnSpc>
            <a:spcBef>
              <a:spcPct val="0"/>
            </a:spcBef>
            <a:spcAft>
              <a:spcPct val="15000"/>
            </a:spcAft>
            <a:buChar char="•"/>
          </a:pPr>
          <a:r>
            <a:rPr lang="zh-CN" altLang="en-US" sz="1500" kern="1200" dirty="0"/>
            <a:t>事件驱动规律：</a:t>
          </a:r>
          <a:endParaRPr lang="en-US" sz="1500" kern="1200" dirty="0"/>
        </a:p>
        <a:p>
          <a:pPr marL="114300" lvl="1" indent="-114300" algn="l" defTabSz="666750">
            <a:lnSpc>
              <a:spcPct val="90000"/>
            </a:lnSpc>
            <a:spcBef>
              <a:spcPct val="0"/>
            </a:spcBef>
            <a:spcAft>
              <a:spcPct val="15000"/>
            </a:spcAft>
            <a:buChar char="•"/>
          </a:pPr>
          <a:r>
            <a:rPr lang="zh-CN" altLang="en-US" sz="1500" kern="1200" dirty="0"/>
            <a:t>例：国储抛储后</a:t>
          </a:r>
          <a:r>
            <a:rPr lang="en-US" altLang="zh-CN" sz="1500" kern="1200" dirty="0"/>
            <a:t>3</a:t>
          </a:r>
          <a:r>
            <a:rPr lang="zh-CN" altLang="en-US" sz="1500" kern="1200" dirty="0"/>
            <a:t>个月内价格下跌概率超</a:t>
          </a:r>
          <a:r>
            <a:rPr lang="en-US" altLang="zh-CN" sz="1500" kern="1200" dirty="0"/>
            <a:t>60%</a:t>
          </a:r>
          <a:r>
            <a:rPr lang="zh-CN" altLang="en-US" sz="1500" kern="1200" dirty="0"/>
            <a:t>。</a:t>
          </a:r>
          <a:endParaRPr lang="en-US" sz="1500" kern="1200" dirty="0"/>
        </a:p>
      </dsp:txBody>
      <dsp:txXfrm>
        <a:off x="3544360" y="1937428"/>
        <a:ext cx="2148275" cy="3564281"/>
      </dsp:txXfrm>
    </dsp:sp>
    <dsp:sp modelId="{A70B0C0A-08C2-4A3B-8A88-688AFD4EB1C4}">
      <dsp:nvSpPr>
        <dsp:cNvPr id="0" name=""/>
        <dsp:cNvSpPr/>
      </dsp:nvSpPr>
      <dsp:spPr>
        <a:xfrm>
          <a:off x="3544360" y="676776"/>
          <a:ext cx="2148275" cy="11460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93040" rIns="0" bIns="193040" numCol="1" spcCol="1270" anchor="ctr" anchorCtr="0">
          <a:noAutofit/>
        </a:bodyPr>
        <a:lstStyle/>
        <a:p>
          <a:pPr marL="0" lvl="0" indent="0" algn="l" defTabSz="844550">
            <a:lnSpc>
              <a:spcPct val="90000"/>
            </a:lnSpc>
            <a:spcBef>
              <a:spcPct val="0"/>
            </a:spcBef>
            <a:spcAft>
              <a:spcPct val="35000"/>
            </a:spcAft>
            <a:buNone/>
          </a:pPr>
          <a:r>
            <a:rPr lang="zh-CN" altLang="en-US" sz="1900" kern="1200" dirty="0"/>
            <a:t>模式识别</a:t>
          </a:r>
          <a:endParaRPr lang="en-US" sz="1900" kern="1200" dirty="0"/>
        </a:p>
      </dsp:txBody>
      <dsp:txXfrm>
        <a:off x="3544360" y="676776"/>
        <a:ext cx="2148275" cy="1146047"/>
      </dsp:txXfrm>
    </dsp:sp>
    <dsp:sp modelId="{4D66BE48-8A88-4A02-B5B9-90E7A2C3ADBF}">
      <dsp:nvSpPr>
        <dsp:cNvPr id="0" name=""/>
        <dsp:cNvSpPr/>
      </dsp:nvSpPr>
      <dsp:spPr>
        <a:xfrm>
          <a:off x="966429" y="1937428"/>
          <a:ext cx="2148275" cy="35642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114300" lvl="1" indent="-114300" algn="l" defTabSz="666750">
            <a:lnSpc>
              <a:spcPct val="90000"/>
            </a:lnSpc>
            <a:spcBef>
              <a:spcPct val="0"/>
            </a:spcBef>
            <a:spcAft>
              <a:spcPct val="15000"/>
            </a:spcAft>
            <a:buFont typeface="Arial" panose="020B0604020202020204" pitchFamily="34" charset="0"/>
            <a:buChar char="•"/>
          </a:pPr>
          <a:r>
            <a:rPr lang="zh-CN" altLang="en-US" sz="1500" b="1" i="0" kern="1200" dirty="0"/>
            <a:t>历史价格数据</a:t>
          </a:r>
          <a:r>
            <a:rPr lang="zh-CN" altLang="en-US" sz="1500" b="0" i="0" kern="1200" dirty="0"/>
            <a:t>（如</a:t>
          </a:r>
          <a:r>
            <a:rPr lang="en-US" altLang="zh-CN" sz="1500" b="0" i="0" kern="1200" dirty="0"/>
            <a:t>5-10</a:t>
          </a:r>
          <a:r>
            <a:rPr lang="zh-CN" altLang="en-US" sz="1500" b="0" i="0" kern="1200" dirty="0"/>
            <a:t>年日</a:t>
          </a:r>
          <a:r>
            <a:rPr lang="en-US" altLang="zh-CN" sz="1500" b="0" i="0" kern="1200" dirty="0"/>
            <a:t>/</a:t>
          </a:r>
          <a:r>
            <a:rPr lang="zh-CN" altLang="en-US" sz="1500" b="0" i="0" kern="1200" dirty="0"/>
            <a:t>周线）；</a:t>
          </a:r>
          <a:endParaRPr lang="en-US" sz="1500" kern="1200" dirty="0"/>
        </a:p>
        <a:p>
          <a:pPr marL="114300" lvl="1" indent="-114300" algn="l" defTabSz="666750">
            <a:lnSpc>
              <a:spcPct val="90000"/>
            </a:lnSpc>
            <a:spcBef>
              <a:spcPct val="0"/>
            </a:spcBef>
            <a:spcAft>
              <a:spcPct val="15000"/>
            </a:spcAft>
            <a:buFont typeface="Arial" panose="020B0604020202020204" pitchFamily="34" charset="0"/>
            <a:buChar char="•"/>
          </a:pPr>
          <a:r>
            <a:rPr lang="zh-CN" altLang="en-US" sz="1500" b="1" i="0" kern="1200" dirty="0"/>
            <a:t>事件数据库</a:t>
          </a:r>
          <a:r>
            <a:rPr lang="zh-CN" altLang="en-US" sz="1500" b="0" i="0" kern="1200" dirty="0"/>
            <a:t>（政策、天气、库存周期等关键节点）；</a:t>
          </a:r>
        </a:p>
        <a:p>
          <a:pPr marL="114300" lvl="1" indent="-114300" algn="l" defTabSz="666750">
            <a:lnSpc>
              <a:spcPct val="90000"/>
            </a:lnSpc>
            <a:spcBef>
              <a:spcPct val="0"/>
            </a:spcBef>
            <a:spcAft>
              <a:spcPct val="15000"/>
            </a:spcAft>
            <a:buFont typeface="Arial" panose="020B0604020202020204" pitchFamily="34" charset="0"/>
            <a:buChar char="•"/>
          </a:pPr>
          <a:r>
            <a:rPr lang="zh-CN" altLang="en-US" sz="1500" b="1" i="0" kern="1200" dirty="0"/>
            <a:t>跨品种关联性数据</a:t>
          </a:r>
          <a:r>
            <a:rPr lang="zh-CN" altLang="en-US" sz="1500" b="0" i="0" kern="1200" dirty="0"/>
            <a:t>（替代品、产业链上下游价格联动）</a:t>
          </a:r>
        </a:p>
      </dsp:txBody>
      <dsp:txXfrm>
        <a:off x="966429" y="1937428"/>
        <a:ext cx="2148275" cy="3564281"/>
      </dsp:txXfrm>
    </dsp:sp>
    <dsp:sp modelId="{8F4EAB21-D1C0-425D-B89C-725754508B69}">
      <dsp:nvSpPr>
        <dsp:cNvPr id="0" name=""/>
        <dsp:cNvSpPr/>
      </dsp:nvSpPr>
      <dsp:spPr>
        <a:xfrm>
          <a:off x="966429" y="676776"/>
          <a:ext cx="2148275" cy="11460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93040" rIns="0" bIns="193040" numCol="1" spcCol="1270" anchor="ctr" anchorCtr="0">
          <a:noAutofit/>
        </a:bodyPr>
        <a:lstStyle/>
        <a:p>
          <a:pPr marL="0" lvl="0" indent="0" algn="l" defTabSz="844550">
            <a:lnSpc>
              <a:spcPct val="90000"/>
            </a:lnSpc>
            <a:spcBef>
              <a:spcPct val="0"/>
            </a:spcBef>
            <a:spcAft>
              <a:spcPct val="35000"/>
            </a:spcAft>
            <a:buNone/>
          </a:pPr>
          <a:r>
            <a:rPr lang="zh-CN" altLang="en-US" sz="1900" kern="1200" dirty="0"/>
            <a:t>数据收集与分类</a:t>
          </a:r>
          <a:endParaRPr lang="en-US" sz="1900" kern="1200" dirty="0"/>
        </a:p>
      </dsp:txBody>
      <dsp:txXfrm>
        <a:off x="966429" y="676776"/>
        <a:ext cx="2148275" cy="1146047"/>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6C27F9-06FB-4FBB-91AA-132230632CC8}">
      <dsp:nvSpPr>
        <dsp:cNvPr id="0" name=""/>
        <dsp:cNvSpPr/>
      </dsp:nvSpPr>
      <dsp:spPr>
        <a:xfrm>
          <a:off x="4480" y="776842"/>
          <a:ext cx="2693849" cy="8352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6248" tIns="117856" rIns="206248" bIns="117856" numCol="1" spcCol="1270" anchor="ctr" anchorCtr="0">
          <a:noAutofit/>
        </a:bodyPr>
        <a:lstStyle/>
        <a:p>
          <a:pPr marL="0" lvl="0" indent="0" algn="ctr" defTabSz="1289050">
            <a:lnSpc>
              <a:spcPct val="90000"/>
            </a:lnSpc>
            <a:spcBef>
              <a:spcPct val="0"/>
            </a:spcBef>
            <a:spcAft>
              <a:spcPct val="35000"/>
            </a:spcAft>
            <a:buNone/>
          </a:pPr>
          <a:r>
            <a:rPr lang="zh-CN" altLang="en-US" sz="2900" kern="1200" dirty="0"/>
            <a:t>被熊追的故事</a:t>
          </a:r>
          <a:endParaRPr lang="en-US" sz="2900" kern="1200" dirty="0"/>
        </a:p>
      </dsp:txBody>
      <dsp:txXfrm>
        <a:off x="4480" y="776842"/>
        <a:ext cx="2693849" cy="835200"/>
      </dsp:txXfrm>
    </dsp:sp>
    <dsp:sp modelId="{E92AC5F2-E5D2-42AF-860C-890DFE8986AF}">
      <dsp:nvSpPr>
        <dsp:cNvPr id="0" name=""/>
        <dsp:cNvSpPr/>
      </dsp:nvSpPr>
      <dsp:spPr>
        <a:xfrm>
          <a:off x="4480" y="1612042"/>
          <a:ext cx="2693849" cy="1649316"/>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016" tIns="128016" rIns="170688" bIns="192024" numCol="1" spcCol="1270" anchor="t" anchorCtr="0">
          <a:noAutofit/>
        </a:bodyPr>
        <a:lstStyle/>
        <a:p>
          <a:pPr marL="228600" lvl="1" indent="-228600" algn="l" defTabSz="1066800">
            <a:lnSpc>
              <a:spcPct val="90000"/>
            </a:lnSpc>
            <a:spcBef>
              <a:spcPct val="0"/>
            </a:spcBef>
            <a:spcAft>
              <a:spcPct val="15000"/>
            </a:spcAft>
            <a:buChar char="•"/>
          </a:pPr>
          <a:r>
            <a:rPr lang="zh-CN" altLang="en-US" sz="2400" kern="1200" dirty="0"/>
            <a:t>不必比熊跑得快</a:t>
          </a:r>
          <a:endParaRPr lang="en-US" sz="2400" kern="1200" dirty="0"/>
        </a:p>
        <a:p>
          <a:pPr marL="228600" lvl="1" indent="-228600" algn="l" defTabSz="1066800">
            <a:lnSpc>
              <a:spcPct val="90000"/>
            </a:lnSpc>
            <a:spcBef>
              <a:spcPct val="0"/>
            </a:spcBef>
            <a:spcAft>
              <a:spcPct val="15000"/>
            </a:spcAft>
            <a:buChar char="•"/>
          </a:pPr>
          <a:r>
            <a:rPr lang="zh-CN" altLang="en-US" sz="2400" kern="1200" dirty="0"/>
            <a:t>只要比你跑得快</a:t>
          </a:r>
          <a:endParaRPr lang="en-US" sz="2400" kern="1200" dirty="0"/>
        </a:p>
      </dsp:txBody>
      <dsp:txXfrm>
        <a:off x="4480" y="1612042"/>
        <a:ext cx="2693849" cy="1649316"/>
      </dsp:txXfrm>
    </dsp:sp>
    <dsp:sp modelId="{5A6F1B50-BBF0-4618-9007-B7AB6E27C6CC}">
      <dsp:nvSpPr>
        <dsp:cNvPr id="0" name=""/>
        <dsp:cNvSpPr/>
      </dsp:nvSpPr>
      <dsp:spPr>
        <a:xfrm>
          <a:off x="3075468" y="776842"/>
          <a:ext cx="2693849" cy="8352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6248" tIns="117856" rIns="206248" bIns="117856" numCol="1" spcCol="1270" anchor="ctr" anchorCtr="0">
          <a:noAutofit/>
        </a:bodyPr>
        <a:lstStyle/>
        <a:p>
          <a:pPr marL="0" lvl="0" indent="0" algn="ctr" defTabSz="1289050">
            <a:lnSpc>
              <a:spcPct val="90000"/>
            </a:lnSpc>
            <a:spcBef>
              <a:spcPct val="0"/>
            </a:spcBef>
            <a:spcAft>
              <a:spcPct val="35000"/>
            </a:spcAft>
            <a:buNone/>
          </a:pPr>
          <a:r>
            <a:rPr lang="zh-CN" altLang="en-US" sz="2900" kern="1200" dirty="0"/>
            <a:t>中国古语</a:t>
          </a:r>
          <a:endParaRPr lang="en-US" sz="2900" kern="1200" dirty="0"/>
        </a:p>
      </dsp:txBody>
      <dsp:txXfrm>
        <a:off x="3075468" y="776842"/>
        <a:ext cx="2693849" cy="835200"/>
      </dsp:txXfrm>
    </dsp:sp>
    <dsp:sp modelId="{654AC0CC-9EA8-487F-8AFD-C43020ADE0C2}">
      <dsp:nvSpPr>
        <dsp:cNvPr id="0" name=""/>
        <dsp:cNvSpPr/>
      </dsp:nvSpPr>
      <dsp:spPr>
        <a:xfrm>
          <a:off x="3075468" y="1612042"/>
          <a:ext cx="2693849" cy="1649316"/>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4686" tIns="154686" rIns="206248" bIns="232029" numCol="1" spcCol="1270" anchor="t" anchorCtr="0">
          <a:noAutofit/>
        </a:bodyPr>
        <a:lstStyle/>
        <a:p>
          <a:pPr marL="285750" lvl="1" indent="-285750" algn="l" defTabSz="1289050">
            <a:lnSpc>
              <a:spcPct val="90000"/>
            </a:lnSpc>
            <a:spcBef>
              <a:spcPct val="0"/>
            </a:spcBef>
            <a:spcAft>
              <a:spcPct val="15000"/>
            </a:spcAft>
            <a:buChar char="•"/>
          </a:pPr>
          <a:r>
            <a:rPr lang="zh-CN" altLang="en-US" sz="2900" kern="1200" dirty="0"/>
            <a:t>不怕不识货</a:t>
          </a:r>
          <a:endParaRPr lang="en-US" sz="2900" kern="1200" dirty="0"/>
        </a:p>
        <a:p>
          <a:pPr marL="285750" lvl="1" indent="-285750" algn="l" defTabSz="1289050">
            <a:lnSpc>
              <a:spcPct val="90000"/>
            </a:lnSpc>
            <a:spcBef>
              <a:spcPct val="0"/>
            </a:spcBef>
            <a:spcAft>
              <a:spcPct val="15000"/>
            </a:spcAft>
            <a:buChar char="•"/>
          </a:pPr>
          <a:r>
            <a:rPr lang="zh-CN" altLang="en-US" sz="2900" kern="1200" dirty="0"/>
            <a:t>就怕货比货</a:t>
          </a:r>
          <a:endParaRPr lang="en-US" sz="2900" kern="1200" dirty="0"/>
        </a:p>
      </dsp:txBody>
      <dsp:txXfrm>
        <a:off x="3075468" y="1612042"/>
        <a:ext cx="2693849" cy="1649316"/>
      </dsp:txXfrm>
    </dsp:sp>
    <dsp:sp modelId="{76BC9D9C-59DB-4EDC-8A08-171887E39006}">
      <dsp:nvSpPr>
        <dsp:cNvPr id="0" name=""/>
        <dsp:cNvSpPr/>
      </dsp:nvSpPr>
      <dsp:spPr>
        <a:xfrm>
          <a:off x="6146456" y="776842"/>
          <a:ext cx="2693849" cy="8352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6248" tIns="117856" rIns="206248" bIns="117856" numCol="1" spcCol="1270" anchor="ctr" anchorCtr="0">
          <a:noAutofit/>
        </a:bodyPr>
        <a:lstStyle/>
        <a:p>
          <a:pPr marL="0" lvl="0" indent="0" algn="ctr" defTabSz="1289050">
            <a:lnSpc>
              <a:spcPct val="90000"/>
            </a:lnSpc>
            <a:spcBef>
              <a:spcPct val="0"/>
            </a:spcBef>
            <a:spcAft>
              <a:spcPct val="35000"/>
            </a:spcAft>
            <a:buNone/>
          </a:pPr>
          <a:r>
            <a:rPr lang="zh-CN" altLang="en-US" sz="2900" kern="1200" dirty="0"/>
            <a:t>经济学</a:t>
          </a:r>
          <a:endParaRPr lang="en-US" sz="2900" kern="1200" dirty="0"/>
        </a:p>
      </dsp:txBody>
      <dsp:txXfrm>
        <a:off x="6146456" y="776842"/>
        <a:ext cx="2693849" cy="835200"/>
      </dsp:txXfrm>
    </dsp:sp>
    <dsp:sp modelId="{CCFF0F19-FB39-4CCB-9DDE-652721C7A66F}">
      <dsp:nvSpPr>
        <dsp:cNvPr id="0" name=""/>
        <dsp:cNvSpPr/>
      </dsp:nvSpPr>
      <dsp:spPr>
        <a:xfrm>
          <a:off x="6146456" y="1612042"/>
          <a:ext cx="2693849" cy="1649316"/>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4686" tIns="154686" rIns="206248" bIns="232029" numCol="1" spcCol="1270" anchor="t" anchorCtr="0">
          <a:noAutofit/>
        </a:bodyPr>
        <a:lstStyle/>
        <a:p>
          <a:pPr marL="285750" lvl="1" indent="-285750" algn="l" defTabSz="1289050">
            <a:lnSpc>
              <a:spcPct val="90000"/>
            </a:lnSpc>
            <a:spcBef>
              <a:spcPct val="0"/>
            </a:spcBef>
            <a:spcAft>
              <a:spcPct val="15000"/>
            </a:spcAft>
            <a:buChar char="•"/>
          </a:pPr>
          <a:r>
            <a:rPr lang="zh-CN" altLang="en-US" sz="2900" kern="1200" dirty="0"/>
            <a:t>无差异曲线 </a:t>
          </a:r>
          <a:endParaRPr lang="en-US" sz="2900" kern="1200" dirty="0"/>
        </a:p>
        <a:p>
          <a:pPr marL="285750" lvl="1" indent="-285750" algn="l" defTabSz="1289050">
            <a:lnSpc>
              <a:spcPct val="90000"/>
            </a:lnSpc>
            <a:spcBef>
              <a:spcPct val="0"/>
            </a:spcBef>
            <a:spcAft>
              <a:spcPct val="15000"/>
            </a:spcAft>
            <a:buChar char="•"/>
          </a:pPr>
          <a:r>
            <a:rPr lang="zh-CN" altLang="en-US" sz="2900" kern="1200" dirty="0"/>
            <a:t>序数效用论</a:t>
          </a:r>
          <a:endParaRPr lang="en-US" sz="2900" kern="1200" dirty="0"/>
        </a:p>
      </dsp:txBody>
      <dsp:txXfrm>
        <a:off x="6146456" y="1612042"/>
        <a:ext cx="2693849" cy="1649316"/>
      </dsp:txXfrm>
    </dsp:sp>
    <dsp:sp modelId="{FA94B307-9316-457C-A0E2-CB89FE8AD773}">
      <dsp:nvSpPr>
        <dsp:cNvPr id="0" name=""/>
        <dsp:cNvSpPr/>
      </dsp:nvSpPr>
      <dsp:spPr>
        <a:xfrm>
          <a:off x="9217445" y="776842"/>
          <a:ext cx="2693849" cy="8352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6248" tIns="117856" rIns="206248" bIns="117856" numCol="1" spcCol="1270" anchor="ctr" anchorCtr="0">
          <a:noAutofit/>
        </a:bodyPr>
        <a:lstStyle/>
        <a:p>
          <a:pPr marL="0" lvl="0" indent="0" algn="ctr" defTabSz="1289050">
            <a:lnSpc>
              <a:spcPct val="90000"/>
            </a:lnSpc>
            <a:spcBef>
              <a:spcPct val="0"/>
            </a:spcBef>
            <a:spcAft>
              <a:spcPct val="35000"/>
            </a:spcAft>
            <a:buNone/>
          </a:pPr>
          <a:r>
            <a:rPr lang="zh-CN" altLang="en-US" sz="2900" kern="1200" dirty="0"/>
            <a:t>期货</a:t>
          </a:r>
          <a:endParaRPr lang="en-US" sz="2900" kern="1200" dirty="0"/>
        </a:p>
      </dsp:txBody>
      <dsp:txXfrm>
        <a:off x="9217445" y="776842"/>
        <a:ext cx="2693849" cy="835200"/>
      </dsp:txXfrm>
    </dsp:sp>
    <dsp:sp modelId="{752F1CEC-A739-4BAB-A02D-B1305047B4AE}">
      <dsp:nvSpPr>
        <dsp:cNvPr id="0" name=""/>
        <dsp:cNvSpPr/>
      </dsp:nvSpPr>
      <dsp:spPr>
        <a:xfrm>
          <a:off x="9217445" y="1612042"/>
          <a:ext cx="2693849" cy="1649316"/>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4686" tIns="154686" rIns="206248" bIns="232029" numCol="1" spcCol="1270" anchor="t" anchorCtr="0">
          <a:noAutofit/>
        </a:bodyPr>
        <a:lstStyle/>
        <a:p>
          <a:pPr marL="285750" lvl="1" indent="-285750" algn="l" defTabSz="1289050">
            <a:lnSpc>
              <a:spcPct val="90000"/>
            </a:lnSpc>
            <a:spcBef>
              <a:spcPct val="0"/>
            </a:spcBef>
            <a:spcAft>
              <a:spcPct val="15000"/>
            </a:spcAft>
            <a:buChar char="•"/>
          </a:pPr>
          <a:r>
            <a:rPr lang="zh-CN" altLang="en-US" sz="2900" kern="1200" dirty="0"/>
            <a:t>价差套利</a:t>
          </a:r>
          <a:endParaRPr lang="en-US" sz="2900" kern="1200" dirty="0"/>
        </a:p>
        <a:p>
          <a:pPr marL="285750" lvl="1" indent="-285750" algn="l" defTabSz="1289050">
            <a:lnSpc>
              <a:spcPct val="90000"/>
            </a:lnSpc>
            <a:spcBef>
              <a:spcPct val="0"/>
            </a:spcBef>
            <a:spcAft>
              <a:spcPct val="15000"/>
            </a:spcAft>
            <a:buChar char="•"/>
          </a:pPr>
          <a:r>
            <a:rPr lang="zh-CN" altLang="en-US" sz="2900" kern="1200" dirty="0"/>
            <a:t>买强空弱</a:t>
          </a:r>
          <a:endParaRPr lang="en-US" sz="2900" kern="1200" dirty="0"/>
        </a:p>
      </dsp:txBody>
      <dsp:txXfrm>
        <a:off x="9217445" y="1612042"/>
        <a:ext cx="2693849" cy="1649316"/>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C281189-79E9-4A47-92A4-4FFA716D9D51}">
      <dsp:nvSpPr>
        <dsp:cNvPr id="0" name=""/>
        <dsp:cNvSpPr/>
      </dsp:nvSpPr>
      <dsp:spPr>
        <a:xfrm>
          <a:off x="0" y="137133"/>
          <a:ext cx="5915438" cy="89914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zh-CN" sz="2900" kern="1200" baseline="0"/>
            <a:t>套利应用</a:t>
          </a:r>
          <a:endParaRPr lang="en-US" sz="2900" kern="1200"/>
        </a:p>
      </dsp:txBody>
      <dsp:txXfrm>
        <a:off x="43893" y="181026"/>
        <a:ext cx="5827652" cy="811358"/>
      </dsp:txXfrm>
    </dsp:sp>
    <dsp:sp modelId="{AEAAA506-2D06-4933-8273-31AE7DFB7D8A}">
      <dsp:nvSpPr>
        <dsp:cNvPr id="0" name=""/>
        <dsp:cNvSpPr/>
      </dsp:nvSpPr>
      <dsp:spPr>
        <a:xfrm>
          <a:off x="0" y="1036278"/>
          <a:ext cx="5915438" cy="11105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7815" tIns="36830" rIns="206248" bIns="36830" numCol="1" spcCol="1270" anchor="t" anchorCtr="0">
          <a:noAutofit/>
        </a:bodyPr>
        <a:lstStyle/>
        <a:p>
          <a:pPr marL="228600" lvl="1" indent="-228600" algn="l" defTabSz="1022350">
            <a:lnSpc>
              <a:spcPct val="90000"/>
            </a:lnSpc>
            <a:spcBef>
              <a:spcPct val="0"/>
            </a:spcBef>
            <a:spcAft>
              <a:spcPct val="20000"/>
            </a:spcAft>
            <a:buChar char="•"/>
          </a:pPr>
          <a:r>
            <a:rPr lang="zh-CN" sz="2300" kern="1200" baseline="0"/>
            <a:t>跨商品比较</a:t>
          </a:r>
          <a:endParaRPr lang="en-US" sz="2300" kern="1200"/>
        </a:p>
        <a:p>
          <a:pPr marL="228600" lvl="1" indent="-228600" algn="l" defTabSz="1022350">
            <a:lnSpc>
              <a:spcPct val="90000"/>
            </a:lnSpc>
            <a:spcBef>
              <a:spcPct val="0"/>
            </a:spcBef>
            <a:spcAft>
              <a:spcPct val="20000"/>
            </a:spcAft>
            <a:buChar char="•"/>
          </a:pPr>
          <a:r>
            <a:rPr lang="zh-CN" sz="2300" kern="1200" baseline="0"/>
            <a:t>跨市场比较</a:t>
          </a:r>
          <a:endParaRPr lang="en-US" sz="2300" kern="1200"/>
        </a:p>
      </dsp:txBody>
      <dsp:txXfrm>
        <a:off x="0" y="1036278"/>
        <a:ext cx="5915438" cy="1110554"/>
      </dsp:txXfrm>
    </dsp:sp>
    <dsp:sp modelId="{12AC1F41-AFAC-4DA5-9C2A-37F8D7D91EF6}">
      <dsp:nvSpPr>
        <dsp:cNvPr id="0" name=""/>
        <dsp:cNvSpPr/>
      </dsp:nvSpPr>
      <dsp:spPr>
        <a:xfrm>
          <a:off x="0" y="2146833"/>
          <a:ext cx="5915438" cy="89914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zh-CN" sz="2900" kern="1200" baseline="0"/>
            <a:t>时间序列比较</a:t>
          </a:r>
          <a:endParaRPr lang="en-US" sz="2900" kern="1200"/>
        </a:p>
      </dsp:txBody>
      <dsp:txXfrm>
        <a:off x="43893" y="2190726"/>
        <a:ext cx="5827652" cy="811358"/>
      </dsp:txXfrm>
    </dsp:sp>
    <dsp:sp modelId="{8C5E566F-D88F-4E2C-940A-7D29D28F23EE}">
      <dsp:nvSpPr>
        <dsp:cNvPr id="0" name=""/>
        <dsp:cNvSpPr/>
      </dsp:nvSpPr>
      <dsp:spPr>
        <a:xfrm>
          <a:off x="0" y="3045978"/>
          <a:ext cx="5915438" cy="5402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7815" tIns="36830" rIns="206248" bIns="36830" numCol="1" spcCol="1270" anchor="t" anchorCtr="0">
          <a:noAutofit/>
        </a:bodyPr>
        <a:lstStyle/>
        <a:p>
          <a:pPr marL="228600" lvl="1" indent="-228600" algn="l" defTabSz="1022350">
            <a:lnSpc>
              <a:spcPct val="90000"/>
            </a:lnSpc>
            <a:spcBef>
              <a:spcPct val="0"/>
            </a:spcBef>
            <a:spcAft>
              <a:spcPct val="20000"/>
            </a:spcAft>
            <a:buChar char="•"/>
          </a:pPr>
          <a:r>
            <a:rPr lang="zh-CN" sz="2300" kern="1200" baseline="0"/>
            <a:t>季节性规律</a:t>
          </a:r>
          <a:endParaRPr lang="en-US" sz="2300" kern="1200"/>
        </a:p>
      </dsp:txBody>
      <dsp:txXfrm>
        <a:off x="0" y="3045978"/>
        <a:ext cx="5915438" cy="540269"/>
      </dsp:txXfrm>
    </dsp:sp>
    <dsp:sp modelId="{3785B299-1EF1-4F54-B0FA-D9F120A06E9D}">
      <dsp:nvSpPr>
        <dsp:cNvPr id="0" name=""/>
        <dsp:cNvSpPr/>
      </dsp:nvSpPr>
      <dsp:spPr>
        <a:xfrm>
          <a:off x="0" y="3586248"/>
          <a:ext cx="5915438" cy="89914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zh-CN" sz="2900" kern="1200" baseline="0"/>
            <a:t>历次节假日结束后的行情表现总结</a:t>
          </a:r>
          <a:endParaRPr lang="en-US" sz="2900" kern="1200"/>
        </a:p>
      </dsp:txBody>
      <dsp:txXfrm>
        <a:off x="43893" y="3630141"/>
        <a:ext cx="5827652" cy="811358"/>
      </dsp:txXfrm>
    </dsp:sp>
    <dsp:sp modelId="{1B8B21B1-51FE-4676-997E-97C6742AD390}">
      <dsp:nvSpPr>
        <dsp:cNvPr id="0" name=""/>
        <dsp:cNvSpPr/>
      </dsp:nvSpPr>
      <dsp:spPr>
        <a:xfrm>
          <a:off x="0" y="4568912"/>
          <a:ext cx="5915438" cy="89914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zh-CN" sz="2900" kern="1200" baseline="0"/>
            <a:t>美联储降息后的行情表现</a:t>
          </a:r>
          <a:endParaRPr lang="en-US" sz="2900" kern="1200"/>
        </a:p>
      </dsp:txBody>
      <dsp:txXfrm>
        <a:off x="43893" y="4612805"/>
        <a:ext cx="5827652" cy="81135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710DE1A-0D77-43AE-A10B-6D73DC4A87E3}">
      <dsp:nvSpPr>
        <dsp:cNvPr id="0" name=""/>
        <dsp:cNvSpPr/>
      </dsp:nvSpPr>
      <dsp:spPr>
        <a:xfrm>
          <a:off x="517277" y="1612"/>
          <a:ext cx="2324183" cy="1601362"/>
        </a:xfrm>
        <a:prstGeom prst="round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23000" b="-23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1DC8D5A-AA40-49A1-B7BF-938A03DE5DF5}">
      <dsp:nvSpPr>
        <dsp:cNvPr id="0" name=""/>
        <dsp:cNvSpPr/>
      </dsp:nvSpPr>
      <dsp:spPr>
        <a:xfrm>
          <a:off x="517277" y="1602975"/>
          <a:ext cx="2324183" cy="8622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0472" tIns="220472" rIns="220472" bIns="0" numCol="1" spcCol="1270" anchor="t" anchorCtr="0">
          <a:noAutofit/>
        </a:bodyPr>
        <a:lstStyle/>
        <a:p>
          <a:pPr marL="0" lvl="0" indent="0" algn="ctr" defTabSz="1377950">
            <a:lnSpc>
              <a:spcPct val="90000"/>
            </a:lnSpc>
            <a:spcBef>
              <a:spcPct val="0"/>
            </a:spcBef>
            <a:spcAft>
              <a:spcPct val="35000"/>
            </a:spcAft>
            <a:buNone/>
          </a:pPr>
          <a:r>
            <a:rPr lang="zh-CN" altLang="en-US" sz="3100" kern="1200" dirty="0"/>
            <a:t>鬼谷子</a:t>
          </a:r>
          <a:endParaRPr lang="en-US" sz="3100" kern="1200" dirty="0"/>
        </a:p>
      </dsp:txBody>
      <dsp:txXfrm>
        <a:off x="517277" y="1602975"/>
        <a:ext cx="2324183" cy="862272"/>
      </dsp:txXfrm>
    </dsp:sp>
    <dsp:sp modelId="{D6D30AC0-C834-4FB1-AD1C-A6989064D7D5}">
      <dsp:nvSpPr>
        <dsp:cNvPr id="0" name=""/>
        <dsp:cNvSpPr/>
      </dsp:nvSpPr>
      <dsp:spPr>
        <a:xfrm>
          <a:off x="3073977" y="1612"/>
          <a:ext cx="2324183" cy="1601362"/>
        </a:xfrm>
        <a:prstGeom prst="round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t="-41000" b="-41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8130DB6-DC2C-4E91-85D1-77CCA9538548}">
      <dsp:nvSpPr>
        <dsp:cNvPr id="0" name=""/>
        <dsp:cNvSpPr/>
      </dsp:nvSpPr>
      <dsp:spPr>
        <a:xfrm>
          <a:off x="3073977" y="1602975"/>
          <a:ext cx="2324183" cy="8622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0472" tIns="220472" rIns="220472" bIns="0" numCol="1" spcCol="1270" anchor="t" anchorCtr="0">
          <a:noAutofit/>
        </a:bodyPr>
        <a:lstStyle/>
        <a:p>
          <a:pPr marL="0" lvl="0" indent="0" algn="ctr" defTabSz="1377950">
            <a:lnSpc>
              <a:spcPct val="90000"/>
            </a:lnSpc>
            <a:spcBef>
              <a:spcPct val="0"/>
            </a:spcBef>
            <a:spcAft>
              <a:spcPct val="35000"/>
            </a:spcAft>
            <a:buNone/>
          </a:pPr>
          <a:r>
            <a:rPr lang="zh-CN" altLang="en-US" sz="3100" kern="1200" dirty="0"/>
            <a:t>张良</a:t>
          </a:r>
          <a:endParaRPr lang="en-US" sz="3100" kern="1200" dirty="0"/>
        </a:p>
      </dsp:txBody>
      <dsp:txXfrm>
        <a:off x="3073977" y="1602975"/>
        <a:ext cx="2324183" cy="862272"/>
      </dsp:txXfrm>
    </dsp:sp>
    <dsp:sp modelId="{A88EBD84-E33A-4B13-AAEA-1C3B66B4FA02}">
      <dsp:nvSpPr>
        <dsp:cNvPr id="0" name=""/>
        <dsp:cNvSpPr/>
      </dsp:nvSpPr>
      <dsp:spPr>
        <a:xfrm>
          <a:off x="836852" y="2697665"/>
          <a:ext cx="1685033" cy="1601362"/>
        </a:xfrm>
        <a:prstGeom prst="round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t="-18000" b="-18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57853E1-7966-4779-8E4F-F4ADF928CF48}">
      <dsp:nvSpPr>
        <dsp:cNvPr id="0" name=""/>
        <dsp:cNvSpPr/>
      </dsp:nvSpPr>
      <dsp:spPr>
        <a:xfrm>
          <a:off x="517277" y="4299028"/>
          <a:ext cx="2324183" cy="8622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0472" tIns="220472" rIns="220472" bIns="0" numCol="1" spcCol="1270" anchor="t" anchorCtr="0">
          <a:noAutofit/>
        </a:bodyPr>
        <a:lstStyle/>
        <a:p>
          <a:pPr marL="0" lvl="0" indent="0" algn="ctr" defTabSz="1377950">
            <a:lnSpc>
              <a:spcPct val="90000"/>
            </a:lnSpc>
            <a:spcBef>
              <a:spcPct val="0"/>
            </a:spcBef>
            <a:spcAft>
              <a:spcPct val="35000"/>
            </a:spcAft>
            <a:buNone/>
          </a:pPr>
          <a:r>
            <a:rPr lang="zh-CN" sz="3100" kern="1200" baseline="0" dirty="0"/>
            <a:t>诸葛亮</a:t>
          </a:r>
          <a:endParaRPr lang="en-US" sz="3100" kern="1200" dirty="0"/>
        </a:p>
      </dsp:txBody>
      <dsp:txXfrm>
        <a:off x="517277" y="4299028"/>
        <a:ext cx="2324183" cy="862272"/>
      </dsp:txXfrm>
    </dsp:sp>
    <dsp:sp modelId="{6AA26836-09DB-4C75-8BC4-6B98F481D792}">
      <dsp:nvSpPr>
        <dsp:cNvPr id="0" name=""/>
        <dsp:cNvSpPr/>
      </dsp:nvSpPr>
      <dsp:spPr>
        <a:xfrm>
          <a:off x="3073977" y="2697665"/>
          <a:ext cx="2324183" cy="1601362"/>
        </a:xfrm>
        <a:prstGeom prst="roundRect">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t="-36000" b="-36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EFC4E22-EEFB-4BAF-B2C0-61131F9D9CB3}">
      <dsp:nvSpPr>
        <dsp:cNvPr id="0" name=""/>
        <dsp:cNvSpPr/>
      </dsp:nvSpPr>
      <dsp:spPr>
        <a:xfrm>
          <a:off x="3073977" y="4299028"/>
          <a:ext cx="2324183" cy="8622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0472" tIns="220472" rIns="220472" bIns="0" numCol="1" spcCol="1270" anchor="t" anchorCtr="0">
          <a:noAutofit/>
        </a:bodyPr>
        <a:lstStyle/>
        <a:p>
          <a:pPr marL="0" lvl="0" indent="0" algn="ctr" defTabSz="1377950">
            <a:lnSpc>
              <a:spcPct val="90000"/>
            </a:lnSpc>
            <a:spcBef>
              <a:spcPct val="0"/>
            </a:spcBef>
            <a:spcAft>
              <a:spcPct val="35000"/>
            </a:spcAft>
            <a:buNone/>
          </a:pPr>
          <a:r>
            <a:rPr lang="zh-CN" sz="3100" kern="1200" baseline="0" dirty="0"/>
            <a:t>刘伯温</a:t>
          </a:r>
          <a:endParaRPr lang="en-US" sz="3100" kern="1200" dirty="0"/>
        </a:p>
      </dsp:txBody>
      <dsp:txXfrm>
        <a:off x="3073977" y="4299028"/>
        <a:ext cx="2324183" cy="862272"/>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2D6F999-703E-4080-AFBC-DC3C73013ABC}">
      <dsp:nvSpPr>
        <dsp:cNvPr id="0" name=""/>
        <dsp:cNvSpPr/>
      </dsp:nvSpPr>
      <dsp:spPr>
        <a:xfrm>
          <a:off x="0" y="0"/>
          <a:ext cx="2413057" cy="5531873"/>
        </a:xfrm>
        <a:prstGeom prst="triangl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ADA156F-516A-44BB-8607-BE0BDA655B0F}">
      <dsp:nvSpPr>
        <dsp:cNvPr id="0" name=""/>
        <dsp:cNvSpPr/>
      </dsp:nvSpPr>
      <dsp:spPr>
        <a:xfrm>
          <a:off x="1206528" y="556158"/>
          <a:ext cx="1568487" cy="1309498"/>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zh-CN" sz="1300" kern="1200" baseline="0"/>
            <a:t>案例：油粕比（大豆压榨利润）</a:t>
          </a:r>
          <a:endParaRPr lang="en-US" sz="1300" kern="1200"/>
        </a:p>
      </dsp:txBody>
      <dsp:txXfrm>
        <a:off x="1270452" y="620082"/>
        <a:ext cx="1440639" cy="1181650"/>
      </dsp:txXfrm>
    </dsp:sp>
    <dsp:sp modelId="{8326ED52-500F-4F60-9703-E134F4CDDFFE}">
      <dsp:nvSpPr>
        <dsp:cNvPr id="0" name=""/>
        <dsp:cNvSpPr/>
      </dsp:nvSpPr>
      <dsp:spPr>
        <a:xfrm>
          <a:off x="1206528" y="2029344"/>
          <a:ext cx="1568487" cy="1309498"/>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zh-CN" sz="1300" kern="1200" baseline="0"/>
            <a:t>比较豆油与豆粕价格比值，判断压榨厂利润空间；</a:t>
          </a:r>
          <a:endParaRPr lang="en-US" sz="1300" kern="1200"/>
        </a:p>
      </dsp:txBody>
      <dsp:txXfrm>
        <a:off x="1270452" y="2093268"/>
        <a:ext cx="1440639" cy="1181650"/>
      </dsp:txXfrm>
    </dsp:sp>
    <dsp:sp modelId="{A6F9B252-05A0-4728-B263-280595D496F1}">
      <dsp:nvSpPr>
        <dsp:cNvPr id="0" name=""/>
        <dsp:cNvSpPr/>
      </dsp:nvSpPr>
      <dsp:spPr>
        <a:xfrm>
          <a:off x="1206528" y="3502529"/>
          <a:ext cx="1568487" cy="1309498"/>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zh-CN" sz="1300" kern="1200" baseline="0"/>
            <a:t>当油粕比低于历史均值时，可能触发油厂减产挺价，反向做多油粕比。</a:t>
          </a:r>
          <a:endParaRPr lang="en-US" sz="1300" kern="1200"/>
        </a:p>
      </dsp:txBody>
      <dsp:txXfrm>
        <a:off x="1270452" y="3566453"/>
        <a:ext cx="1440639" cy="1181650"/>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F07598-79E8-4E74-9CEE-7367BB2FAFE3}">
      <dsp:nvSpPr>
        <dsp:cNvPr id="0" name=""/>
        <dsp:cNvSpPr/>
      </dsp:nvSpPr>
      <dsp:spPr>
        <a:xfrm>
          <a:off x="0" y="0"/>
          <a:ext cx="2587382" cy="5531873"/>
        </a:xfrm>
        <a:prstGeom prst="triangl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B29FE64-2EA0-4FC3-B9B0-0FC3E7F380B7}">
      <dsp:nvSpPr>
        <dsp:cNvPr id="0" name=""/>
        <dsp:cNvSpPr/>
      </dsp:nvSpPr>
      <dsp:spPr>
        <a:xfrm>
          <a:off x="1293691" y="556158"/>
          <a:ext cx="1681798" cy="1309498"/>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zh-CN" sz="1400" kern="1200" baseline="0"/>
            <a:t>案例：沪铜 </a:t>
          </a:r>
          <a:r>
            <a:rPr lang="en-US" sz="1400" kern="1200" baseline="0"/>
            <a:t>vs LME</a:t>
          </a:r>
          <a:r>
            <a:rPr lang="zh-CN" sz="1400" kern="1200" baseline="0"/>
            <a:t>铜</a:t>
          </a:r>
          <a:endParaRPr lang="en-US" sz="1400" kern="1200"/>
        </a:p>
      </dsp:txBody>
      <dsp:txXfrm>
        <a:off x="1357615" y="620082"/>
        <a:ext cx="1553950" cy="1181650"/>
      </dsp:txXfrm>
    </dsp:sp>
    <dsp:sp modelId="{CE7B9C3E-05C9-4A62-992B-1BDA586233EF}">
      <dsp:nvSpPr>
        <dsp:cNvPr id="0" name=""/>
        <dsp:cNvSpPr/>
      </dsp:nvSpPr>
      <dsp:spPr>
        <a:xfrm>
          <a:off x="1293691" y="2029344"/>
          <a:ext cx="1681798" cy="1309498"/>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zh-CN" sz="1400" kern="1200" baseline="0"/>
            <a:t>跟踪沪伦铜价差（考虑汇率、关税、运费）；</a:t>
          </a:r>
          <a:endParaRPr lang="en-US" sz="1400" kern="1200"/>
        </a:p>
      </dsp:txBody>
      <dsp:txXfrm>
        <a:off x="1357615" y="2093268"/>
        <a:ext cx="1553950" cy="1181650"/>
      </dsp:txXfrm>
    </dsp:sp>
    <dsp:sp modelId="{37E0CCC9-2016-4965-9EED-35DEFAF75FAF}">
      <dsp:nvSpPr>
        <dsp:cNvPr id="0" name=""/>
        <dsp:cNvSpPr/>
      </dsp:nvSpPr>
      <dsp:spPr>
        <a:xfrm>
          <a:off x="1293691" y="3502529"/>
          <a:ext cx="1681798" cy="1309498"/>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zh-CN" sz="1400" kern="1200" baseline="0"/>
            <a:t>当价差突破进口盈亏平衡点时，触发正套</a:t>
          </a:r>
          <a:r>
            <a:rPr lang="en-US" sz="1400" kern="1200" baseline="0"/>
            <a:t>/</a:t>
          </a:r>
          <a:r>
            <a:rPr lang="zh-CN" sz="1400" kern="1200" baseline="0"/>
            <a:t>反套机会。</a:t>
          </a:r>
          <a:endParaRPr lang="en-US" sz="1400" kern="1200"/>
        </a:p>
      </dsp:txBody>
      <dsp:txXfrm>
        <a:off x="1357615" y="3566453"/>
        <a:ext cx="1553950" cy="1181650"/>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785737-6F75-4B1B-9C15-7DA8E0BF53FD}">
      <dsp:nvSpPr>
        <dsp:cNvPr id="0" name=""/>
        <dsp:cNvSpPr/>
      </dsp:nvSpPr>
      <dsp:spPr>
        <a:xfrm>
          <a:off x="0" y="0"/>
          <a:ext cx="2413057" cy="5531873"/>
        </a:xfrm>
        <a:prstGeom prst="triangl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B0394D1-205C-49D1-B3F1-002BC12A4EFA}">
      <dsp:nvSpPr>
        <dsp:cNvPr id="0" name=""/>
        <dsp:cNvSpPr/>
      </dsp:nvSpPr>
      <dsp:spPr>
        <a:xfrm>
          <a:off x="1206528" y="556158"/>
          <a:ext cx="1568487" cy="1309498"/>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zh-CN" sz="1300" kern="1200" baseline="0"/>
            <a:t>案例：黄金季节性</a:t>
          </a:r>
          <a:endParaRPr lang="en-US" sz="1300" kern="1200"/>
        </a:p>
      </dsp:txBody>
      <dsp:txXfrm>
        <a:off x="1270452" y="620082"/>
        <a:ext cx="1440639" cy="1181650"/>
      </dsp:txXfrm>
    </dsp:sp>
    <dsp:sp modelId="{DC195299-72F1-4FD9-96B4-D7C058373AD2}">
      <dsp:nvSpPr>
        <dsp:cNvPr id="0" name=""/>
        <dsp:cNvSpPr/>
      </dsp:nvSpPr>
      <dsp:spPr>
        <a:xfrm>
          <a:off x="1206528" y="2029344"/>
          <a:ext cx="1568487" cy="1309498"/>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zh-CN" sz="1300" kern="1200" baseline="0"/>
            <a:t>比较历年</a:t>
          </a:r>
          <a:r>
            <a:rPr lang="en-US" sz="1300" kern="1200" baseline="0"/>
            <a:t>Q4</a:t>
          </a:r>
          <a:r>
            <a:rPr lang="zh-CN" sz="1300" kern="1200" baseline="0"/>
            <a:t>金价表现（印度婚庆</a:t>
          </a:r>
          <a:r>
            <a:rPr lang="en-US" sz="1300" kern="1200" baseline="0"/>
            <a:t>+</a:t>
          </a:r>
          <a:r>
            <a:rPr lang="zh-CN" sz="1300" kern="1200" baseline="0"/>
            <a:t>央行购金旺季）；</a:t>
          </a:r>
          <a:endParaRPr lang="en-US" sz="1300" kern="1200"/>
        </a:p>
      </dsp:txBody>
      <dsp:txXfrm>
        <a:off x="1270452" y="2093268"/>
        <a:ext cx="1440639" cy="1181650"/>
      </dsp:txXfrm>
    </dsp:sp>
    <dsp:sp modelId="{3919DBBF-AC33-4D27-8D23-444AA2BC1AFD}">
      <dsp:nvSpPr>
        <dsp:cNvPr id="0" name=""/>
        <dsp:cNvSpPr/>
      </dsp:nvSpPr>
      <dsp:spPr>
        <a:xfrm>
          <a:off x="1206528" y="3502529"/>
          <a:ext cx="1568487" cy="1309498"/>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zh-CN" sz="1300" kern="1200" baseline="0"/>
            <a:t>若当前价格偏离季节性均值超</a:t>
          </a:r>
          <a:r>
            <a:rPr lang="en-US" sz="1300" kern="1200" baseline="0"/>
            <a:t>10%</a:t>
          </a:r>
          <a:r>
            <a:rPr lang="zh-CN" sz="1300" kern="1200" baseline="0"/>
            <a:t>，提示反转概率。</a:t>
          </a:r>
          <a:endParaRPr lang="en-US" sz="1300" kern="1200"/>
        </a:p>
      </dsp:txBody>
      <dsp:txXfrm>
        <a:off x="1270452" y="3566453"/>
        <a:ext cx="1440639" cy="1181650"/>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03E4C7-F976-46DA-BE9C-470774EF511E}">
      <dsp:nvSpPr>
        <dsp:cNvPr id="0" name=""/>
        <dsp:cNvSpPr/>
      </dsp:nvSpPr>
      <dsp:spPr>
        <a:xfrm>
          <a:off x="0" y="0"/>
          <a:ext cx="2471770" cy="5531873"/>
        </a:xfrm>
        <a:prstGeom prst="triangl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DF4F653-872C-4A2D-B032-79D7513D02D2}">
      <dsp:nvSpPr>
        <dsp:cNvPr id="0" name=""/>
        <dsp:cNvSpPr/>
      </dsp:nvSpPr>
      <dsp:spPr>
        <a:xfrm>
          <a:off x="1235885" y="556158"/>
          <a:ext cx="1606650" cy="1309498"/>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zh-CN" sz="1300" kern="1200" baseline="0"/>
            <a:t>案例：商品指数成分股排名</a:t>
          </a:r>
          <a:endParaRPr lang="en-US" sz="1300" kern="1200"/>
        </a:p>
      </dsp:txBody>
      <dsp:txXfrm>
        <a:off x="1299809" y="620082"/>
        <a:ext cx="1478802" cy="1181650"/>
      </dsp:txXfrm>
    </dsp:sp>
    <dsp:sp modelId="{978EE789-299E-428B-A58E-6F6A7E014A12}">
      <dsp:nvSpPr>
        <dsp:cNvPr id="0" name=""/>
        <dsp:cNvSpPr/>
      </dsp:nvSpPr>
      <dsp:spPr>
        <a:xfrm>
          <a:off x="1235885" y="2029344"/>
          <a:ext cx="1606650" cy="1309498"/>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zh-CN" sz="1300" kern="1200" baseline="0"/>
            <a:t>每周跟踪</a:t>
          </a:r>
          <a:r>
            <a:rPr lang="en-US" sz="1300" kern="1200" baseline="0"/>
            <a:t>CRB</a:t>
          </a:r>
          <a:r>
            <a:rPr lang="zh-CN" sz="1300" kern="1200" baseline="0"/>
            <a:t>指数成分品种的涨跌幅、持仓变化；</a:t>
          </a:r>
          <a:endParaRPr lang="en-US" sz="1300" kern="1200"/>
        </a:p>
      </dsp:txBody>
      <dsp:txXfrm>
        <a:off x="1299809" y="2093268"/>
        <a:ext cx="1478802" cy="1181650"/>
      </dsp:txXfrm>
    </dsp:sp>
    <dsp:sp modelId="{6E99377C-FA87-4D0C-AB02-A5C3895632E6}">
      <dsp:nvSpPr>
        <dsp:cNvPr id="0" name=""/>
        <dsp:cNvSpPr/>
      </dsp:nvSpPr>
      <dsp:spPr>
        <a:xfrm>
          <a:off x="1235885" y="3502529"/>
          <a:ext cx="1606650" cy="1309498"/>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zh-CN" sz="1300" kern="1200" baseline="0"/>
            <a:t>持续排名前</a:t>
          </a:r>
          <a:r>
            <a:rPr lang="en-US" sz="1300" kern="1200" baseline="0"/>
            <a:t>3</a:t>
          </a:r>
          <a:r>
            <a:rPr lang="zh-CN" sz="1300" kern="1200" baseline="0"/>
            <a:t>的品种（如原油、铜）可视为多头风向标。</a:t>
          </a:r>
          <a:endParaRPr lang="en-US" sz="1300" kern="1200"/>
        </a:p>
      </dsp:txBody>
      <dsp:txXfrm>
        <a:off x="1299809" y="3566453"/>
        <a:ext cx="1478802" cy="1181650"/>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0A86B0A-B464-4C69-B9CB-FC1108A0562E}">
      <dsp:nvSpPr>
        <dsp:cNvPr id="0" name=""/>
        <dsp:cNvSpPr/>
      </dsp:nvSpPr>
      <dsp:spPr>
        <a:xfrm>
          <a:off x="715582" y="48877"/>
          <a:ext cx="10484609" cy="1526401"/>
        </a:xfrm>
        <a:prstGeom prst="rightArrow">
          <a:avLst>
            <a:gd name="adj1" fmla="val 50000"/>
            <a:gd name="adj2" fmla="val 5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254000" bIns="242316" numCol="1" spcCol="1270" anchor="ctr" anchorCtr="0">
          <a:noAutofit/>
        </a:bodyPr>
        <a:lstStyle/>
        <a:p>
          <a:pPr marL="0" lvl="0" indent="0" algn="l" defTabSz="844550">
            <a:lnSpc>
              <a:spcPct val="90000"/>
            </a:lnSpc>
            <a:spcBef>
              <a:spcPct val="0"/>
            </a:spcBef>
            <a:spcAft>
              <a:spcPct val="35000"/>
            </a:spcAft>
            <a:buNone/>
          </a:pPr>
          <a:r>
            <a:rPr lang="zh-CN" altLang="en-US" sz="1900" b="1" i="0" kern="1200" dirty="0"/>
            <a:t>步骤①：构建可比数据集</a:t>
          </a:r>
          <a:endParaRPr lang="en-US" sz="1900" kern="1200" dirty="0"/>
        </a:p>
      </dsp:txBody>
      <dsp:txXfrm>
        <a:off x="715582" y="430477"/>
        <a:ext cx="10103009" cy="763201"/>
      </dsp:txXfrm>
    </dsp:sp>
    <dsp:sp modelId="{7617E81E-278F-4954-B96D-B2DE15866750}">
      <dsp:nvSpPr>
        <dsp:cNvPr id="0" name=""/>
        <dsp:cNvSpPr/>
      </dsp:nvSpPr>
      <dsp:spPr>
        <a:xfrm>
          <a:off x="715582" y="1228443"/>
          <a:ext cx="2416702" cy="2823383"/>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zh-CN" altLang="en-US" sz="1500" kern="1200"/>
            <a:t>横向数据：同类商品（如黑色系：螺纹、热卷、铁矿）、替代品（豆油</a:t>
          </a:r>
          <a:r>
            <a:rPr lang="en-US" altLang="zh-CN" sz="1500" kern="1200"/>
            <a:t>/</a:t>
          </a:r>
          <a:r>
            <a:rPr lang="zh-CN" altLang="en-US" sz="1500" kern="1200"/>
            <a:t>棕榈油）；</a:t>
          </a:r>
          <a:endParaRPr lang="en-US" sz="1500" kern="1200"/>
        </a:p>
        <a:p>
          <a:pPr marL="0" lvl="0" indent="0" algn="l" defTabSz="666750">
            <a:lnSpc>
              <a:spcPct val="90000"/>
            </a:lnSpc>
            <a:spcBef>
              <a:spcPct val="0"/>
            </a:spcBef>
            <a:spcAft>
              <a:spcPct val="35000"/>
            </a:spcAft>
            <a:buNone/>
          </a:pPr>
          <a:endParaRPr lang="en-US" sz="1500" kern="1200"/>
        </a:p>
        <a:p>
          <a:pPr marL="0" lvl="0" indent="0" algn="l" defTabSz="666750">
            <a:lnSpc>
              <a:spcPct val="90000"/>
            </a:lnSpc>
            <a:spcBef>
              <a:spcPct val="0"/>
            </a:spcBef>
            <a:spcAft>
              <a:spcPct val="35000"/>
            </a:spcAft>
            <a:buNone/>
          </a:pPr>
          <a:r>
            <a:rPr lang="zh-CN" altLang="en-US" sz="1500" kern="1200"/>
            <a:t>纵向数据：</a:t>
          </a:r>
          <a:r>
            <a:rPr lang="en-US" altLang="zh-CN" sz="1500" kern="1200"/>
            <a:t>5</a:t>
          </a:r>
          <a:r>
            <a:rPr lang="zh-CN" altLang="en-US" sz="1500" kern="1200"/>
            <a:t>年以上价格序列（含牛市</a:t>
          </a:r>
          <a:r>
            <a:rPr lang="en-US" altLang="zh-CN" sz="1500" kern="1200"/>
            <a:t>/</a:t>
          </a:r>
          <a:r>
            <a:rPr lang="zh-CN" altLang="en-US" sz="1500" kern="1200"/>
            <a:t>熊市</a:t>
          </a:r>
          <a:r>
            <a:rPr lang="en-US" altLang="zh-CN" sz="1500" kern="1200"/>
            <a:t>/</a:t>
          </a:r>
          <a:r>
            <a:rPr lang="zh-CN" altLang="en-US" sz="1500" kern="1200"/>
            <a:t>震荡市全周期）。</a:t>
          </a:r>
          <a:endParaRPr lang="en-US" sz="1500" kern="1200"/>
        </a:p>
      </dsp:txBody>
      <dsp:txXfrm>
        <a:off x="715582" y="1228443"/>
        <a:ext cx="2416702" cy="2823383"/>
      </dsp:txXfrm>
    </dsp:sp>
    <dsp:sp modelId="{6DA9EAA0-B0EA-4275-9A6E-B5B38AC54574}">
      <dsp:nvSpPr>
        <dsp:cNvPr id="0" name=""/>
        <dsp:cNvSpPr/>
      </dsp:nvSpPr>
      <dsp:spPr>
        <a:xfrm>
          <a:off x="3132285" y="557497"/>
          <a:ext cx="8067907" cy="1526401"/>
        </a:xfrm>
        <a:prstGeom prst="rightArrow">
          <a:avLst>
            <a:gd name="adj1" fmla="val 50000"/>
            <a:gd name="adj2" fmla="val 5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254000" bIns="242316" numCol="1" spcCol="1270" anchor="ctr" anchorCtr="0">
          <a:noAutofit/>
        </a:bodyPr>
        <a:lstStyle/>
        <a:p>
          <a:pPr marL="0" lvl="0" indent="0" algn="l" defTabSz="844550">
            <a:lnSpc>
              <a:spcPct val="90000"/>
            </a:lnSpc>
            <a:spcBef>
              <a:spcPct val="0"/>
            </a:spcBef>
            <a:spcAft>
              <a:spcPct val="35000"/>
            </a:spcAft>
            <a:buNone/>
          </a:pPr>
          <a:r>
            <a:rPr lang="zh-CN" altLang="en-US" sz="1900" b="1" i="0" kern="1200" dirty="0"/>
            <a:t>步骤②：设定标准化指标</a:t>
          </a:r>
          <a:endParaRPr lang="en-US" sz="1900" kern="1200" dirty="0"/>
        </a:p>
      </dsp:txBody>
      <dsp:txXfrm>
        <a:off x="3132285" y="939097"/>
        <a:ext cx="7686307" cy="763201"/>
      </dsp:txXfrm>
    </dsp:sp>
    <dsp:sp modelId="{2A80E419-2253-4326-8B94-1CA971F143B7}">
      <dsp:nvSpPr>
        <dsp:cNvPr id="0" name=""/>
        <dsp:cNvSpPr/>
      </dsp:nvSpPr>
      <dsp:spPr>
        <a:xfrm>
          <a:off x="3132285" y="1737063"/>
          <a:ext cx="2416702" cy="2751418"/>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zh-CN" altLang="en-US" sz="1500" kern="1200"/>
            <a:t>价差比：品种</a:t>
          </a:r>
          <a:r>
            <a:rPr lang="en-US" sz="1500" kern="1200"/>
            <a:t>A</a:t>
          </a:r>
          <a:r>
            <a:rPr lang="zh-CN" altLang="en-US" sz="1500" kern="1200"/>
            <a:t>价格 </a:t>
          </a:r>
          <a:r>
            <a:rPr lang="en-US" altLang="zh-CN" sz="1500" kern="1200"/>
            <a:t>÷ </a:t>
          </a:r>
          <a:r>
            <a:rPr lang="zh-CN" altLang="en-US" sz="1500" kern="1200"/>
            <a:t>品种</a:t>
          </a:r>
          <a:r>
            <a:rPr lang="en-US" sz="1500" kern="1200"/>
            <a:t>B</a:t>
          </a:r>
          <a:r>
            <a:rPr lang="zh-CN" altLang="en-US" sz="1500" kern="1200"/>
            <a:t>价格；</a:t>
          </a:r>
          <a:endParaRPr lang="en-US" sz="1500" kern="1200"/>
        </a:p>
        <a:p>
          <a:pPr marL="0" lvl="0" indent="0" algn="l" defTabSz="666750">
            <a:lnSpc>
              <a:spcPct val="90000"/>
            </a:lnSpc>
            <a:spcBef>
              <a:spcPct val="0"/>
            </a:spcBef>
            <a:spcAft>
              <a:spcPct val="35000"/>
            </a:spcAft>
            <a:buNone/>
          </a:pPr>
          <a:endParaRPr lang="en-US" sz="1500" kern="1200" dirty="0"/>
        </a:p>
        <a:p>
          <a:pPr marL="0" lvl="0" indent="0" algn="l" defTabSz="666750">
            <a:lnSpc>
              <a:spcPct val="90000"/>
            </a:lnSpc>
            <a:spcBef>
              <a:spcPct val="0"/>
            </a:spcBef>
            <a:spcAft>
              <a:spcPct val="35000"/>
            </a:spcAft>
            <a:buNone/>
          </a:pPr>
          <a:r>
            <a:rPr lang="zh-CN" altLang="en-US" sz="1500" kern="1200"/>
            <a:t>波动率比：品种</a:t>
          </a:r>
          <a:r>
            <a:rPr lang="en-US" altLang="zh-CN" sz="1500" kern="1200"/>
            <a:t>A</a:t>
          </a:r>
          <a:r>
            <a:rPr lang="zh-CN" altLang="en-US" sz="1500" kern="1200"/>
            <a:t>年化波动率 </a:t>
          </a:r>
          <a:r>
            <a:rPr lang="en-US" altLang="zh-CN" sz="1500" kern="1200"/>
            <a:t>÷ </a:t>
          </a:r>
          <a:r>
            <a:rPr lang="zh-CN" altLang="en-US" sz="1500" kern="1200"/>
            <a:t>品种</a:t>
          </a:r>
          <a:r>
            <a:rPr lang="en-US" altLang="zh-CN" sz="1500" kern="1200"/>
            <a:t>B</a:t>
          </a:r>
          <a:r>
            <a:rPr lang="zh-CN" altLang="en-US" sz="1500" kern="1200"/>
            <a:t>年化波动率；</a:t>
          </a:r>
          <a:endParaRPr lang="en-US" sz="1500" kern="1200"/>
        </a:p>
        <a:p>
          <a:pPr marL="0" lvl="0" indent="0" algn="l" defTabSz="666750">
            <a:lnSpc>
              <a:spcPct val="90000"/>
            </a:lnSpc>
            <a:spcBef>
              <a:spcPct val="0"/>
            </a:spcBef>
            <a:spcAft>
              <a:spcPct val="35000"/>
            </a:spcAft>
            <a:buNone/>
          </a:pPr>
          <a:endParaRPr lang="en-US" sz="1500" kern="1200"/>
        </a:p>
        <a:p>
          <a:pPr marL="0" lvl="0" indent="0" algn="l" defTabSz="666750">
            <a:lnSpc>
              <a:spcPct val="90000"/>
            </a:lnSpc>
            <a:spcBef>
              <a:spcPct val="0"/>
            </a:spcBef>
            <a:spcAft>
              <a:spcPct val="35000"/>
            </a:spcAft>
            <a:buNone/>
          </a:pPr>
          <a:r>
            <a:rPr lang="zh-CN" altLang="en-US" sz="1500" kern="1200" dirty="0"/>
            <a:t>仓位集中度：前</a:t>
          </a:r>
          <a:r>
            <a:rPr lang="en-US" altLang="zh-CN" sz="1500" kern="1200" dirty="0"/>
            <a:t>5</a:t>
          </a:r>
          <a:r>
            <a:rPr lang="zh-CN" altLang="en-US" sz="1500" kern="1200" dirty="0"/>
            <a:t>名多头持仓占比 </a:t>
          </a:r>
          <a:r>
            <a:rPr lang="en-US" altLang="zh-CN" sz="1500" kern="1200" dirty="0"/>
            <a:t>÷ </a:t>
          </a:r>
          <a:r>
            <a:rPr lang="zh-CN" altLang="en-US" sz="1500" kern="1200" dirty="0"/>
            <a:t>空头持仓占比。</a:t>
          </a:r>
          <a:endParaRPr lang="en-US" sz="1500" kern="1200" dirty="0"/>
        </a:p>
      </dsp:txBody>
      <dsp:txXfrm>
        <a:off x="3132285" y="1737063"/>
        <a:ext cx="2416702" cy="2751418"/>
      </dsp:txXfrm>
    </dsp:sp>
    <dsp:sp modelId="{9714F107-9CA5-4A74-A648-DB608459335C}">
      <dsp:nvSpPr>
        <dsp:cNvPr id="0" name=""/>
        <dsp:cNvSpPr/>
      </dsp:nvSpPr>
      <dsp:spPr>
        <a:xfrm>
          <a:off x="5548987" y="1066117"/>
          <a:ext cx="5651204" cy="1526401"/>
        </a:xfrm>
        <a:prstGeom prst="rightArrow">
          <a:avLst>
            <a:gd name="adj1" fmla="val 50000"/>
            <a:gd name="adj2" fmla="val 5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254000" bIns="242316" numCol="1" spcCol="1270" anchor="ctr" anchorCtr="0">
          <a:noAutofit/>
        </a:bodyPr>
        <a:lstStyle/>
        <a:p>
          <a:pPr marL="0" lvl="0" indent="0" algn="l" defTabSz="844550">
            <a:lnSpc>
              <a:spcPct val="90000"/>
            </a:lnSpc>
            <a:spcBef>
              <a:spcPct val="0"/>
            </a:spcBef>
            <a:spcAft>
              <a:spcPct val="35000"/>
            </a:spcAft>
            <a:buNone/>
          </a:pPr>
          <a:r>
            <a:rPr lang="zh-CN" altLang="en-US" sz="1900" b="1" i="0" kern="1200" dirty="0"/>
            <a:t>步骤③：识别异常阈值</a:t>
          </a:r>
          <a:endParaRPr lang="en-US" sz="1900" kern="1200" dirty="0"/>
        </a:p>
      </dsp:txBody>
      <dsp:txXfrm>
        <a:off x="5548987" y="1447717"/>
        <a:ext cx="5269604" cy="763201"/>
      </dsp:txXfrm>
    </dsp:sp>
    <dsp:sp modelId="{861E8778-B2CA-42A7-B420-4A7C93EAD3F4}">
      <dsp:nvSpPr>
        <dsp:cNvPr id="0" name=""/>
        <dsp:cNvSpPr/>
      </dsp:nvSpPr>
      <dsp:spPr>
        <a:xfrm>
          <a:off x="5548987" y="2245683"/>
          <a:ext cx="2416702" cy="2769815"/>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zh-CN" altLang="en-US" sz="1500" kern="1200"/>
            <a:t>历史分位数法：当前值处于过去</a:t>
          </a:r>
          <a:r>
            <a:rPr lang="en-US" altLang="zh-CN" sz="1500" kern="1200"/>
            <a:t>5</a:t>
          </a:r>
          <a:r>
            <a:rPr lang="zh-CN" altLang="en-US" sz="1500" kern="1200"/>
            <a:t>年</a:t>
          </a:r>
          <a:r>
            <a:rPr lang="en-US" altLang="zh-CN" sz="1500" kern="1200"/>
            <a:t>10%-90%</a:t>
          </a:r>
          <a:r>
            <a:rPr lang="zh-CN" altLang="en-US" sz="1500" kern="1200"/>
            <a:t>区间外时触发警报；</a:t>
          </a:r>
          <a:endParaRPr lang="en-US" sz="1500" kern="1200"/>
        </a:p>
        <a:p>
          <a:pPr marL="0" lvl="0" indent="0" algn="l" defTabSz="666750">
            <a:lnSpc>
              <a:spcPct val="90000"/>
            </a:lnSpc>
            <a:spcBef>
              <a:spcPct val="0"/>
            </a:spcBef>
            <a:spcAft>
              <a:spcPct val="35000"/>
            </a:spcAft>
            <a:buNone/>
          </a:pPr>
          <a:endParaRPr lang="en-US" sz="1500" kern="1200"/>
        </a:p>
        <a:p>
          <a:pPr marL="0" lvl="0" indent="0" algn="l" defTabSz="666750">
            <a:lnSpc>
              <a:spcPct val="90000"/>
            </a:lnSpc>
            <a:spcBef>
              <a:spcPct val="0"/>
            </a:spcBef>
            <a:spcAft>
              <a:spcPct val="35000"/>
            </a:spcAft>
            <a:buNone/>
          </a:pPr>
          <a:r>
            <a:rPr lang="zh-CN" altLang="en-US" sz="1500" kern="1200"/>
            <a:t>标准差法：价差偏离均值</a:t>
          </a:r>
          <a:r>
            <a:rPr lang="en-US" altLang="zh-CN" sz="1500" kern="1200"/>
            <a:t>±2σ</a:t>
          </a:r>
          <a:r>
            <a:rPr lang="zh-CN" altLang="en-US" sz="1500" kern="1200"/>
            <a:t>时判定为极端值。</a:t>
          </a:r>
          <a:endParaRPr lang="en-US" sz="1500" kern="1200"/>
        </a:p>
      </dsp:txBody>
      <dsp:txXfrm>
        <a:off x="5548987" y="2245683"/>
        <a:ext cx="2416702" cy="2769815"/>
      </dsp:txXfrm>
    </dsp:sp>
    <dsp:sp modelId="{C97D5CA6-1483-4B6B-B3EC-5CB342ACF9BB}">
      <dsp:nvSpPr>
        <dsp:cNvPr id="0" name=""/>
        <dsp:cNvSpPr/>
      </dsp:nvSpPr>
      <dsp:spPr>
        <a:xfrm>
          <a:off x="7965690" y="1574737"/>
          <a:ext cx="3234502" cy="1526401"/>
        </a:xfrm>
        <a:prstGeom prst="rightArrow">
          <a:avLst>
            <a:gd name="adj1" fmla="val 50000"/>
            <a:gd name="adj2" fmla="val 5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254000" bIns="242316" numCol="1" spcCol="1270" anchor="ctr" anchorCtr="0">
          <a:noAutofit/>
        </a:bodyPr>
        <a:lstStyle/>
        <a:p>
          <a:pPr marL="0" lvl="0" indent="0" algn="l" defTabSz="844550">
            <a:lnSpc>
              <a:spcPct val="90000"/>
            </a:lnSpc>
            <a:spcBef>
              <a:spcPct val="0"/>
            </a:spcBef>
            <a:spcAft>
              <a:spcPct val="35000"/>
            </a:spcAft>
            <a:buNone/>
          </a:pPr>
          <a:r>
            <a:rPr lang="zh-CN" altLang="en-US" sz="1900" b="1" i="0" kern="1200" dirty="0"/>
            <a:t>步骤④：动态归因分析</a:t>
          </a:r>
          <a:endParaRPr lang="en-US" sz="1900" kern="1200" dirty="0"/>
        </a:p>
      </dsp:txBody>
      <dsp:txXfrm>
        <a:off x="7965690" y="1956337"/>
        <a:ext cx="2852902" cy="763201"/>
      </dsp:txXfrm>
    </dsp:sp>
    <dsp:sp modelId="{EA36A9F7-B94D-4DC2-85E3-7254E2986645}">
      <dsp:nvSpPr>
        <dsp:cNvPr id="0" name=""/>
        <dsp:cNvSpPr/>
      </dsp:nvSpPr>
      <dsp:spPr>
        <a:xfrm>
          <a:off x="7965690" y="2754303"/>
          <a:ext cx="2438720" cy="2802280"/>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zh-CN" altLang="en-US" sz="1500" kern="1200"/>
            <a:t>例：沪镍较</a:t>
          </a:r>
          <a:r>
            <a:rPr lang="en-US" altLang="zh-CN" sz="1500" kern="1200"/>
            <a:t>LME</a:t>
          </a:r>
          <a:r>
            <a:rPr lang="zh-CN" altLang="en-US" sz="1500" kern="1200"/>
            <a:t>镍溢价扩大</a:t>
          </a:r>
          <a:endParaRPr lang="en-US" sz="1500" kern="1200"/>
        </a:p>
        <a:p>
          <a:pPr marL="0" lvl="0" indent="0" algn="l" defTabSz="666750">
            <a:lnSpc>
              <a:spcPct val="90000"/>
            </a:lnSpc>
            <a:spcBef>
              <a:spcPct val="0"/>
            </a:spcBef>
            <a:spcAft>
              <a:spcPct val="35000"/>
            </a:spcAft>
            <a:buNone/>
          </a:pPr>
          <a:r>
            <a:rPr lang="zh-CN" altLang="en-US" sz="1500" kern="1200" dirty="0"/>
            <a:t>归因</a:t>
          </a:r>
          <a:r>
            <a:rPr lang="en-US" altLang="zh-CN" sz="1500" kern="1200" dirty="0"/>
            <a:t>1</a:t>
          </a:r>
          <a:r>
            <a:rPr lang="zh-CN" altLang="en-US" sz="1500" kern="1200" dirty="0"/>
            <a:t>：国内新能源需求激增 </a:t>
          </a:r>
          <a:r>
            <a:rPr lang="en-US" altLang="zh-CN" sz="1500" kern="1200" dirty="0"/>
            <a:t>vs </a:t>
          </a:r>
          <a:r>
            <a:rPr lang="zh-CN" altLang="en-US" sz="1500" kern="1200" dirty="0"/>
            <a:t>海外供应过剩；</a:t>
          </a:r>
          <a:endParaRPr lang="en-US" sz="1500" kern="1200" dirty="0"/>
        </a:p>
        <a:p>
          <a:pPr marL="0" lvl="0" indent="0" algn="l" defTabSz="666750">
            <a:lnSpc>
              <a:spcPct val="90000"/>
            </a:lnSpc>
            <a:spcBef>
              <a:spcPct val="0"/>
            </a:spcBef>
            <a:spcAft>
              <a:spcPct val="35000"/>
            </a:spcAft>
            <a:buNone/>
          </a:pPr>
          <a:r>
            <a:rPr lang="zh-CN" altLang="en-US" sz="1500" kern="1200" dirty="0"/>
            <a:t>归因</a:t>
          </a:r>
          <a:r>
            <a:rPr lang="en-US" altLang="zh-CN" sz="1500" kern="1200" dirty="0"/>
            <a:t>2</a:t>
          </a:r>
          <a:r>
            <a:rPr lang="zh-CN" altLang="en-US" sz="1500" kern="1200" dirty="0"/>
            <a:t>：人民币汇率贬值推升进口成本；</a:t>
          </a:r>
          <a:endParaRPr lang="en-US" sz="1500" kern="1200" dirty="0"/>
        </a:p>
        <a:p>
          <a:pPr marL="0" lvl="0" indent="0" algn="l" defTabSz="666750">
            <a:lnSpc>
              <a:spcPct val="90000"/>
            </a:lnSpc>
            <a:spcBef>
              <a:spcPct val="0"/>
            </a:spcBef>
            <a:spcAft>
              <a:spcPct val="35000"/>
            </a:spcAft>
            <a:buNone/>
          </a:pPr>
          <a:r>
            <a:rPr lang="zh-CN" altLang="en-US" sz="1500" kern="1200" dirty="0"/>
            <a:t>结论：溢价可能持续，反套策略需谨慎。</a:t>
          </a:r>
          <a:endParaRPr lang="en-US" sz="1500" kern="1200" dirty="0"/>
        </a:p>
      </dsp:txBody>
      <dsp:txXfrm>
        <a:off x="7965690" y="2754303"/>
        <a:ext cx="2438720" cy="2802280"/>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547BEC-C3F7-4B0D-8008-2A9252AAF891}">
      <dsp:nvSpPr>
        <dsp:cNvPr id="0" name=""/>
        <dsp:cNvSpPr/>
      </dsp:nvSpPr>
      <dsp:spPr>
        <a:xfrm>
          <a:off x="0" y="220800"/>
          <a:ext cx="5916612" cy="1216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Font typeface="Arial" panose="020B0604020202020204" pitchFamily="34" charset="0"/>
            <a:buNone/>
          </a:pPr>
          <a:r>
            <a:rPr lang="zh-CN" altLang="en-US" sz="3200" b="1" i="0" kern="1200" dirty="0"/>
            <a:t>降维打击</a:t>
          </a:r>
          <a:r>
            <a:rPr lang="zh-CN" altLang="en-US" sz="3200" b="0" i="0" kern="1200" dirty="0"/>
            <a:t>：</a:t>
          </a:r>
          <a:endParaRPr lang="en-US" sz="3200" kern="1200" dirty="0"/>
        </a:p>
      </dsp:txBody>
      <dsp:txXfrm>
        <a:off x="59399" y="280199"/>
        <a:ext cx="5797814" cy="1098002"/>
      </dsp:txXfrm>
    </dsp:sp>
    <dsp:sp modelId="{811F06C8-E349-4E75-A19B-08DB71956360}">
      <dsp:nvSpPr>
        <dsp:cNvPr id="0" name=""/>
        <dsp:cNvSpPr/>
      </dsp:nvSpPr>
      <dsp:spPr>
        <a:xfrm>
          <a:off x="0" y="1437600"/>
          <a:ext cx="5916612" cy="1076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7852" tIns="30480" rIns="170688" bIns="30480" numCol="1" spcCol="1270" anchor="t" anchorCtr="0">
          <a:noAutofit/>
        </a:bodyPr>
        <a:lstStyle/>
        <a:p>
          <a:pPr marL="228600" lvl="1" indent="-228600" algn="l" defTabSz="1066800">
            <a:lnSpc>
              <a:spcPct val="90000"/>
            </a:lnSpc>
            <a:spcBef>
              <a:spcPct val="0"/>
            </a:spcBef>
            <a:spcAft>
              <a:spcPct val="20000"/>
            </a:spcAft>
            <a:buFont typeface="Arial" panose="020B0604020202020204" pitchFamily="34" charset="0"/>
            <a:buChar char="•"/>
          </a:pPr>
          <a:r>
            <a:rPr lang="zh-CN" altLang="en-US" sz="2400" b="0" i="0" kern="1200" dirty="0"/>
            <a:t>将复杂绝对判断转化为简单相对判断；</a:t>
          </a:r>
          <a:endParaRPr lang="en-US" sz="2400" kern="1200" dirty="0"/>
        </a:p>
      </dsp:txBody>
      <dsp:txXfrm>
        <a:off x="0" y="1437600"/>
        <a:ext cx="5916612" cy="1076400"/>
      </dsp:txXfrm>
    </dsp:sp>
    <dsp:sp modelId="{A3AAA632-A9D8-4C2F-987E-249B1155C37D}">
      <dsp:nvSpPr>
        <dsp:cNvPr id="0" name=""/>
        <dsp:cNvSpPr/>
      </dsp:nvSpPr>
      <dsp:spPr>
        <a:xfrm>
          <a:off x="0" y="2514000"/>
          <a:ext cx="5916612" cy="1216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Font typeface="Arial" panose="020B0604020202020204" pitchFamily="34" charset="0"/>
            <a:buNone/>
          </a:pPr>
          <a:r>
            <a:rPr lang="zh-CN" altLang="en-US" sz="3200" b="1" i="0" kern="1200" dirty="0"/>
            <a:t>高频信号</a:t>
          </a:r>
          <a:r>
            <a:rPr lang="zh-CN" altLang="en-US" sz="3200" b="0" i="0" kern="1200" dirty="0"/>
            <a:t>：</a:t>
          </a:r>
        </a:p>
      </dsp:txBody>
      <dsp:txXfrm>
        <a:off x="59399" y="2573399"/>
        <a:ext cx="5797814" cy="1098002"/>
      </dsp:txXfrm>
    </dsp:sp>
    <dsp:sp modelId="{922318CD-A126-4F23-AFFB-9948CF374E4C}">
      <dsp:nvSpPr>
        <dsp:cNvPr id="0" name=""/>
        <dsp:cNvSpPr/>
      </dsp:nvSpPr>
      <dsp:spPr>
        <a:xfrm>
          <a:off x="0" y="3730800"/>
          <a:ext cx="5916612" cy="12109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7852" tIns="35560" rIns="199136" bIns="35560" numCol="1" spcCol="1270" anchor="t" anchorCtr="0">
          <a:noAutofit/>
        </a:bodyPr>
        <a:lstStyle/>
        <a:p>
          <a:pPr marL="285750" lvl="1" indent="-285750" algn="l" defTabSz="1244600">
            <a:lnSpc>
              <a:spcPct val="90000"/>
            </a:lnSpc>
            <a:spcBef>
              <a:spcPct val="0"/>
            </a:spcBef>
            <a:spcAft>
              <a:spcPct val="20000"/>
            </a:spcAft>
            <a:buFont typeface="Arial" panose="020B0604020202020204" pitchFamily="34" charset="0"/>
            <a:buChar char="•"/>
          </a:pPr>
          <a:r>
            <a:rPr lang="zh-CN" altLang="en-US" sz="2800" b="0" i="0" kern="1200" dirty="0"/>
            <a:t>适合量化策略开发（如跨品种统计套利）</a:t>
          </a:r>
        </a:p>
      </dsp:txBody>
      <dsp:txXfrm>
        <a:off x="0" y="3730800"/>
        <a:ext cx="5916612" cy="1210950"/>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16EB8CE-AB12-4745-BB08-B4D63BA1CF45}">
      <dsp:nvSpPr>
        <dsp:cNvPr id="0" name=""/>
        <dsp:cNvSpPr/>
      </dsp:nvSpPr>
      <dsp:spPr>
        <a:xfrm>
          <a:off x="0" y="40216"/>
          <a:ext cx="5915438" cy="80612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zh-CN" sz="2600" kern="1200" baseline="0"/>
            <a:t>误判关联性：</a:t>
          </a:r>
          <a:endParaRPr lang="en-US" sz="2600" kern="1200"/>
        </a:p>
      </dsp:txBody>
      <dsp:txXfrm>
        <a:off x="39352" y="79568"/>
        <a:ext cx="5836734" cy="727425"/>
      </dsp:txXfrm>
    </dsp:sp>
    <dsp:sp modelId="{6E65F27A-05F0-4D15-A94B-BF20CC0969AD}">
      <dsp:nvSpPr>
        <dsp:cNvPr id="0" name=""/>
        <dsp:cNvSpPr/>
      </dsp:nvSpPr>
      <dsp:spPr>
        <a:xfrm>
          <a:off x="0" y="846346"/>
          <a:ext cx="5915438" cy="8880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7815" tIns="33020" rIns="184912" bIns="33020" numCol="1" spcCol="1270" anchor="t" anchorCtr="0">
          <a:noAutofit/>
        </a:bodyPr>
        <a:lstStyle/>
        <a:p>
          <a:pPr marL="228600" lvl="1" indent="-228600" algn="l" defTabSz="889000">
            <a:lnSpc>
              <a:spcPct val="90000"/>
            </a:lnSpc>
            <a:spcBef>
              <a:spcPct val="0"/>
            </a:spcBef>
            <a:spcAft>
              <a:spcPct val="20000"/>
            </a:spcAft>
            <a:buChar char="•"/>
          </a:pPr>
          <a:r>
            <a:rPr lang="zh-CN" sz="2000" kern="1200" baseline="0" dirty="0"/>
            <a:t>对策：用协整检验验证长期相关性（如</a:t>
          </a:r>
          <a:r>
            <a:rPr lang="en-US" sz="2000" kern="1200" baseline="0" dirty="0"/>
            <a:t>Johansen</a:t>
          </a:r>
          <a:r>
            <a:rPr lang="zh-CN" sz="2000" kern="1200" baseline="0" dirty="0"/>
            <a:t>检验）；</a:t>
          </a:r>
          <a:endParaRPr lang="en-US" sz="2000" kern="1200" dirty="0"/>
        </a:p>
      </dsp:txBody>
      <dsp:txXfrm>
        <a:off x="0" y="846346"/>
        <a:ext cx="5915438" cy="888030"/>
      </dsp:txXfrm>
    </dsp:sp>
    <dsp:sp modelId="{AAB7E947-8214-4094-8856-E594A9848843}">
      <dsp:nvSpPr>
        <dsp:cNvPr id="0" name=""/>
        <dsp:cNvSpPr/>
      </dsp:nvSpPr>
      <dsp:spPr>
        <a:xfrm>
          <a:off x="0" y="1734376"/>
          <a:ext cx="5915438" cy="80612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zh-CN" sz="2600" kern="1200" baseline="0"/>
            <a:t>结构性断裂：</a:t>
          </a:r>
          <a:endParaRPr lang="en-US" sz="2600" kern="1200"/>
        </a:p>
      </dsp:txBody>
      <dsp:txXfrm>
        <a:off x="39352" y="1773728"/>
        <a:ext cx="5836734" cy="727425"/>
      </dsp:txXfrm>
    </dsp:sp>
    <dsp:sp modelId="{0F85BB0B-D892-4DD6-9B2B-D8540A46B088}">
      <dsp:nvSpPr>
        <dsp:cNvPr id="0" name=""/>
        <dsp:cNvSpPr/>
      </dsp:nvSpPr>
      <dsp:spPr>
        <a:xfrm>
          <a:off x="0" y="2540506"/>
          <a:ext cx="5915438" cy="8880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7815" tIns="33020" rIns="184912" bIns="33020" numCol="1" spcCol="1270" anchor="t" anchorCtr="0">
          <a:noAutofit/>
        </a:bodyPr>
        <a:lstStyle/>
        <a:p>
          <a:pPr marL="228600" lvl="1" indent="-228600" algn="l" defTabSz="889000">
            <a:lnSpc>
              <a:spcPct val="90000"/>
            </a:lnSpc>
            <a:spcBef>
              <a:spcPct val="0"/>
            </a:spcBef>
            <a:spcAft>
              <a:spcPct val="20000"/>
            </a:spcAft>
            <a:buChar char="•"/>
          </a:pPr>
          <a:r>
            <a:rPr lang="zh-CN" sz="2000" kern="1200" baseline="0" dirty="0"/>
            <a:t>对策：设置“黑名单机制”，当价差波动率突增</a:t>
          </a:r>
          <a:r>
            <a:rPr lang="en-US" sz="2000" kern="1200" baseline="0" dirty="0"/>
            <a:t>50%</a:t>
          </a:r>
          <a:r>
            <a:rPr lang="zh-CN" sz="2000" kern="1200" baseline="0" dirty="0"/>
            <a:t>时暂停策略；</a:t>
          </a:r>
          <a:endParaRPr lang="en-US" sz="2000" kern="1200" dirty="0"/>
        </a:p>
      </dsp:txBody>
      <dsp:txXfrm>
        <a:off x="0" y="2540506"/>
        <a:ext cx="5915438" cy="888030"/>
      </dsp:txXfrm>
    </dsp:sp>
    <dsp:sp modelId="{E8E76265-0E5E-49F6-B5AD-8A92E54A3595}">
      <dsp:nvSpPr>
        <dsp:cNvPr id="0" name=""/>
        <dsp:cNvSpPr/>
      </dsp:nvSpPr>
      <dsp:spPr>
        <a:xfrm>
          <a:off x="0" y="3428536"/>
          <a:ext cx="5915438" cy="80612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zh-CN" sz="2600" kern="1200" baseline="0"/>
            <a:t>流动性风险：</a:t>
          </a:r>
          <a:endParaRPr lang="en-US" sz="2600" kern="1200"/>
        </a:p>
      </dsp:txBody>
      <dsp:txXfrm>
        <a:off x="39352" y="3467888"/>
        <a:ext cx="5836734" cy="727425"/>
      </dsp:txXfrm>
    </dsp:sp>
    <dsp:sp modelId="{9CF32B21-456A-48DB-96E0-15A1BA771103}">
      <dsp:nvSpPr>
        <dsp:cNvPr id="0" name=""/>
        <dsp:cNvSpPr/>
      </dsp:nvSpPr>
      <dsp:spPr>
        <a:xfrm>
          <a:off x="0" y="4234666"/>
          <a:ext cx="5915438" cy="8880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7815" tIns="33020" rIns="184912" bIns="33020" numCol="1" spcCol="1270" anchor="t" anchorCtr="0">
          <a:noAutofit/>
        </a:bodyPr>
        <a:lstStyle/>
        <a:p>
          <a:pPr marL="228600" lvl="1" indent="-228600" algn="l" defTabSz="889000">
            <a:lnSpc>
              <a:spcPct val="90000"/>
            </a:lnSpc>
            <a:spcBef>
              <a:spcPct val="0"/>
            </a:spcBef>
            <a:spcAft>
              <a:spcPct val="20000"/>
            </a:spcAft>
            <a:buChar char="•"/>
          </a:pPr>
          <a:r>
            <a:rPr lang="zh-CN" sz="2000" kern="1200" baseline="0" dirty="0"/>
            <a:t>对策：优先选择主力合约，避免比较非活跃品种。</a:t>
          </a:r>
          <a:endParaRPr lang="en-US" sz="2000" kern="1200" dirty="0"/>
        </a:p>
      </dsp:txBody>
      <dsp:txXfrm>
        <a:off x="0" y="4234666"/>
        <a:ext cx="5915438" cy="888030"/>
      </dsp:txXfrm>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C8E0330-2797-48F9-AED0-C07A19B71CAA}">
      <dsp:nvSpPr>
        <dsp:cNvPr id="0" name=""/>
        <dsp:cNvSpPr/>
      </dsp:nvSpPr>
      <dsp:spPr>
        <a:xfrm>
          <a:off x="0" y="47852"/>
          <a:ext cx="11914768" cy="114718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l" defTabSz="1644650">
            <a:lnSpc>
              <a:spcPct val="90000"/>
            </a:lnSpc>
            <a:spcBef>
              <a:spcPct val="0"/>
            </a:spcBef>
            <a:spcAft>
              <a:spcPct val="35000"/>
            </a:spcAft>
            <a:buNone/>
          </a:pPr>
          <a:r>
            <a:rPr lang="zh-CN" sz="3700" b="1" i="0" kern="1200" baseline="0" dirty="0"/>
            <a:t>不是预测未来，而是定位当下</a:t>
          </a:r>
          <a:r>
            <a:rPr lang="zh-CN" sz="3700" b="0" i="0" kern="1200" baseline="0" dirty="0"/>
            <a:t>：</a:t>
          </a:r>
          <a:endParaRPr lang="en-US" sz="3700" kern="1200" dirty="0"/>
        </a:p>
      </dsp:txBody>
      <dsp:txXfrm>
        <a:off x="56001" y="103853"/>
        <a:ext cx="11802766" cy="1035183"/>
      </dsp:txXfrm>
    </dsp:sp>
    <dsp:sp modelId="{F9F046A5-3FFC-433B-8B96-072EC5755C35}">
      <dsp:nvSpPr>
        <dsp:cNvPr id="0" name=""/>
        <dsp:cNvSpPr/>
      </dsp:nvSpPr>
      <dsp:spPr>
        <a:xfrm>
          <a:off x="0" y="1195037"/>
          <a:ext cx="11914768" cy="689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78294" tIns="46990" rIns="263144" bIns="46990" numCol="1" spcCol="1270" anchor="t" anchorCtr="0">
          <a:noAutofit/>
        </a:bodyPr>
        <a:lstStyle/>
        <a:p>
          <a:pPr marL="285750" lvl="1" indent="-285750" algn="l" defTabSz="1289050">
            <a:lnSpc>
              <a:spcPct val="90000"/>
            </a:lnSpc>
            <a:spcBef>
              <a:spcPct val="0"/>
            </a:spcBef>
            <a:spcAft>
              <a:spcPct val="20000"/>
            </a:spcAft>
            <a:buChar char="•"/>
          </a:pPr>
          <a:r>
            <a:rPr lang="zh-CN" sz="2900" b="0" i="0" kern="1200" baseline="0"/>
            <a:t>通过对比发现“哪里偏离了历史常态”；</a:t>
          </a:r>
          <a:endParaRPr lang="en-US" sz="2900" kern="1200" dirty="0"/>
        </a:p>
      </dsp:txBody>
      <dsp:txXfrm>
        <a:off x="0" y="1195037"/>
        <a:ext cx="11914768" cy="689310"/>
      </dsp:txXfrm>
    </dsp:sp>
    <dsp:sp modelId="{31AD017E-ACBF-405D-A8F2-766AA9C84CDB}">
      <dsp:nvSpPr>
        <dsp:cNvPr id="0" name=""/>
        <dsp:cNvSpPr/>
      </dsp:nvSpPr>
      <dsp:spPr>
        <a:xfrm>
          <a:off x="0" y="1884347"/>
          <a:ext cx="11914768" cy="114718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l" defTabSz="1644650">
            <a:lnSpc>
              <a:spcPct val="90000"/>
            </a:lnSpc>
            <a:spcBef>
              <a:spcPct val="0"/>
            </a:spcBef>
            <a:spcAft>
              <a:spcPct val="35000"/>
            </a:spcAft>
            <a:buNone/>
          </a:pPr>
          <a:r>
            <a:rPr lang="zh-CN" sz="3700" b="1" i="0" kern="1200" baseline="0" dirty="0"/>
            <a:t>不是寻找真理，而是捕捉偏差</a:t>
          </a:r>
          <a:r>
            <a:rPr lang="zh-CN" sz="3700" b="0" i="0" kern="1200" baseline="0" dirty="0"/>
            <a:t>：</a:t>
          </a:r>
          <a:endParaRPr lang="en-US" sz="3700" kern="1200" dirty="0"/>
        </a:p>
      </dsp:txBody>
      <dsp:txXfrm>
        <a:off x="56001" y="1940348"/>
        <a:ext cx="11802766" cy="1035183"/>
      </dsp:txXfrm>
    </dsp:sp>
    <dsp:sp modelId="{E047EF4F-F434-4E4E-981A-A7DAB2781DB0}">
      <dsp:nvSpPr>
        <dsp:cNvPr id="0" name=""/>
        <dsp:cNvSpPr/>
      </dsp:nvSpPr>
      <dsp:spPr>
        <a:xfrm>
          <a:off x="0" y="3031532"/>
          <a:ext cx="11914768" cy="689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78294" tIns="46990" rIns="263144" bIns="46990" numCol="1" spcCol="1270" anchor="t" anchorCtr="0">
          <a:noAutofit/>
        </a:bodyPr>
        <a:lstStyle/>
        <a:p>
          <a:pPr marL="285750" lvl="1" indent="-285750" algn="l" defTabSz="1289050">
            <a:lnSpc>
              <a:spcPct val="90000"/>
            </a:lnSpc>
            <a:spcBef>
              <a:spcPct val="0"/>
            </a:spcBef>
            <a:spcAft>
              <a:spcPct val="20000"/>
            </a:spcAft>
            <a:buChar char="•"/>
          </a:pPr>
          <a:r>
            <a:rPr lang="zh-CN" sz="2900" b="0" i="0" kern="1200" baseline="0"/>
            <a:t>市场</a:t>
          </a:r>
          <a:r>
            <a:rPr lang="zh-CN" sz="2900" b="0" i="0" kern="1200" baseline="0" dirty="0"/>
            <a:t>错误定价往往藏在相对关系中；</a:t>
          </a:r>
          <a:endParaRPr lang="en-US" sz="2900" kern="1200" dirty="0"/>
        </a:p>
      </dsp:txBody>
      <dsp:txXfrm>
        <a:off x="0" y="3031532"/>
        <a:ext cx="11914768" cy="689310"/>
      </dsp:txXfrm>
    </dsp:sp>
    <dsp:sp modelId="{A95F766D-79DA-4611-891D-990B10058B3B}">
      <dsp:nvSpPr>
        <dsp:cNvPr id="0" name=""/>
        <dsp:cNvSpPr/>
      </dsp:nvSpPr>
      <dsp:spPr>
        <a:xfrm>
          <a:off x="0" y="3720843"/>
          <a:ext cx="11914768" cy="114718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l" defTabSz="1644650">
            <a:lnSpc>
              <a:spcPct val="90000"/>
            </a:lnSpc>
            <a:spcBef>
              <a:spcPct val="0"/>
            </a:spcBef>
            <a:spcAft>
              <a:spcPct val="35000"/>
            </a:spcAft>
            <a:buNone/>
          </a:pPr>
          <a:r>
            <a:rPr lang="zh-CN" sz="3700" b="1" i="0" kern="1200" baseline="0" dirty="0"/>
            <a:t>拒绝绝对答案，拥抱概率优势</a:t>
          </a:r>
          <a:r>
            <a:rPr lang="zh-CN" sz="3700" b="0" i="0" kern="1200" baseline="0" dirty="0"/>
            <a:t>：</a:t>
          </a:r>
          <a:endParaRPr lang="en-US" sz="3700" kern="1200" dirty="0"/>
        </a:p>
      </dsp:txBody>
      <dsp:txXfrm>
        <a:off x="56001" y="3776844"/>
        <a:ext cx="11802766" cy="1035183"/>
      </dsp:txXfrm>
    </dsp:sp>
    <dsp:sp modelId="{BFC96A7F-0117-4766-AD1C-BB42A8D3423B}">
      <dsp:nvSpPr>
        <dsp:cNvPr id="0" name=""/>
        <dsp:cNvSpPr/>
      </dsp:nvSpPr>
      <dsp:spPr>
        <a:xfrm>
          <a:off x="0" y="4868028"/>
          <a:ext cx="11914768" cy="689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78294" tIns="46990" rIns="263144" bIns="46990" numCol="1" spcCol="1270" anchor="t" anchorCtr="0">
          <a:noAutofit/>
        </a:bodyPr>
        <a:lstStyle/>
        <a:p>
          <a:pPr marL="285750" lvl="1" indent="-285750" algn="l" defTabSz="1289050">
            <a:lnSpc>
              <a:spcPct val="90000"/>
            </a:lnSpc>
            <a:spcBef>
              <a:spcPct val="0"/>
            </a:spcBef>
            <a:spcAft>
              <a:spcPct val="20000"/>
            </a:spcAft>
            <a:buChar char="•"/>
          </a:pPr>
          <a:r>
            <a:rPr lang="zh-CN" sz="2900" b="0" i="0" kern="1200" baseline="0"/>
            <a:t>用</a:t>
          </a:r>
          <a:r>
            <a:rPr lang="zh-CN" sz="2900" b="0" i="0" kern="1200" baseline="0" dirty="0"/>
            <a:t>比较法构建“高胜率</a:t>
          </a:r>
          <a:r>
            <a:rPr lang="en-US" sz="2900" b="0" i="0" kern="1200" baseline="0" dirty="0"/>
            <a:t>+</a:t>
          </a:r>
          <a:r>
            <a:rPr lang="zh-CN" sz="2900" b="0" i="0" kern="1200" baseline="0" dirty="0"/>
            <a:t>低赔率”组合。</a:t>
          </a:r>
          <a:endParaRPr lang="en-US" sz="2900" kern="1200" dirty="0"/>
        </a:p>
      </dsp:txBody>
      <dsp:txXfrm>
        <a:off x="0" y="4868028"/>
        <a:ext cx="11914768" cy="689310"/>
      </dsp:txXfrm>
    </dsp:sp>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D8582C-71AD-4A62-A822-2B3A09ED2CF9}">
      <dsp:nvSpPr>
        <dsp:cNvPr id="0" name=""/>
        <dsp:cNvSpPr/>
      </dsp:nvSpPr>
      <dsp:spPr>
        <a:xfrm>
          <a:off x="0" y="98005"/>
          <a:ext cx="5915438" cy="65110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zh-CN" sz="2100" kern="1200" baseline="0"/>
            <a:t>现场调研：</a:t>
          </a:r>
          <a:endParaRPr lang="en-US" sz="2100" kern="1200"/>
        </a:p>
      </dsp:txBody>
      <dsp:txXfrm>
        <a:off x="31784" y="129789"/>
        <a:ext cx="5851870" cy="587537"/>
      </dsp:txXfrm>
    </dsp:sp>
    <dsp:sp modelId="{515964E6-7351-4D91-8DBA-39106019CDED}">
      <dsp:nvSpPr>
        <dsp:cNvPr id="0" name=""/>
        <dsp:cNvSpPr/>
      </dsp:nvSpPr>
      <dsp:spPr>
        <a:xfrm>
          <a:off x="0" y="749110"/>
          <a:ext cx="5915438" cy="26951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7815" tIns="26670" rIns="149352" bIns="26670" numCol="1" spcCol="1270" anchor="t" anchorCtr="0">
          <a:noAutofit/>
        </a:bodyPr>
        <a:lstStyle/>
        <a:p>
          <a:pPr marL="171450" lvl="1" indent="-171450" algn="l" defTabSz="711200">
            <a:lnSpc>
              <a:spcPct val="90000"/>
            </a:lnSpc>
            <a:spcBef>
              <a:spcPct val="0"/>
            </a:spcBef>
            <a:spcAft>
              <a:spcPct val="20000"/>
            </a:spcAft>
            <a:buChar char="•"/>
          </a:pPr>
          <a:r>
            <a:rPr lang="zh-CN" sz="1600" kern="1200" baseline="0"/>
            <a:t>农产品调研</a:t>
          </a:r>
          <a:endParaRPr lang="en-US" sz="1600" kern="1200"/>
        </a:p>
        <a:p>
          <a:pPr marL="342900" lvl="2" indent="-171450" algn="l" defTabSz="711200">
            <a:lnSpc>
              <a:spcPct val="90000"/>
            </a:lnSpc>
            <a:spcBef>
              <a:spcPct val="0"/>
            </a:spcBef>
            <a:spcAft>
              <a:spcPct val="20000"/>
            </a:spcAft>
            <a:buChar char="•"/>
          </a:pPr>
          <a:r>
            <a:rPr lang="zh-CN" sz="1600" kern="1200" baseline="0"/>
            <a:t>橡胶是否减产</a:t>
          </a:r>
          <a:endParaRPr lang="en-US" sz="1600" kern="1200"/>
        </a:p>
        <a:p>
          <a:pPr marL="342900" lvl="2" indent="-171450" algn="l" defTabSz="711200">
            <a:lnSpc>
              <a:spcPct val="90000"/>
            </a:lnSpc>
            <a:spcBef>
              <a:spcPct val="0"/>
            </a:spcBef>
            <a:spcAft>
              <a:spcPct val="20000"/>
            </a:spcAft>
            <a:buChar char="•"/>
          </a:pPr>
          <a:r>
            <a:rPr lang="zh-CN" sz="1600" kern="1200" baseline="0"/>
            <a:t>轮胎的下游需求是否减弱</a:t>
          </a:r>
          <a:endParaRPr lang="en-US" sz="1600" kern="1200"/>
        </a:p>
        <a:p>
          <a:pPr marL="342900" lvl="2" indent="-171450" algn="l" defTabSz="711200">
            <a:lnSpc>
              <a:spcPct val="90000"/>
            </a:lnSpc>
            <a:spcBef>
              <a:spcPct val="0"/>
            </a:spcBef>
            <a:spcAft>
              <a:spcPct val="20000"/>
            </a:spcAft>
            <a:buChar char="•"/>
          </a:pPr>
          <a:r>
            <a:rPr lang="zh-CN" sz="1600" kern="1200" baseline="0"/>
            <a:t>玉米是否减产</a:t>
          </a:r>
          <a:endParaRPr lang="en-US" sz="1600" kern="1200"/>
        </a:p>
        <a:p>
          <a:pPr marL="171450" lvl="1" indent="-171450" algn="l" defTabSz="711200">
            <a:lnSpc>
              <a:spcPct val="90000"/>
            </a:lnSpc>
            <a:spcBef>
              <a:spcPct val="0"/>
            </a:spcBef>
            <a:spcAft>
              <a:spcPct val="20000"/>
            </a:spcAft>
            <a:buChar char="•"/>
          </a:pPr>
          <a:r>
            <a:rPr lang="zh-CN" sz="1600" kern="1200" baseline="0"/>
            <a:t>化工调研</a:t>
          </a:r>
          <a:endParaRPr lang="en-US" sz="1600" kern="1200"/>
        </a:p>
        <a:p>
          <a:pPr marL="342900" lvl="2" indent="-171450" algn="l" defTabSz="711200">
            <a:lnSpc>
              <a:spcPct val="90000"/>
            </a:lnSpc>
            <a:spcBef>
              <a:spcPct val="0"/>
            </a:spcBef>
            <a:spcAft>
              <a:spcPct val="20000"/>
            </a:spcAft>
            <a:buChar char="•"/>
          </a:pPr>
          <a:r>
            <a:rPr lang="zh-CN" sz="1600" kern="1200" baseline="0"/>
            <a:t>开工率</a:t>
          </a:r>
          <a:endParaRPr lang="en-US" sz="1600" kern="1200"/>
        </a:p>
        <a:p>
          <a:pPr marL="342900" lvl="2" indent="-171450" algn="l" defTabSz="711200">
            <a:lnSpc>
              <a:spcPct val="90000"/>
            </a:lnSpc>
            <a:spcBef>
              <a:spcPct val="0"/>
            </a:spcBef>
            <a:spcAft>
              <a:spcPct val="20000"/>
            </a:spcAft>
            <a:buChar char="•"/>
          </a:pPr>
          <a:r>
            <a:rPr lang="zh-CN" sz="1600" kern="1200" baseline="0"/>
            <a:t>库存</a:t>
          </a:r>
          <a:endParaRPr lang="en-US" sz="1600" kern="1200"/>
        </a:p>
      </dsp:txBody>
      <dsp:txXfrm>
        <a:off x="0" y="749110"/>
        <a:ext cx="5915438" cy="2695140"/>
      </dsp:txXfrm>
    </dsp:sp>
    <dsp:sp modelId="{EBBF4E7A-BB81-4FBF-A2BF-50505F3BDC8E}">
      <dsp:nvSpPr>
        <dsp:cNvPr id="0" name=""/>
        <dsp:cNvSpPr/>
      </dsp:nvSpPr>
      <dsp:spPr>
        <a:xfrm>
          <a:off x="0" y="3444250"/>
          <a:ext cx="5915438" cy="65110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zh-CN" sz="2100" kern="1200" baseline="0"/>
            <a:t>电话调研：</a:t>
          </a:r>
          <a:endParaRPr lang="en-US" sz="2100" kern="1200"/>
        </a:p>
      </dsp:txBody>
      <dsp:txXfrm>
        <a:off x="31784" y="3476034"/>
        <a:ext cx="5851870" cy="587537"/>
      </dsp:txXfrm>
    </dsp:sp>
    <dsp:sp modelId="{558487DE-78D8-4AAF-A8B5-1580F8D8C310}">
      <dsp:nvSpPr>
        <dsp:cNvPr id="0" name=""/>
        <dsp:cNvSpPr/>
      </dsp:nvSpPr>
      <dsp:spPr>
        <a:xfrm>
          <a:off x="0" y="4095355"/>
          <a:ext cx="5915438" cy="3803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7815" tIns="26670" rIns="149352" bIns="26670" numCol="1" spcCol="1270" anchor="t" anchorCtr="0">
          <a:noAutofit/>
        </a:bodyPr>
        <a:lstStyle/>
        <a:p>
          <a:pPr marL="171450" lvl="1" indent="-171450" algn="l" defTabSz="711200">
            <a:lnSpc>
              <a:spcPct val="90000"/>
            </a:lnSpc>
            <a:spcBef>
              <a:spcPct val="0"/>
            </a:spcBef>
            <a:spcAft>
              <a:spcPct val="20000"/>
            </a:spcAft>
            <a:buChar char="•"/>
          </a:pPr>
          <a:r>
            <a:rPr lang="zh-CN" sz="1600" kern="1200" baseline="0"/>
            <a:t>与产业内的人联系沟通</a:t>
          </a:r>
          <a:endParaRPr lang="en-US" sz="1600" kern="1200"/>
        </a:p>
      </dsp:txBody>
      <dsp:txXfrm>
        <a:off x="0" y="4095355"/>
        <a:ext cx="5915438" cy="380362"/>
      </dsp:txXfrm>
    </dsp:sp>
    <dsp:sp modelId="{19222086-23C3-45F8-8383-080D9D3D913F}">
      <dsp:nvSpPr>
        <dsp:cNvPr id="0" name=""/>
        <dsp:cNvSpPr/>
      </dsp:nvSpPr>
      <dsp:spPr>
        <a:xfrm>
          <a:off x="0" y="4475718"/>
          <a:ext cx="5915438" cy="65110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zh-CN" sz="2100" kern="1200" baseline="0"/>
            <a:t>线上调研：</a:t>
          </a:r>
          <a:endParaRPr lang="en-US" sz="2100" kern="1200"/>
        </a:p>
      </dsp:txBody>
      <dsp:txXfrm>
        <a:off x="31784" y="4507502"/>
        <a:ext cx="5851870" cy="587537"/>
      </dsp:txXfrm>
    </dsp:sp>
    <dsp:sp modelId="{DB03C0AE-9B2C-4AD7-B1C1-BCE46A38D886}">
      <dsp:nvSpPr>
        <dsp:cNvPr id="0" name=""/>
        <dsp:cNvSpPr/>
      </dsp:nvSpPr>
      <dsp:spPr>
        <a:xfrm>
          <a:off x="0" y="5126822"/>
          <a:ext cx="5915438" cy="3803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7815" tIns="26670" rIns="149352" bIns="26670" numCol="1" spcCol="1270" anchor="t" anchorCtr="0">
          <a:noAutofit/>
        </a:bodyPr>
        <a:lstStyle/>
        <a:p>
          <a:pPr marL="171450" lvl="1" indent="-171450" algn="l" defTabSz="711200">
            <a:lnSpc>
              <a:spcPct val="90000"/>
            </a:lnSpc>
            <a:spcBef>
              <a:spcPct val="0"/>
            </a:spcBef>
            <a:spcAft>
              <a:spcPct val="20000"/>
            </a:spcAft>
            <a:buChar char="•"/>
          </a:pPr>
          <a:r>
            <a:rPr lang="zh-CN" sz="1600" kern="1200" baseline="0"/>
            <a:t>发调查问卷</a:t>
          </a:r>
          <a:endParaRPr lang="en-US" sz="1600" kern="1200"/>
        </a:p>
      </dsp:txBody>
      <dsp:txXfrm>
        <a:off x="0" y="5126822"/>
        <a:ext cx="5915438" cy="380362"/>
      </dsp:txXfrm>
    </dsp:sp>
  </dsp:spTree>
</dsp:drawing>
</file>

<file path=ppt/diagrams/drawing2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0DF4C3-0812-473A-99BC-31C36819CDD8}">
      <dsp:nvSpPr>
        <dsp:cNvPr id="0" name=""/>
        <dsp:cNvSpPr/>
      </dsp:nvSpPr>
      <dsp:spPr>
        <a:xfrm>
          <a:off x="0" y="42754"/>
          <a:ext cx="3857447" cy="71311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zh-CN" sz="2300" b="1" i="0" kern="1200" baseline="0" dirty="0"/>
            <a:t>思想穿透力</a:t>
          </a:r>
          <a:r>
            <a:rPr lang="zh-CN" sz="2300" b="0" i="0" kern="1200" baseline="0" dirty="0"/>
            <a:t>：</a:t>
          </a:r>
          <a:endParaRPr lang="en-US" sz="2300" kern="1200" dirty="0"/>
        </a:p>
      </dsp:txBody>
      <dsp:txXfrm>
        <a:off x="34811" y="77565"/>
        <a:ext cx="3787825" cy="643492"/>
      </dsp:txXfrm>
    </dsp:sp>
    <dsp:sp modelId="{57379385-ACA2-4B45-BD17-4706944C4E62}">
      <dsp:nvSpPr>
        <dsp:cNvPr id="0" name=""/>
        <dsp:cNvSpPr/>
      </dsp:nvSpPr>
      <dsp:spPr>
        <a:xfrm>
          <a:off x="0" y="755869"/>
          <a:ext cx="3857447" cy="7855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2474" tIns="29210" rIns="163576" bIns="29210" numCol="1" spcCol="1270" anchor="t" anchorCtr="0">
          <a:noAutofit/>
        </a:bodyPr>
        <a:lstStyle/>
        <a:p>
          <a:pPr marL="171450" lvl="1" indent="-171450" algn="l" defTabSz="800100">
            <a:lnSpc>
              <a:spcPct val="90000"/>
            </a:lnSpc>
            <a:spcBef>
              <a:spcPct val="0"/>
            </a:spcBef>
            <a:spcAft>
              <a:spcPct val="20000"/>
            </a:spcAft>
            <a:buChar char="•"/>
          </a:pPr>
          <a:r>
            <a:rPr lang="zh-CN" sz="1800" b="0" i="0" kern="1200" baseline="0"/>
            <a:t>揭示</a:t>
          </a:r>
          <a:r>
            <a:rPr lang="zh-CN" sz="1800" b="0" i="0" kern="1200" baseline="0" dirty="0"/>
            <a:t>市场运行的本质规律（如供需矛盾的辩证统一）</a:t>
          </a:r>
          <a:endParaRPr lang="en-US" sz="1800" kern="1200" dirty="0"/>
        </a:p>
      </dsp:txBody>
      <dsp:txXfrm>
        <a:off x="0" y="755869"/>
        <a:ext cx="3857447" cy="785565"/>
      </dsp:txXfrm>
    </dsp:sp>
    <dsp:sp modelId="{C9DE21A4-FC87-4D8D-9AD3-AA0B97E49AFB}">
      <dsp:nvSpPr>
        <dsp:cNvPr id="0" name=""/>
        <dsp:cNvSpPr/>
      </dsp:nvSpPr>
      <dsp:spPr>
        <a:xfrm>
          <a:off x="0" y="1541434"/>
          <a:ext cx="3857447" cy="71311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zh-CN" sz="2300" b="1" i="0" kern="1200" baseline="0" dirty="0"/>
            <a:t>认知升维</a:t>
          </a:r>
          <a:r>
            <a:rPr lang="zh-CN" sz="2300" b="0" i="0" kern="1200" baseline="0" dirty="0"/>
            <a:t>：</a:t>
          </a:r>
          <a:endParaRPr lang="en-US" sz="2300" kern="1200" dirty="0"/>
        </a:p>
      </dsp:txBody>
      <dsp:txXfrm>
        <a:off x="34811" y="1576245"/>
        <a:ext cx="3787825" cy="643492"/>
      </dsp:txXfrm>
    </dsp:sp>
    <dsp:sp modelId="{543FE31C-8ECA-4B74-8DC6-A181F345D494}">
      <dsp:nvSpPr>
        <dsp:cNvPr id="0" name=""/>
        <dsp:cNvSpPr/>
      </dsp:nvSpPr>
      <dsp:spPr>
        <a:xfrm>
          <a:off x="0" y="2254549"/>
          <a:ext cx="3857447" cy="1142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2474" tIns="29210" rIns="163576" bIns="29210" numCol="1" spcCol="1270" anchor="t" anchorCtr="0">
          <a:noAutofit/>
        </a:bodyPr>
        <a:lstStyle/>
        <a:p>
          <a:pPr marL="171450" lvl="1" indent="-171450" algn="l" defTabSz="800100">
            <a:lnSpc>
              <a:spcPct val="90000"/>
            </a:lnSpc>
            <a:spcBef>
              <a:spcPct val="0"/>
            </a:spcBef>
            <a:spcAft>
              <a:spcPct val="20000"/>
            </a:spcAft>
            <a:buChar char="•"/>
          </a:pPr>
          <a:r>
            <a:rPr lang="zh-CN" sz="1800" b="0" i="0" kern="1200" baseline="0"/>
            <a:t>超越</a:t>
          </a:r>
          <a:r>
            <a:rPr lang="zh-CN" sz="1800" b="0" i="0" kern="1200" baseline="0" dirty="0"/>
            <a:t>传统分析工具的范式束缚（识别量价关系背后的集体无意识）</a:t>
          </a:r>
          <a:endParaRPr lang="en-US" sz="1800" kern="1200" dirty="0"/>
        </a:p>
      </dsp:txBody>
      <dsp:txXfrm>
        <a:off x="0" y="2254549"/>
        <a:ext cx="3857447" cy="1142640"/>
      </dsp:txXfrm>
    </dsp:sp>
    <dsp:sp modelId="{33A0C30E-3709-411D-A842-26A52D318724}">
      <dsp:nvSpPr>
        <dsp:cNvPr id="0" name=""/>
        <dsp:cNvSpPr/>
      </dsp:nvSpPr>
      <dsp:spPr>
        <a:xfrm>
          <a:off x="0" y="3397189"/>
          <a:ext cx="3857447" cy="71311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zh-CN" sz="2300" b="1" i="0" kern="1200" baseline="0" dirty="0"/>
            <a:t>策略自洽性</a:t>
          </a:r>
          <a:r>
            <a:rPr lang="zh-CN" sz="2300" b="0" i="0" kern="1200" baseline="0" dirty="0"/>
            <a:t>：</a:t>
          </a:r>
          <a:endParaRPr lang="en-US" sz="2300" kern="1200" dirty="0"/>
        </a:p>
      </dsp:txBody>
      <dsp:txXfrm>
        <a:off x="34811" y="3432000"/>
        <a:ext cx="3787825" cy="643492"/>
      </dsp:txXfrm>
    </dsp:sp>
    <dsp:sp modelId="{4CFACFE3-B640-4D4E-B759-8279BAF5C461}">
      <dsp:nvSpPr>
        <dsp:cNvPr id="0" name=""/>
        <dsp:cNvSpPr/>
      </dsp:nvSpPr>
      <dsp:spPr>
        <a:xfrm>
          <a:off x="0" y="4110304"/>
          <a:ext cx="3857447" cy="7855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2474" tIns="29210" rIns="163576" bIns="29210" numCol="1" spcCol="1270" anchor="t" anchorCtr="0">
          <a:noAutofit/>
        </a:bodyPr>
        <a:lstStyle/>
        <a:p>
          <a:pPr marL="171450" lvl="1" indent="-171450" algn="l" defTabSz="800100">
            <a:lnSpc>
              <a:spcPct val="90000"/>
            </a:lnSpc>
            <a:spcBef>
              <a:spcPct val="0"/>
            </a:spcBef>
            <a:spcAft>
              <a:spcPct val="20000"/>
            </a:spcAft>
            <a:buChar char="•"/>
          </a:pPr>
          <a:r>
            <a:rPr lang="zh-CN" sz="1800" b="0" i="0" kern="1200" baseline="0"/>
            <a:t>构建</a:t>
          </a:r>
          <a:r>
            <a:rPr lang="zh-CN" sz="1800" b="0" i="0" kern="1200" baseline="0" dirty="0"/>
            <a:t>抗范式转换的智能体系（适应市场存在状态的动态演变）</a:t>
          </a:r>
          <a:endParaRPr lang="en-US" sz="1800" kern="1200" dirty="0"/>
        </a:p>
      </dsp:txBody>
      <dsp:txXfrm>
        <a:off x="0" y="4110304"/>
        <a:ext cx="3857447" cy="78556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8E63739-5883-41E7-9A5D-CE6C3CBB1486}">
      <dsp:nvSpPr>
        <dsp:cNvPr id="0" name=""/>
        <dsp:cNvSpPr/>
      </dsp:nvSpPr>
      <dsp:spPr>
        <a:xfrm>
          <a:off x="249462" y="1423"/>
          <a:ext cx="2579851" cy="1547910"/>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zh-CN" altLang="en-US" sz="2400" kern="1200" dirty="0"/>
            <a:t>情报分析员</a:t>
          </a:r>
          <a:endParaRPr lang="en-US" sz="2400" kern="1200" dirty="0"/>
        </a:p>
        <a:p>
          <a:pPr marL="171450" lvl="1" indent="-171450" algn="l" defTabSz="844550">
            <a:lnSpc>
              <a:spcPct val="90000"/>
            </a:lnSpc>
            <a:spcBef>
              <a:spcPct val="0"/>
            </a:spcBef>
            <a:spcAft>
              <a:spcPct val="15000"/>
            </a:spcAft>
            <a:buChar char="•"/>
          </a:pPr>
          <a:r>
            <a:rPr lang="zh-CN" altLang="en-US" sz="1900" kern="1200" dirty="0"/>
            <a:t>收集分析情报</a:t>
          </a:r>
          <a:endParaRPr lang="en-US" sz="1900" kern="1200" dirty="0"/>
        </a:p>
      </dsp:txBody>
      <dsp:txXfrm>
        <a:off x="249462" y="1423"/>
        <a:ext cx="2579851" cy="1547910"/>
      </dsp:txXfrm>
    </dsp:sp>
    <dsp:sp modelId="{11707037-0E09-4026-A5D6-3A6753DE2A0B}">
      <dsp:nvSpPr>
        <dsp:cNvPr id="0" name=""/>
        <dsp:cNvSpPr/>
      </dsp:nvSpPr>
      <dsp:spPr>
        <a:xfrm>
          <a:off x="3087299" y="1423"/>
          <a:ext cx="2579851" cy="1547910"/>
        </a:xfrm>
        <a:prstGeom prst="rect">
          <a:avLst/>
        </a:prstGeom>
        <a:solidFill>
          <a:schemeClr val="accent3">
            <a:hueOff val="-1754077"/>
            <a:satOff val="11937"/>
            <a:lumOff val="254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zh-CN" altLang="en-US" sz="2400" kern="1200" dirty="0"/>
            <a:t>战略规划师</a:t>
          </a:r>
          <a:endParaRPr lang="en-US" sz="2400" kern="1200" dirty="0"/>
        </a:p>
        <a:p>
          <a:pPr marL="171450" lvl="1" indent="-171450" algn="l" defTabSz="844550">
            <a:lnSpc>
              <a:spcPct val="90000"/>
            </a:lnSpc>
            <a:spcBef>
              <a:spcPct val="0"/>
            </a:spcBef>
            <a:spcAft>
              <a:spcPct val="15000"/>
            </a:spcAft>
            <a:buChar char="•"/>
          </a:pPr>
          <a:r>
            <a:rPr lang="zh-CN" altLang="en-US" sz="1900" kern="1200" dirty="0"/>
            <a:t>制定战略和计划</a:t>
          </a:r>
          <a:endParaRPr lang="en-US" sz="1900" kern="1200" dirty="0"/>
        </a:p>
      </dsp:txBody>
      <dsp:txXfrm>
        <a:off x="3087299" y="1423"/>
        <a:ext cx="2579851" cy="1547910"/>
      </dsp:txXfrm>
    </dsp:sp>
    <dsp:sp modelId="{719A7ABE-D12E-4678-8C50-3E76262CBA10}">
      <dsp:nvSpPr>
        <dsp:cNvPr id="0" name=""/>
        <dsp:cNvSpPr/>
      </dsp:nvSpPr>
      <dsp:spPr>
        <a:xfrm>
          <a:off x="249462" y="1807319"/>
          <a:ext cx="2579851" cy="1547910"/>
        </a:xfrm>
        <a:prstGeom prst="rect">
          <a:avLst/>
        </a:prstGeom>
        <a:solidFill>
          <a:schemeClr val="accent3">
            <a:hueOff val="-3508155"/>
            <a:satOff val="23874"/>
            <a:lumOff val="509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zh-CN" altLang="en-US" sz="2400" kern="1200" dirty="0"/>
            <a:t>作战研究分析员</a:t>
          </a:r>
          <a:endParaRPr lang="en-US" sz="2400" kern="1200" dirty="0"/>
        </a:p>
        <a:p>
          <a:pPr marL="171450" lvl="1" indent="-171450" algn="l" defTabSz="844550">
            <a:lnSpc>
              <a:spcPct val="90000"/>
            </a:lnSpc>
            <a:spcBef>
              <a:spcPct val="0"/>
            </a:spcBef>
            <a:spcAft>
              <a:spcPct val="15000"/>
            </a:spcAft>
            <a:buChar char="•"/>
          </a:pPr>
          <a:r>
            <a:rPr lang="zh-CN" altLang="en-US" sz="1900" kern="1200" dirty="0"/>
            <a:t>分析战术战略</a:t>
          </a:r>
          <a:endParaRPr lang="en-US" sz="1900" kern="1200" dirty="0"/>
        </a:p>
      </dsp:txBody>
      <dsp:txXfrm>
        <a:off x="249462" y="1807319"/>
        <a:ext cx="2579851" cy="1547910"/>
      </dsp:txXfrm>
    </dsp:sp>
    <dsp:sp modelId="{18051EAF-539D-4146-9AAF-4D0CD251CC10}">
      <dsp:nvSpPr>
        <dsp:cNvPr id="0" name=""/>
        <dsp:cNvSpPr/>
      </dsp:nvSpPr>
      <dsp:spPr>
        <a:xfrm>
          <a:off x="3087299" y="1807319"/>
          <a:ext cx="2579851" cy="1547910"/>
        </a:xfrm>
        <a:prstGeom prst="rect">
          <a:avLst/>
        </a:prstGeom>
        <a:solidFill>
          <a:schemeClr val="accent3">
            <a:hueOff val="-5262232"/>
            <a:satOff val="35811"/>
            <a:lumOff val="764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zh-CN" altLang="en-US" sz="2400" kern="1200" dirty="0"/>
            <a:t>后勤分析员</a:t>
          </a:r>
          <a:endParaRPr lang="en-US" sz="2400" kern="1200" dirty="0"/>
        </a:p>
        <a:p>
          <a:pPr marL="171450" lvl="1" indent="-171450" algn="l" defTabSz="844550">
            <a:lnSpc>
              <a:spcPct val="90000"/>
            </a:lnSpc>
            <a:spcBef>
              <a:spcPct val="0"/>
            </a:spcBef>
            <a:spcAft>
              <a:spcPct val="15000"/>
            </a:spcAft>
            <a:buChar char="•"/>
          </a:pPr>
          <a:r>
            <a:rPr lang="zh-CN" altLang="en-US" sz="1900" kern="1200" dirty="0"/>
            <a:t>研究优化后勤系统</a:t>
          </a:r>
          <a:endParaRPr lang="en-US" sz="1900" kern="1200" dirty="0"/>
        </a:p>
      </dsp:txBody>
      <dsp:txXfrm>
        <a:off x="3087299" y="1807319"/>
        <a:ext cx="2579851" cy="1547910"/>
      </dsp:txXfrm>
    </dsp:sp>
    <dsp:sp modelId="{0A82B817-25D0-4692-A82F-7012BDEA3270}">
      <dsp:nvSpPr>
        <dsp:cNvPr id="0" name=""/>
        <dsp:cNvSpPr/>
      </dsp:nvSpPr>
      <dsp:spPr>
        <a:xfrm>
          <a:off x="1668380" y="3613215"/>
          <a:ext cx="2579851" cy="1547910"/>
        </a:xfrm>
        <a:prstGeom prst="rect">
          <a:avLst/>
        </a:prstGeom>
        <a:solidFill>
          <a:schemeClr val="accent3">
            <a:hueOff val="-7016309"/>
            <a:satOff val="47748"/>
            <a:lumOff val="1019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zh-CN" altLang="en-US" sz="2400" kern="1200" dirty="0"/>
            <a:t>军事经济学家</a:t>
          </a:r>
          <a:endParaRPr lang="en-US" sz="2400" kern="1200" dirty="0"/>
        </a:p>
        <a:p>
          <a:pPr marL="171450" lvl="1" indent="-171450" algn="l" defTabSz="844550">
            <a:lnSpc>
              <a:spcPct val="90000"/>
            </a:lnSpc>
            <a:spcBef>
              <a:spcPct val="0"/>
            </a:spcBef>
            <a:spcAft>
              <a:spcPct val="15000"/>
            </a:spcAft>
            <a:buChar char="•"/>
          </a:pPr>
          <a:r>
            <a:rPr lang="zh-CN" altLang="en-US" sz="1900" kern="1200" dirty="0"/>
            <a:t>分析预算和资源分配</a:t>
          </a:r>
          <a:endParaRPr lang="en-US" sz="1900" kern="1200" dirty="0"/>
        </a:p>
      </dsp:txBody>
      <dsp:txXfrm>
        <a:off x="1668380" y="3613215"/>
        <a:ext cx="2579851" cy="1547910"/>
      </dsp:txXfrm>
    </dsp:sp>
  </dsp:spTree>
</dsp:drawing>
</file>

<file path=ppt/diagrams/drawing3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EFD3F9C-FF78-4766-B395-07E5C3C3B222}">
      <dsp:nvSpPr>
        <dsp:cNvPr id="0" name=""/>
        <dsp:cNvSpPr/>
      </dsp:nvSpPr>
      <dsp:spPr>
        <a:xfrm rot="5400000">
          <a:off x="275359" y="2260276"/>
          <a:ext cx="822750" cy="1369038"/>
        </a:xfrm>
        <a:prstGeom prst="corner">
          <a:avLst>
            <a:gd name="adj1" fmla="val 16120"/>
            <a:gd name="adj2" fmla="val 1611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95CB23F2-DA13-421A-BC98-A8CB8C0DC912}">
      <dsp:nvSpPr>
        <dsp:cNvPr id="0" name=""/>
        <dsp:cNvSpPr/>
      </dsp:nvSpPr>
      <dsp:spPr>
        <a:xfrm>
          <a:off x="138021" y="2669323"/>
          <a:ext cx="1235975" cy="10834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zh-CN" sz="1200" b="0" i="0" kern="1200" baseline="0" dirty="0"/>
            <a:t>构建</a:t>
          </a:r>
          <a:r>
            <a:rPr lang="en-US" sz="1200" b="0" i="0" kern="1200" baseline="0" dirty="0"/>
            <a:t>"</a:t>
          </a:r>
          <a:r>
            <a:rPr lang="zh-CN" sz="1200" b="0" i="0" kern="1200" baseline="0" dirty="0"/>
            <a:t>矛盾</a:t>
          </a:r>
          <a:r>
            <a:rPr lang="en-US" sz="1200" b="0" i="0" kern="1200" baseline="0" dirty="0"/>
            <a:t>-</a:t>
          </a:r>
          <a:r>
            <a:rPr lang="zh-CN" sz="1200" b="0" i="0" kern="1200" baseline="0" dirty="0"/>
            <a:t>消解</a:t>
          </a:r>
          <a:r>
            <a:rPr lang="en-US" sz="1200" b="0" i="0" kern="1200" baseline="0" dirty="0"/>
            <a:t>-</a:t>
          </a:r>
          <a:r>
            <a:rPr lang="zh-CN" sz="1200" b="0" i="0" kern="1200" baseline="0" dirty="0"/>
            <a:t>新平衡</a:t>
          </a:r>
          <a:r>
            <a:rPr lang="en-US" sz="1200" b="0" i="0" kern="1200" baseline="0" dirty="0"/>
            <a:t>"</a:t>
          </a:r>
          <a:r>
            <a:rPr lang="zh-CN" sz="1200" b="0" i="0" kern="1200" baseline="0" dirty="0"/>
            <a:t>市场演进框架：</a:t>
          </a:r>
          <a:endParaRPr lang="en-US" sz="1200" kern="1200" dirty="0"/>
        </a:p>
      </dsp:txBody>
      <dsp:txXfrm>
        <a:off x="138021" y="2669323"/>
        <a:ext cx="1235975" cy="1083405"/>
      </dsp:txXfrm>
    </dsp:sp>
    <dsp:sp modelId="{64E49213-FFCA-4FCA-8906-8D7A80BEAE66}">
      <dsp:nvSpPr>
        <dsp:cNvPr id="0" name=""/>
        <dsp:cNvSpPr/>
      </dsp:nvSpPr>
      <dsp:spPr>
        <a:xfrm>
          <a:off x="1140794" y="2159486"/>
          <a:ext cx="233202" cy="233202"/>
        </a:xfrm>
        <a:prstGeom prst="triangle">
          <a:avLst>
            <a:gd name="adj" fmla="val 10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004E774F-3CFA-42AE-AF27-0E19CD8DB62C}">
      <dsp:nvSpPr>
        <dsp:cNvPr id="0" name=""/>
        <dsp:cNvSpPr/>
      </dsp:nvSpPr>
      <dsp:spPr>
        <a:xfrm rot="5400000">
          <a:off x="1788434" y="1885864"/>
          <a:ext cx="822750" cy="1369038"/>
        </a:xfrm>
        <a:prstGeom prst="corner">
          <a:avLst>
            <a:gd name="adj1" fmla="val 16120"/>
            <a:gd name="adj2" fmla="val 1611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5A2A8443-E07A-48D6-8B55-8330E8429E58}">
      <dsp:nvSpPr>
        <dsp:cNvPr id="0" name=""/>
        <dsp:cNvSpPr/>
      </dsp:nvSpPr>
      <dsp:spPr>
        <a:xfrm>
          <a:off x="1651097" y="2294911"/>
          <a:ext cx="1235975" cy="10834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zh-CN" sz="1200" b="0" i="0" kern="1200" baseline="0" dirty="0"/>
            <a:t>正题：库存周期复苏（如</a:t>
          </a:r>
          <a:r>
            <a:rPr lang="en-US" sz="1200" b="0" i="0" kern="1200" baseline="0" dirty="0"/>
            <a:t>2023</a:t>
          </a:r>
          <a:r>
            <a:rPr lang="zh-CN" sz="1200" b="0" i="0" kern="1200" baseline="0" dirty="0"/>
            <a:t>年铝锭显性库存下降</a:t>
          </a:r>
          <a:r>
            <a:rPr lang="en-US" sz="1200" b="0" i="0" kern="1200" baseline="0" dirty="0"/>
            <a:t>15%</a:t>
          </a:r>
          <a:r>
            <a:rPr lang="zh-CN" sz="1200" b="0" i="0" kern="1200" baseline="0" dirty="0"/>
            <a:t>）</a:t>
          </a:r>
          <a:endParaRPr lang="en-US" sz="1200" kern="1200" dirty="0"/>
        </a:p>
      </dsp:txBody>
      <dsp:txXfrm>
        <a:off x="1651097" y="2294911"/>
        <a:ext cx="1235975" cy="1083405"/>
      </dsp:txXfrm>
    </dsp:sp>
    <dsp:sp modelId="{C6AC8C0E-AB13-472B-BE09-F524CADAE378}">
      <dsp:nvSpPr>
        <dsp:cNvPr id="0" name=""/>
        <dsp:cNvSpPr/>
      </dsp:nvSpPr>
      <dsp:spPr>
        <a:xfrm>
          <a:off x="2653869" y="1785074"/>
          <a:ext cx="233202" cy="233202"/>
        </a:xfrm>
        <a:prstGeom prst="triangle">
          <a:avLst>
            <a:gd name="adj" fmla="val 10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9282BCC0-DC82-4F29-AECB-F02AF9215BB4}">
      <dsp:nvSpPr>
        <dsp:cNvPr id="0" name=""/>
        <dsp:cNvSpPr/>
      </dsp:nvSpPr>
      <dsp:spPr>
        <a:xfrm rot="5400000">
          <a:off x="3301510" y="1511452"/>
          <a:ext cx="822750" cy="1369038"/>
        </a:xfrm>
        <a:prstGeom prst="corner">
          <a:avLst>
            <a:gd name="adj1" fmla="val 16120"/>
            <a:gd name="adj2" fmla="val 1611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81F80C37-C04C-4BDE-A75F-7076A374CBBB}">
      <dsp:nvSpPr>
        <dsp:cNvPr id="0" name=""/>
        <dsp:cNvSpPr/>
      </dsp:nvSpPr>
      <dsp:spPr>
        <a:xfrm>
          <a:off x="3164172" y="1920499"/>
          <a:ext cx="1235975" cy="10834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zh-CN" sz="1200" b="0" i="0" kern="1200" baseline="0" dirty="0"/>
            <a:t>反题：</a:t>
          </a:r>
          <a:br>
            <a:rPr lang="en-US" altLang="zh-CN" sz="1200" b="0" i="0" kern="1200" baseline="0" dirty="0"/>
          </a:br>
          <a:r>
            <a:rPr lang="zh-CN" sz="1200" b="0" i="0" kern="1200" baseline="0" dirty="0"/>
            <a:t>消费端</a:t>
          </a:r>
          <a:r>
            <a:rPr lang="en-US" sz="1200" b="0" i="0" kern="1200" baseline="0" dirty="0"/>
            <a:t>PMI</a:t>
          </a:r>
          <a:r>
            <a:rPr lang="zh-CN" sz="1200" b="0" i="0" kern="1200" baseline="0" dirty="0"/>
            <a:t>连续</a:t>
          </a:r>
          <a:r>
            <a:rPr lang="en-US" sz="1200" b="0" i="0" kern="1200" baseline="0" dirty="0"/>
            <a:t>3</a:t>
          </a:r>
          <a:r>
            <a:rPr lang="zh-CN" sz="1200" b="0" i="0" kern="1200" baseline="0" dirty="0"/>
            <a:t>月萎缩</a:t>
          </a:r>
          <a:endParaRPr lang="en-US" sz="1200" kern="1200" dirty="0"/>
        </a:p>
      </dsp:txBody>
      <dsp:txXfrm>
        <a:off x="3164172" y="1920499"/>
        <a:ext cx="1235975" cy="1083405"/>
      </dsp:txXfrm>
    </dsp:sp>
    <dsp:sp modelId="{3394DD65-71A8-407C-932B-19729402F22E}">
      <dsp:nvSpPr>
        <dsp:cNvPr id="0" name=""/>
        <dsp:cNvSpPr/>
      </dsp:nvSpPr>
      <dsp:spPr>
        <a:xfrm>
          <a:off x="4166945" y="1410662"/>
          <a:ext cx="233202" cy="233202"/>
        </a:xfrm>
        <a:prstGeom prst="triangle">
          <a:avLst>
            <a:gd name="adj" fmla="val 10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B43D13E5-111E-42C2-ADA9-F1E4DBE5B21E}">
      <dsp:nvSpPr>
        <dsp:cNvPr id="0" name=""/>
        <dsp:cNvSpPr/>
      </dsp:nvSpPr>
      <dsp:spPr>
        <a:xfrm rot="5400000">
          <a:off x="4814585" y="1137040"/>
          <a:ext cx="822750" cy="1369038"/>
        </a:xfrm>
        <a:prstGeom prst="corner">
          <a:avLst>
            <a:gd name="adj1" fmla="val 16120"/>
            <a:gd name="adj2" fmla="val 1611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3D823503-4E33-4325-8627-CFC8A8BB2042}">
      <dsp:nvSpPr>
        <dsp:cNvPr id="0" name=""/>
        <dsp:cNvSpPr/>
      </dsp:nvSpPr>
      <dsp:spPr>
        <a:xfrm>
          <a:off x="4677248" y="1546087"/>
          <a:ext cx="1235975" cy="10834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zh-CN" sz="1200" b="0" i="0" kern="1200" baseline="0" dirty="0"/>
            <a:t>合题：产业套保盘介入形成价格平台支撑</a:t>
          </a:r>
          <a:endParaRPr lang="en-US" sz="1200" kern="1200" dirty="0"/>
        </a:p>
      </dsp:txBody>
      <dsp:txXfrm>
        <a:off x="4677248" y="1546087"/>
        <a:ext cx="1235975" cy="1083405"/>
      </dsp:txXfrm>
    </dsp:sp>
  </dsp:spTree>
</dsp:drawing>
</file>

<file path=ppt/diagrams/drawing3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3E6535-FBF3-4D69-8024-22E062F2F931}">
      <dsp:nvSpPr>
        <dsp:cNvPr id="0" name=""/>
        <dsp:cNvSpPr/>
      </dsp:nvSpPr>
      <dsp:spPr>
        <a:xfrm>
          <a:off x="3723" y="217775"/>
          <a:ext cx="3630587" cy="5760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t>别捞所有鱼苗</a:t>
          </a:r>
          <a:endParaRPr lang="en-US" sz="2000" kern="1200" dirty="0"/>
        </a:p>
      </dsp:txBody>
      <dsp:txXfrm>
        <a:off x="3723" y="217775"/>
        <a:ext cx="3630587" cy="576000"/>
      </dsp:txXfrm>
    </dsp:sp>
    <dsp:sp modelId="{5DC81AEC-597C-4C81-8730-508A7179F25D}">
      <dsp:nvSpPr>
        <dsp:cNvPr id="0" name=""/>
        <dsp:cNvSpPr/>
      </dsp:nvSpPr>
      <dsp:spPr>
        <a:xfrm>
          <a:off x="3723" y="793775"/>
          <a:ext cx="3630587" cy="3458699"/>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Font typeface="+mj-lt"/>
            <a:buAutoNum type="arabicPeriod"/>
          </a:pPr>
          <a:r>
            <a:rPr lang="zh-CN" altLang="en-US" sz="2000" b="0" i="0" kern="1200" dirty="0"/>
            <a:t>市场每天冒出几百条消息：库存变动、天气预警、政策文件</a:t>
          </a:r>
          <a:r>
            <a:rPr lang="en-US" altLang="zh-CN" sz="2000" b="0" i="0" kern="1200" dirty="0"/>
            <a:t>...</a:t>
          </a:r>
          <a:r>
            <a:rPr lang="zh-CN" altLang="en-US" sz="2000" b="0" i="0" kern="1200" dirty="0"/>
            <a:t>但真正能让价格翻江倒海的，通常不超过</a:t>
          </a:r>
          <a:r>
            <a:rPr lang="en-US" altLang="zh-CN" sz="2000" b="0" i="0" kern="1200" dirty="0"/>
            <a:t>3</a:t>
          </a:r>
          <a:r>
            <a:rPr lang="zh-CN" altLang="en-US" sz="2000" b="0" i="0" kern="1200" dirty="0"/>
            <a:t>个核心因素。比如疫情期间搞原油，盯着疫苗进展和</a:t>
          </a:r>
          <a:r>
            <a:rPr lang="en-US" altLang="zh-CN" sz="2000" b="0" i="0" kern="1200" dirty="0"/>
            <a:t>OPEC</a:t>
          </a:r>
          <a:r>
            <a:rPr lang="zh-CN" altLang="en-US" sz="2000" b="0" i="0" kern="1200" dirty="0"/>
            <a:t>谈判就够了，什么美国小炼油厂停产根本无需理会。</a:t>
          </a:r>
          <a:endParaRPr lang="en-US" sz="2000" kern="1200" dirty="0"/>
        </a:p>
      </dsp:txBody>
      <dsp:txXfrm>
        <a:off x="3723" y="793775"/>
        <a:ext cx="3630587" cy="3458699"/>
      </dsp:txXfrm>
    </dsp:sp>
    <dsp:sp modelId="{DCCEB9EA-02AF-4095-848D-F05757E4444E}">
      <dsp:nvSpPr>
        <dsp:cNvPr id="0" name=""/>
        <dsp:cNvSpPr/>
      </dsp:nvSpPr>
      <dsp:spPr>
        <a:xfrm>
          <a:off x="4142593" y="217775"/>
          <a:ext cx="3630587" cy="5760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Font typeface="+mj-lt"/>
            <a:buNone/>
          </a:pPr>
          <a:r>
            <a:rPr lang="zh-CN" altLang="en-US" sz="2000" b="1" i="0" kern="1200" dirty="0"/>
            <a:t>分清大鱼和小虾米</a:t>
          </a:r>
          <a:endParaRPr lang="en-US" sz="2000" kern="1200" dirty="0"/>
        </a:p>
      </dsp:txBody>
      <dsp:txXfrm>
        <a:off x="4142593" y="217775"/>
        <a:ext cx="3630587" cy="576000"/>
      </dsp:txXfrm>
    </dsp:sp>
    <dsp:sp modelId="{898398E6-5FAD-4022-9FB2-4AF8FAB9B306}">
      <dsp:nvSpPr>
        <dsp:cNvPr id="0" name=""/>
        <dsp:cNvSpPr/>
      </dsp:nvSpPr>
      <dsp:spPr>
        <a:xfrm>
          <a:off x="4142593" y="793775"/>
          <a:ext cx="3630587" cy="3458699"/>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Font typeface="+mj-lt"/>
            <a:buAutoNum type="arabicPeriod"/>
          </a:pPr>
          <a:r>
            <a:rPr lang="en-US" altLang="zh-CN" sz="2000" b="0" i="0" kern="1200" dirty="0"/>
            <a:t>2023</a:t>
          </a:r>
          <a:r>
            <a:rPr lang="zh-CN" altLang="en-US" sz="2000" b="0" i="0" kern="1200" dirty="0"/>
            <a:t>年做螺纹钢，</a:t>
          </a:r>
          <a:r>
            <a:rPr lang="en-US" altLang="zh-CN" sz="2000" b="0" i="0" kern="1200" dirty="0"/>
            <a:t>4</a:t>
          </a:r>
          <a:r>
            <a:rPr lang="zh-CN" altLang="en-US" sz="2000" b="0" i="0" kern="1200" dirty="0"/>
            <a:t>月份主要矛盾是</a:t>
          </a:r>
          <a:r>
            <a:rPr lang="en-US" altLang="zh-CN" sz="2000" b="0" i="0" kern="1200" dirty="0"/>
            <a:t>"</a:t>
          </a:r>
          <a:r>
            <a:rPr lang="zh-CN" altLang="en-US" sz="2000" b="0" i="0" kern="1200" dirty="0"/>
            <a:t>地产开工率</a:t>
          </a:r>
          <a:r>
            <a:rPr lang="en-US" altLang="zh-CN" sz="2000" b="0" i="0" kern="1200" dirty="0"/>
            <a:t>"</a:t>
          </a:r>
          <a:r>
            <a:rPr lang="zh-CN" altLang="en-US" sz="2000" b="0" i="0" kern="1200" dirty="0"/>
            <a:t>，到了</a:t>
          </a:r>
          <a:r>
            <a:rPr lang="en-US" altLang="zh-CN" sz="2000" b="0" i="0" kern="1200" dirty="0"/>
            <a:t>10</a:t>
          </a:r>
          <a:r>
            <a:rPr lang="zh-CN" altLang="en-US" sz="2000" b="0" i="0" kern="1200" dirty="0"/>
            <a:t>月变成</a:t>
          </a:r>
          <a:r>
            <a:rPr lang="en-US" altLang="zh-CN" sz="2000" b="0" i="0" kern="1200" dirty="0"/>
            <a:t>"</a:t>
          </a:r>
          <a:r>
            <a:rPr lang="zh-CN" altLang="en-US" sz="2000" b="0" i="0" kern="1200" dirty="0"/>
            <a:t>冬季限产力度</a:t>
          </a:r>
          <a:r>
            <a:rPr lang="en-US" altLang="zh-CN" sz="2000" b="0" i="0" kern="1200" dirty="0"/>
            <a:t>"</a:t>
          </a:r>
          <a:r>
            <a:rPr lang="zh-CN" altLang="en-US" sz="2000" b="0" i="0" kern="1200" dirty="0"/>
            <a:t>，次要的像螺纹钢周产量波动就别每天一惊一乍。就像打游戏要盯着</a:t>
          </a:r>
          <a:r>
            <a:rPr lang="en-US" altLang="zh-CN" sz="2000" b="0" i="0" kern="1200" dirty="0"/>
            <a:t>Boss</a:t>
          </a:r>
          <a:r>
            <a:rPr lang="zh-CN" altLang="en-US" sz="2000" b="0" i="0" kern="1200" dirty="0"/>
            <a:t>血条，别老被小兵分散注意力。</a:t>
          </a:r>
          <a:endParaRPr lang="en-US" sz="2000" kern="1200" dirty="0"/>
        </a:p>
      </dsp:txBody>
      <dsp:txXfrm>
        <a:off x="4142593" y="793775"/>
        <a:ext cx="3630587" cy="3458699"/>
      </dsp:txXfrm>
    </dsp:sp>
    <dsp:sp modelId="{54184F87-9744-4645-88C5-1AEC464C8035}">
      <dsp:nvSpPr>
        <dsp:cNvPr id="0" name=""/>
        <dsp:cNvSpPr/>
      </dsp:nvSpPr>
      <dsp:spPr>
        <a:xfrm>
          <a:off x="8281463" y="217775"/>
          <a:ext cx="3630587" cy="5760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zh-CN" altLang="en-US" sz="2000" b="1" i="0" kern="1200" dirty="0"/>
            <a:t>及时换渔网尺寸</a:t>
          </a:r>
          <a:endParaRPr lang="en-US" sz="2000" kern="1200" dirty="0"/>
        </a:p>
      </dsp:txBody>
      <dsp:txXfrm>
        <a:off x="8281463" y="217775"/>
        <a:ext cx="3630587" cy="576000"/>
      </dsp:txXfrm>
    </dsp:sp>
    <dsp:sp modelId="{49E8DDE1-FAB4-4B09-9BD8-D99F4BE4E6BD}">
      <dsp:nvSpPr>
        <dsp:cNvPr id="0" name=""/>
        <dsp:cNvSpPr/>
      </dsp:nvSpPr>
      <dsp:spPr>
        <a:xfrm>
          <a:off x="8281463" y="793775"/>
          <a:ext cx="3630587" cy="3458699"/>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Font typeface="+mj-lt"/>
            <a:buAutoNum type="arabicPeriod"/>
          </a:pPr>
          <a:r>
            <a:rPr lang="zh-CN" altLang="en-US" sz="2000" b="0" i="0" kern="1200" dirty="0"/>
            <a:t>去年棉花暴涨时关键看新疆产量，现在风向变了要看中美服装库存。得定期检查自己关注的指标是不是还在起核心作用，别刻舟求剑。</a:t>
          </a:r>
          <a:endParaRPr lang="en-US" sz="2000" kern="1200" dirty="0"/>
        </a:p>
      </dsp:txBody>
      <dsp:txXfrm>
        <a:off x="8281463" y="793775"/>
        <a:ext cx="3630587" cy="3458699"/>
      </dsp:txXfrm>
    </dsp:sp>
  </dsp:spTree>
</dsp:drawing>
</file>

<file path=ppt/diagrams/drawing3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BF201F-C36C-4373-8FED-B385DCDF2404}">
      <dsp:nvSpPr>
        <dsp:cNvPr id="0" name=""/>
        <dsp:cNvSpPr/>
      </dsp:nvSpPr>
      <dsp:spPr>
        <a:xfrm>
          <a:off x="0" y="0"/>
          <a:ext cx="5720184"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30F0099-5783-4DFD-909A-EE4E53F0B91C}">
      <dsp:nvSpPr>
        <dsp:cNvPr id="0" name=""/>
        <dsp:cNvSpPr/>
      </dsp:nvSpPr>
      <dsp:spPr>
        <a:xfrm>
          <a:off x="0" y="0"/>
          <a:ext cx="1144036" cy="39334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1450" tIns="171450" rIns="171450" bIns="171450" numCol="1" spcCol="1270" anchor="t" anchorCtr="0">
          <a:noAutofit/>
        </a:bodyPr>
        <a:lstStyle/>
        <a:p>
          <a:pPr marL="0" lvl="0" indent="0" algn="l" defTabSz="2000250">
            <a:lnSpc>
              <a:spcPct val="90000"/>
            </a:lnSpc>
            <a:spcBef>
              <a:spcPct val="0"/>
            </a:spcBef>
            <a:spcAft>
              <a:spcPct val="35000"/>
            </a:spcAft>
            <a:buFont typeface="Arial" panose="020B0604020202020204" pitchFamily="34" charset="0"/>
            <a:buNone/>
          </a:pPr>
          <a:r>
            <a:rPr lang="zh-CN" altLang="en-US" sz="4500" b="1" i="0" kern="1200" dirty="0"/>
            <a:t>数据来源</a:t>
          </a:r>
          <a:endParaRPr lang="en-US" sz="4500" kern="1200" dirty="0"/>
        </a:p>
      </dsp:txBody>
      <dsp:txXfrm>
        <a:off x="0" y="0"/>
        <a:ext cx="1144036" cy="3933469"/>
      </dsp:txXfrm>
    </dsp:sp>
    <dsp:sp modelId="{3A989805-5161-4AF2-AB65-05DF4E4FC874}">
      <dsp:nvSpPr>
        <dsp:cNvPr id="0" name=""/>
        <dsp:cNvSpPr/>
      </dsp:nvSpPr>
      <dsp:spPr>
        <a:xfrm>
          <a:off x="1229839" y="61460"/>
          <a:ext cx="4490344" cy="12292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Font typeface="Arial" panose="020B0604020202020204" pitchFamily="34" charset="0"/>
            <a:buNone/>
          </a:pPr>
          <a:r>
            <a:rPr lang="zh-CN" altLang="en-US" sz="1800" b="1" i="0" kern="1200" dirty="0"/>
            <a:t>官方报告</a:t>
          </a:r>
          <a:r>
            <a:rPr lang="zh-CN" altLang="en-US" sz="1800" b="0" i="0" kern="1200" dirty="0"/>
            <a:t>：如美国农业部（</a:t>
          </a:r>
          <a:r>
            <a:rPr lang="en-US" altLang="zh-CN" sz="1800" b="0" i="0" kern="1200" dirty="0"/>
            <a:t>USDA</a:t>
          </a:r>
          <a:r>
            <a:rPr lang="zh-CN" altLang="en-US" sz="1800" b="0" i="0" kern="1200" dirty="0"/>
            <a:t>）报告、</a:t>
          </a:r>
          <a:r>
            <a:rPr lang="en-US" altLang="zh-CN" sz="1800" b="0" i="0" kern="1200" dirty="0"/>
            <a:t>EIA</a:t>
          </a:r>
          <a:r>
            <a:rPr lang="zh-CN" altLang="en-US" sz="1800" b="0" i="0" kern="1200" dirty="0"/>
            <a:t>原油库存数据、中国国家统计局数据。</a:t>
          </a:r>
          <a:endParaRPr lang="en-US" sz="1800" kern="1200" dirty="0"/>
        </a:p>
      </dsp:txBody>
      <dsp:txXfrm>
        <a:off x="1229839" y="61460"/>
        <a:ext cx="4490344" cy="1229209"/>
      </dsp:txXfrm>
    </dsp:sp>
    <dsp:sp modelId="{FBFD21C6-276A-42F1-82F2-C92D1F7ACD2D}">
      <dsp:nvSpPr>
        <dsp:cNvPr id="0" name=""/>
        <dsp:cNvSpPr/>
      </dsp:nvSpPr>
      <dsp:spPr>
        <a:xfrm>
          <a:off x="1144036" y="1290669"/>
          <a:ext cx="4576147"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9C53C5B-9B9B-4A96-BBBC-C10E48DE087B}">
      <dsp:nvSpPr>
        <dsp:cNvPr id="0" name=""/>
        <dsp:cNvSpPr/>
      </dsp:nvSpPr>
      <dsp:spPr>
        <a:xfrm>
          <a:off x="1229839" y="1352129"/>
          <a:ext cx="4490344" cy="12292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Font typeface="Arial" panose="020B0604020202020204" pitchFamily="34" charset="0"/>
            <a:buNone/>
          </a:pPr>
          <a:r>
            <a:rPr lang="zh-CN" altLang="en-US" sz="1800" b="1" i="0" kern="1200" dirty="0"/>
            <a:t>行业数据</a:t>
          </a:r>
          <a:r>
            <a:rPr lang="zh-CN" altLang="en-US" sz="1800" b="0" i="0" kern="1200" dirty="0"/>
            <a:t>：行业协会统计（如国际铜业研究组织</a:t>
          </a:r>
          <a:r>
            <a:rPr lang="en-US" altLang="zh-CN" sz="1800" b="0" i="0" kern="1200" dirty="0"/>
            <a:t>ICSG</a:t>
          </a:r>
          <a:r>
            <a:rPr lang="zh-CN" altLang="en-US" sz="1800" b="0" i="0" kern="1200" dirty="0"/>
            <a:t>）、企业财报中的产能信息。</a:t>
          </a:r>
        </a:p>
      </dsp:txBody>
      <dsp:txXfrm>
        <a:off x="1229839" y="1352129"/>
        <a:ext cx="4490344" cy="1229209"/>
      </dsp:txXfrm>
    </dsp:sp>
    <dsp:sp modelId="{747B4C8F-1A2B-4A1D-A827-EFD71B8362E3}">
      <dsp:nvSpPr>
        <dsp:cNvPr id="0" name=""/>
        <dsp:cNvSpPr/>
      </dsp:nvSpPr>
      <dsp:spPr>
        <a:xfrm>
          <a:off x="1144036" y="2581339"/>
          <a:ext cx="4576147"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5A859D1-5902-4B0A-85DC-A188713CF2E1}">
      <dsp:nvSpPr>
        <dsp:cNvPr id="0" name=""/>
        <dsp:cNvSpPr/>
      </dsp:nvSpPr>
      <dsp:spPr>
        <a:xfrm>
          <a:off x="1229839" y="2642799"/>
          <a:ext cx="4490344" cy="12292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Font typeface="Arial" panose="020B0604020202020204" pitchFamily="34" charset="0"/>
            <a:buNone/>
          </a:pPr>
          <a:r>
            <a:rPr lang="zh-CN" altLang="en-US" sz="1800" b="1" i="0" kern="1200" dirty="0"/>
            <a:t>实时数据流</a:t>
          </a:r>
          <a:r>
            <a:rPr lang="zh-CN" altLang="en-US" sz="1800" b="0" i="0" kern="1200" dirty="0"/>
            <a:t>：卫星遥感监测（农田植被指数、港口油轮活动）、物联网传感器（矿井产量监测）</a:t>
          </a:r>
        </a:p>
      </dsp:txBody>
      <dsp:txXfrm>
        <a:off x="1229839" y="2642799"/>
        <a:ext cx="4490344" cy="1229209"/>
      </dsp:txXfrm>
    </dsp:sp>
    <dsp:sp modelId="{BB52D9D0-30EC-42F1-AE3D-360D21E041FD}">
      <dsp:nvSpPr>
        <dsp:cNvPr id="0" name=""/>
        <dsp:cNvSpPr/>
      </dsp:nvSpPr>
      <dsp:spPr>
        <a:xfrm>
          <a:off x="1144036" y="3872008"/>
          <a:ext cx="4576147"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3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83BBBB-4C40-42C6-8C44-E005722A59B6}">
      <dsp:nvSpPr>
        <dsp:cNvPr id="0" name=""/>
        <dsp:cNvSpPr/>
      </dsp:nvSpPr>
      <dsp:spPr>
        <a:xfrm>
          <a:off x="0" y="0"/>
          <a:ext cx="554461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BB3A048-AEB0-427E-8190-61577D9192B1}">
      <dsp:nvSpPr>
        <dsp:cNvPr id="0" name=""/>
        <dsp:cNvSpPr/>
      </dsp:nvSpPr>
      <dsp:spPr>
        <a:xfrm>
          <a:off x="0" y="0"/>
          <a:ext cx="1108923" cy="39334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1450" tIns="171450" rIns="171450" bIns="171450" numCol="1" spcCol="1270" anchor="t" anchorCtr="0">
          <a:noAutofit/>
        </a:bodyPr>
        <a:lstStyle/>
        <a:p>
          <a:pPr marL="0" lvl="0" indent="0" algn="l" defTabSz="2000250">
            <a:lnSpc>
              <a:spcPct val="90000"/>
            </a:lnSpc>
            <a:spcBef>
              <a:spcPct val="0"/>
            </a:spcBef>
            <a:spcAft>
              <a:spcPct val="35000"/>
            </a:spcAft>
            <a:buNone/>
          </a:pPr>
          <a:r>
            <a:rPr lang="zh-CN" altLang="en-US" sz="4500" b="1" kern="1200" dirty="0"/>
            <a:t>分析对象</a:t>
          </a:r>
          <a:endParaRPr lang="en-US" sz="4500" b="1" kern="1200" dirty="0"/>
        </a:p>
      </dsp:txBody>
      <dsp:txXfrm>
        <a:off x="0" y="0"/>
        <a:ext cx="1108923" cy="3933469"/>
      </dsp:txXfrm>
    </dsp:sp>
    <dsp:sp modelId="{D317B37B-AC16-4968-9BA4-F6B6A4DE4108}">
      <dsp:nvSpPr>
        <dsp:cNvPr id="0" name=""/>
        <dsp:cNvSpPr/>
      </dsp:nvSpPr>
      <dsp:spPr>
        <a:xfrm>
          <a:off x="1192092" y="61460"/>
          <a:ext cx="4352523" cy="12292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590" tIns="148590" rIns="148590" bIns="148590" numCol="1" spcCol="1270" anchor="t" anchorCtr="0">
          <a:noAutofit/>
        </a:bodyPr>
        <a:lstStyle/>
        <a:p>
          <a:pPr marL="0" lvl="0" indent="0" algn="l" defTabSz="1733550">
            <a:lnSpc>
              <a:spcPct val="90000"/>
            </a:lnSpc>
            <a:spcBef>
              <a:spcPct val="0"/>
            </a:spcBef>
            <a:spcAft>
              <a:spcPct val="35000"/>
            </a:spcAft>
            <a:buNone/>
          </a:pPr>
          <a:r>
            <a:rPr lang="zh-CN" altLang="en-US" sz="3900" kern="1200" dirty="0"/>
            <a:t>分析目标价差分析</a:t>
          </a:r>
          <a:endParaRPr lang="en-US" sz="3900" kern="1200" dirty="0"/>
        </a:p>
      </dsp:txBody>
      <dsp:txXfrm>
        <a:off x="1192092" y="61460"/>
        <a:ext cx="4352523" cy="1229209"/>
      </dsp:txXfrm>
    </dsp:sp>
    <dsp:sp modelId="{B54AF1D4-3DDE-41B0-AD1C-1ABC58C29CF0}">
      <dsp:nvSpPr>
        <dsp:cNvPr id="0" name=""/>
        <dsp:cNvSpPr/>
      </dsp:nvSpPr>
      <dsp:spPr>
        <a:xfrm>
          <a:off x="1108923" y="1290669"/>
          <a:ext cx="4435692"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F6BBE48-EA70-4DCA-BEAE-1EAB56CB3444}">
      <dsp:nvSpPr>
        <dsp:cNvPr id="0" name=""/>
        <dsp:cNvSpPr/>
      </dsp:nvSpPr>
      <dsp:spPr>
        <a:xfrm>
          <a:off x="1192092" y="1352129"/>
          <a:ext cx="4352523" cy="12292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590" tIns="148590" rIns="148590" bIns="148590" numCol="1" spcCol="1270" anchor="t" anchorCtr="0">
          <a:noAutofit/>
        </a:bodyPr>
        <a:lstStyle/>
        <a:p>
          <a:pPr marL="0" lvl="0" indent="0" algn="l" defTabSz="1733550">
            <a:lnSpc>
              <a:spcPct val="90000"/>
            </a:lnSpc>
            <a:spcBef>
              <a:spcPct val="0"/>
            </a:spcBef>
            <a:spcAft>
              <a:spcPct val="35000"/>
            </a:spcAft>
            <a:buNone/>
          </a:pPr>
          <a:r>
            <a:rPr lang="zh-CN" altLang="en-US" sz="3900" kern="1200" dirty="0"/>
            <a:t>季节性分析</a:t>
          </a:r>
          <a:endParaRPr lang="en-US" altLang="zh-CN" sz="3900" kern="1200" dirty="0"/>
        </a:p>
      </dsp:txBody>
      <dsp:txXfrm>
        <a:off x="1192092" y="1352129"/>
        <a:ext cx="4352523" cy="1229209"/>
      </dsp:txXfrm>
    </dsp:sp>
    <dsp:sp modelId="{D5259249-840D-4642-AC2E-173BF2F90399}">
      <dsp:nvSpPr>
        <dsp:cNvPr id="0" name=""/>
        <dsp:cNvSpPr/>
      </dsp:nvSpPr>
      <dsp:spPr>
        <a:xfrm>
          <a:off x="1108923" y="2581339"/>
          <a:ext cx="4435692"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AC70F01-3381-467F-B917-E9CC9CEB952B}">
      <dsp:nvSpPr>
        <dsp:cNvPr id="0" name=""/>
        <dsp:cNvSpPr/>
      </dsp:nvSpPr>
      <dsp:spPr>
        <a:xfrm>
          <a:off x="1192092" y="2642799"/>
          <a:ext cx="4352523" cy="12292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590" tIns="148590" rIns="148590" bIns="148590" numCol="1" spcCol="1270" anchor="t" anchorCtr="0">
          <a:noAutofit/>
        </a:bodyPr>
        <a:lstStyle/>
        <a:p>
          <a:pPr marL="0" lvl="0" indent="0" algn="l" defTabSz="1733550">
            <a:lnSpc>
              <a:spcPct val="90000"/>
            </a:lnSpc>
            <a:spcBef>
              <a:spcPct val="0"/>
            </a:spcBef>
            <a:spcAft>
              <a:spcPct val="35000"/>
            </a:spcAft>
            <a:buNone/>
          </a:pPr>
          <a:r>
            <a:rPr lang="zh-CN" altLang="en-US" sz="3900" kern="1200" dirty="0"/>
            <a:t>统计学规律分析</a:t>
          </a:r>
          <a:endParaRPr lang="en-US" sz="3900" kern="1200" dirty="0"/>
        </a:p>
      </dsp:txBody>
      <dsp:txXfrm>
        <a:off x="1192092" y="2642799"/>
        <a:ext cx="4352523" cy="1229209"/>
      </dsp:txXfrm>
    </dsp:sp>
    <dsp:sp modelId="{0E0483A6-DEC9-479D-947D-0BC747FC2DE7}">
      <dsp:nvSpPr>
        <dsp:cNvPr id="0" name=""/>
        <dsp:cNvSpPr/>
      </dsp:nvSpPr>
      <dsp:spPr>
        <a:xfrm>
          <a:off x="1108923" y="3872008"/>
          <a:ext cx="4435692"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3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960F4E-C6FF-4F10-AB75-414A259FFB6B}">
      <dsp:nvSpPr>
        <dsp:cNvPr id="0" name=""/>
        <dsp:cNvSpPr/>
      </dsp:nvSpPr>
      <dsp:spPr>
        <a:xfrm>
          <a:off x="7217" y="1376"/>
          <a:ext cx="3451432" cy="264398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ctr" defTabSz="2889250">
            <a:lnSpc>
              <a:spcPct val="90000"/>
            </a:lnSpc>
            <a:spcBef>
              <a:spcPct val="0"/>
            </a:spcBef>
            <a:spcAft>
              <a:spcPct val="35000"/>
            </a:spcAft>
            <a:buNone/>
          </a:pPr>
          <a:r>
            <a:rPr lang="en-US" altLang="zh-CN" sz="6500" kern="1200" dirty="0"/>
            <a:t>Excel</a:t>
          </a:r>
          <a:endParaRPr lang="en-US" sz="6500" kern="1200" dirty="0"/>
        </a:p>
      </dsp:txBody>
      <dsp:txXfrm>
        <a:off x="84657" y="78816"/>
        <a:ext cx="3296552" cy="2489102"/>
      </dsp:txXfrm>
    </dsp:sp>
    <dsp:sp modelId="{53A8EA33-C7D3-4834-98F2-4925576081A8}">
      <dsp:nvSpPr>
        <dsp:cNvPr id="0" name=""/>
        <dsp:cNvSpPr/>
      </dsp:nvSpPr>
      <dsp:spPr>
        <a:xfrm>
          <a:off x="7217" y="2960103"/>
          <a:ext cx="1089467" cy="264398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zh-CN" altLang="en-US" sz="2900" kern="1200" dirty="0"/>
            <a:t>记录存储数据</a:t>
          </a:r>
          <a:endParaRPr lang="en-US" sz="2900" kern="1200" dirty="0"/>
        </a:p>
      </dsp:txBody>
      <dsp:txXfrm>
        <a:off x="39126" y="2992012"/>
        <a:ext cx="1025649" cy="2580164"/>
      </dsp:txXfrm>
    </dsp:sp>
    <dsp:sp modelId="{B79D363D-C02C-4A3F-B8E5-ABD558C96DC7}">
      <dsp:nvSpPr>
        <dsp:cNvPr id="0" name=""/>
        <dsp:cNvSpPr/>
      </dsp:nvSpPr>
      <dsp:spPr>
        <a:xfrm>
          <a:off x="1188200" y="2960103"/>
          <a:ext cx="1089467" cy="264398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zh-CN" altLang="en-US" sz="2900" kern="1200" dirty="0"/>
            <a:t>可视化展现</a:t>
          </a:r>
          <a:endParaRPr lang="en-US" sz="2900" kern="1200" dirty="0"/>
        </a:p>
      </dsp:txBody>
      <dsp:txXfrm>
        <a:off x="1220109" y="2992012"/>
        <a:ext cx="1025649" cy="2580164"/>
      </dsp:txXfrm>
    </dsp:sp>
    <dsp:sp modelId="{AC64AA5A-9E26-486E-859C-32F8706ED65A}">
      <dsp:nvSpPr>
        <dsp:cNvPr id="0" name=""/>
        <dsp:cNvSpPr/>
      </dsp:nvSpPr>
      <dsp:spPr>
        <a:xfrm>
          <a:off x="2369182" y="2960103"/>
          <a:ext cx="1089467" cy="264398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zh-CN" altLang="en-US" sz="2900" kern="1200" dirty="0"/>
            <a:t>计算（函数公式）</a:t>
          </a:r>
          <a:endParaRPr lang="en-US" sz="2900" kern="1200" dirty="0"/>
        </a:p>
      </dsp:txBody>
      <dsp:txXfrm>
        <a:off x="2401091" y="2992012"/>
        <a:ext cx="1025649" cy="2580164"/>
      </dsp:txXfrm>
    </dsp:sp>
    <dsp:sp modelId="{3481EA34-696A-4DF0-A886-D54800E18F20}">
      <dsp:nvSpPr>
        <dsp:cNvPr id="0" name=""/>
        <dsp:cNvSpPr/>
      </dsp:nvSpPr>
      <dsp:spPr>
        <a:xfrm>
          <a:off x="3641680" y="1376"/>
          <a:ext cx="4632414" cy="264398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ctr" defTabSz="2889250">
            <a:lnSpc>
              <a:spcPct val="90000"/>
            </a:lnSpc>
            <a:spcBef>
              <a:spcPct val="0"/>
            </a:spcBef>
            <a:spcAft>
              <a:spcPct val="35000"/>
            </a:spcAft>
            <a:buNone/>
          </a:pPr>
          <a:r>
            <a:rPr lang="en-US" altLang="zh-CN" sz="6500" kern="1200" dirty="0"/>
            <a:t>Python</a:t>
          </a:r>
          <a:endParaRPr lang="en-US" sz="6500" kern="1200" dirty="0"/>
        </a:p>
      </dsp:txBody>
      <dsp:txXfrm>
        <a:off x="3719120" y="78816"/>
        <a:ext cx="4477534" cy="2489102"/>
      </dsp:txXfrm>
    </dsp:sp>
    <dsp:sp modelId="{875AC30B-F415-42BB-8277-1B1FBA8C40C2}">
      <dsp:nvSpPr>
        <dsp:cNvPr id="0" name=""/>
        <dsp:cNvSpPr/>
      </dsp:nvSpPr>
      <dsp:spPr>
        <a:xfrm>
          <a:off x="3641680" y="2960103"/>
          <a:ext cx="1089467" cy="264398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zh-CN" altLang="en-US" sz="2900" kern="1200" dirty="0"/>
            <a:t>清洗对齐</a:t>
          </a:r>
          <a:endParaRPr lang="en-US" sz="2900" kern="1200" dirty="0"/>
        </a:p>
      </dsp:txBody>
      <dsp:txXfrm>
        <a:off x="3673589" y="2992012"/>
        <a:ext cx="1025649" cy="2580164"/>
      </dsp:txXfrm>
    </dsp:sp>
    <dsp:sp modelId="{A298C566-E4C1-4A09-A0C3-D64C1B4FB7DD}">
      <dsp:nvSpPr>
        <dsp:cNvPr id="0" name=""/>
        <dsp:cNvSpPr/>
      </dsp:nvSpPr>
      <dsp:spPr>
        <a:xfrm>
          <a:off x="4822662" y="2960103"/>
          <a:ext cx="1089467" cy="264398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zh-CN" altLang="en-US" sz="2900" kern="1200" dirty="0"/>
            <a:t>季节性分析</a:t>
          </a:r>
          <a:endParaRPr lang="en-US" sz="2900" kern="1200" dirty="0"/>
        </a:p>
      </dsp:txBody>
      <dsp:txXfrm>
        <a:off x="4854571" y="2992012"/>
        <a:ext cx="1025649" cy="2580164"/>
      </dsp:txXfrm>
    </dsp:sp>
    <dsp:sp modelId="{5CE067FA-99B9-4BC6-9EA4-D2BE09528A91}">
      <dsp:nvSpPr>
        <dsp:cNvPr id="0" name=""/>
        <dsp:cNvSpPr/>
      </dsp:nvSpPr>
      <dsp:spPr>
        <a:xfrm>
          <a:off x="6003645" y="2960103"/>
          <a:ext cx="1089467" cy="264398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zh-CN" altLang="en-US" sz="2900" kern="1200" dirty="0"/>
            <a:t>高级建模</a:t>
          </a:r>
          <a:endParaRPr lang="en-US" sz="2900" kern="1200" dirty="0"/>
        </a:p>
      </dsp:txBody>
      <dsp:txXfrm>
        <a:off x="6035554" y="2992012"/>
        <a:ext cx="1025649" cy="2580164"/>
      </dsp:txXfrm>
    </dsp:sp>
    <dsp:sp modelId="{A41C4D3D-EE3D-4729-BF04-599F9720E160}">
      <dsp:nvSpPr>
        <dsp:cNvPr id="0" name=""/>
        <dsp:cNvSpPr/>
      </dsp:nvSpPr>
      <dsp:spPr>
        <a:xfrm>
          <a:off x="7184627" y="2960103"/>
          <a:ext cx="1089467" cy="264398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zh-CN" altLang="en-US" sz="2900" kern="1200" dirty="0"/>
            <a:t>策略开发回测</a:t>
          </a:r>
          <a:endParaRPr lang="en-US" sz="2900" kern="1200" dirty="0"/>
        </a:p>
      </dsp:txBody>
      <dsp:txXfrm>
        <a:off x="7216536" y="2992012"/>
        <a:ext cx="1025649" cy="2580164"/>
      </dsp:txXfrm>
    </dsp:sp>
    <dsp:sp modelId="{3C9DFA23-5E46-46E8-A589-465472A371E3}">
      <dsp:nvSpPr>
        <dsp:cNvPr id="0" name=""/>
        <dsp:cNvSpPr/>
      </dsp:nvSpPr>
      <dsp:spPr>
        <a:xfrm>
          <a:off x="8457125" y="1376"/>
          <a:ext cx="3451432" cy="264398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ctr" defTabSz="2889250">
            <a:lnSpc>
              <a:spcPct val="90000"/>
            </a:lnSpc>
            <a:spcBef>
              <a:spcPct val="0"/>
            </a:spcBef>
            <a:spcAft>
              <a:spcPct val="35000"/>
            </a:spcAft>
            <a:buNone/>
          </a:pPr>
          <a:r>
            <a:rPr lang="en-US" sz="6500" kern="1200" dirty="0"/>
            <a:t>BI</a:t>
          </a:r>
          <a:r>
            <a:rPr lang="zh-CN" altLang="en-US" sz="6500" kern="1200" dirty="0"/>
            <a:t>工具</a:t>
          </a:r>
          <a:endParaRPr lang="en-US" sz="6500" kern="1200" dirty="0"/>
        </a:p>
      </dsp:txBody>
      <dsp:txXfrm>
        <a:off x="8534565" y="78816"/>
        <a:ext cx="3296552" cy="2489102"/>
      </dsp:txXfrm>
    </dsp:sp>
    <dsp:sp modelId="{1280C5A3-BFD2-43B9-8ADA-CA20C5D0C4AF}">
      <dsp:nvSpPr>
        <dsp:cNvPr id="0" name=""/>
        <dsp:cNvSpPr/>
      </dsp:nvSpPr>
      <dsp:spPr>
        <a:xfrm>
          <a:off x="8457125" y="2960103"/>
          <a:ext cx="1089467" cy="264398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zh-CN" altLang="en-US" sz="2900" kern="1200" dirty="0"/>
            <a:t>数据整合</a:t>
          </a:r>
          <a:endParaRPr lang="en-US" sz="2900" kern="1200" dirty="0"/>
        </a:p>
      </dsp:txBody>
      <dsp:txXfrm>
        <a:off x="8489034" y="2992012"/>
        <a:ext cx="1025649" cy="2580164"/>
      </dsp:txXfrm>
    </dsp:sp>
    <dsp:sp modelId="{29905712-81E5-4B29-8B38-6708C1145B93}">
      <dsp:nvSpPr>
        <dsp:cNvPr id="0" name=""/>
        <dsp:cNvSpPr/>
      </dsp:nvSpPr>
      <dsp:spPr>
        <a:xfrm>
          <a:off x="9638107" y="2960103"/>
          <a:ext cx="1089467" cy="264398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zh-CN" altLang="en-US" sz="2900" kern="1200" dirty="0"/>
            <a:t>交互式分析</a:t>
          </a:r>
          <a:endParaRPr lang="en-US" sz="2900" kern="1200" dirty="0"/>
        </a:p>
      </dsp:txBody>
      <dsp:txXfrm>
        <a:off x="9670016" y="2992012"/>
        <a:ext cx="1025649" cy="2580164"/>
      </dsp:txXfrm>
    </dsp:sp>
    <dsp:sp modelId="{DAB1D094-AE62-493F-AF50-2478555A3C25}">
      <dsp:nvSpPr>
        <dsp:cNvPr id="0" name=""/>
        <dsp:cNvSpPr/>
      </dsp:nvSpPr>
      <dsp:spPr>
        <a:xfrm>
          <a:off x="10819090" y="2960103"/>
          <a:ext cx="1089467" cy="264398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zh-CN" altLang="en-US" sz="2900" kern="1200" dirty="0"/>
            <a:t>工具链选型</a:t>
          </a:r>
          <a:endParaRPr lang="en-US" sz="2900" kern="1200" dirty="0"/>
        </a:p>
      </dsp:txBody>
      <dsp:txXfrm>
        <a:off x="10850999" y="2992012"/>
        <a:ext cx="1025649" cy="2580164"/>
      </dsp:txXfrm>
    </dsp:sp>
  </dsp:spTree>
</dsp:drawing>
</file>

<file path=ppt/diagrams/drawing3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B8EA5A-BCB3-487C-BDA6-78A607D61596}">
      <dsp:nvSpPr>
        <dsp:cNvPr id="0" name=""/>
        <dsp:cNvSpPr/>
      </dsp:nvSpPr>
      <dsp:spPr>
        <a:xfrm>
          <a:off x="4480" y="539861"/>
          <a:ext cx="2693849" cy="9792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1808" tIns="138176" rIns="241808" bIns="138176" numCol="1" spcCol="1270" anchor="ctr" anchorCtr="0">
          <a:noAutofit/>
        </a:bodyPr>
        <a:lstStyle/>
        <a:p>
          <a:pPr marL="0" lvl="0" indent="0" algn="ctr" defTabSz="1511300">
            <a:lnSpc>
              <a:spcPct val="90000"/>
            </a:lnSpc>
            <a:spcBef>
              <a:spcPct val="0"/>
            </a:spcBef>
            <a:spcAft>
              <a:spcPct val="35000"/>
            </a:spcAft>
            <a:buNone/>
          </a:pPr>
          <a:r>
            <a:rPr lang="zh-CN" altLang="en-US" sz="3400" kern="1200" dirty="0"/>
            <a:t>公式函数</a:t>
          </a:r>
          <a:endParaRPr lang="en-US" sz="3400" kern="1200" dirty="0"/>
        </a:p>
      </dsp:txBody>
      <dsp:txXfrm>
        <a:off x="4480" y="539861"/>
        <a:ext cx="2693849" cy="979200"/>
      </dsp:txXfrm>
    </dsp:sp>
    <dsp:sp modelId="{601E6F85-4CFD-4178-9E70-AD28A6113050}">
      <dsp:nvSpPr>
        <dsp:cNvPr id="0" name=""/>
        <dsp:cNvSpPr/>
      </dsp:nvSpPr>
      <dsp:spPr>
        <a:xfrm>
          <a:off x="4480" y="1519061"/>
          <a:ext cx="2693849" cy="354654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1356" tIns="181356" rIns="241808" bIns="272034" numCol="1" spcCol="1270" anchor="t" anchorCtr="0">
          <a:noAutofit/>
        </a:bodyPr>
        <a:lstStyle/>
        <a:p>
          <a:pPr marL="285750" lvl="1" indent="-285750" algn="l" defTabSz="1511300">
            <a:lnSpc>
              <a:spcPct val="90000"/>
            </a:lnSpc>
            <a:spcBef>
              <a:spcPct val="0"/>
            </a:spcBef>
            <a:spcAft>
              <a:spcPct val="15000"/>
            </a:spcAft>
            <a:buChar char="•"/>
          </a:pPr>
          <a:r>
            <a:rPr lang="zh-CN" altLang="en-US" sz="3400" kern="1200" dirty="0"/>
            <a:t>数据对齐</a:t>
          </a:r>
          <a:endParaRPr lang="en-US" sz="3400" kern="1200" dirty="0"/>
        </a:p>
        <a:p>
          <a:pPr marL="285750" lvl="1" indent="-285750" algn="l" defTabSz="1511300">
            <a:lnSpc>
              <a:spcPct val="90000"/>
            </a:lnSpc>
            <a:spcBef>
              <a:spcPct val="0"/>
            </a:spcBef>
            <a:spcAft>
              <a:spcPct val="15000"/>
            </a:spcAft>
            <a:buChar char="•"/>
          </a:pPr>
          <a:r>
            <a:rPr lang="zh-CN" altLang="en-US" sz="3400" kern="1200" dirty="0"/>
            <a:t>文本处理</a:t>
          </a:r>
          <a:endParaRPr lang="en-US" sz="3400" kern="1200" dirty="0"/>
        </a:p>
        <a:p>
          <a:pPr marL="285750" lvl="1" indent="-285750" algn="l" defTabSz="1511300">
            <a:lnSpc>
              <a:spcPct val="90000"/>
            </a:lnSpc>
            <a:spcBef>
              <a:spcPct val="0"/>
            </a:spcBef>
            <a:spcAft>
              <a:spcPct val="15000"/>
            </a:spcAft>
            <a:buChar char="•"/>
          </a:pPr>
          <a:r>
            <a:rPr lang="zh-CN" altLang="en-US" sz="3400" kern="1200" dirty="0"/>
            <a:t>数据排序</a:t>
          </a:r>
          <a:endParaRPr lang="en-US" sz="3400" kern="1200" dirty="0"/>
        </a:p>
        <a:p>
          <a:pPr marL="285750" lvl="1" indent="-285750" algn="l" defTabSz="1511300">
            <a:lnSpc>
              <a:spcPct val="90000"/>
            </a:lnSpc>
            <a:spcBef>
              <a:spcPct val="0"/>
            </a:spcBef>
            <a:spcAft>
              <a:spcPct val="15000"/>
            </a:spcAft>
            <a:buChar char="•"/>
          </a:pPr>
          <a:r>
            <a:rPr lang="zh-CN" altLang="en-US" sz="3400" kern="1200" dirty="0"/>
            <a:t>查询引用</a:t>
          </a:r>
          <a:endParaRPr lang="en-US" sz="3400" kern="1200" dirty="0"/>
        </a:p>
      </dsp:txBody>
      <dsp:txXfrm>
        <a:off x="4480" y="1519061"/>
        <a:ext cx="2693849" cy="3546540"/>
      </dsp:txXfrm>
    </dsp:sp>
    <dsp:sp modelId="{F51EBCB1-7488-4D54-AD21-08CEA8780544}">
      <dsp:nvSpPr>
        <dsp:cNvPr id="0" name=""/>
        <dsp:cNvSpPr/>
      </dsp:nvSpPr>
      <dsp:spPr>
        <a:xfrm>
          <a:off x="3075468" y="539861"/>
          <a:ext cx="2693849" cy="9792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1808" tIns="138176" rIns="241808" bIns="138176" numCol="1" spcCol="1270" anchor="ctr" anchorCtr="0">
          <a:noAutofit/>
        </a:bodyPr>
        <a:lstStyle/>
        <a:p>
          <a:pPr marL="0" lvl="0" indent="0" algn="ctr" defTabSz="1511300">
            <a:lnSpc>
              <a:spcPct val="90000"/>
            </a:lnSpc>
            <a:spcBef>
              <a:spcPct val="0"/>
            </a:spcBef>
            <a:spcAft>
              <a:spcPct val="35000"/>
            </a:spcAft>
            <a:buNone/>
          </a:pPr>
          <a:r>
            <a:rPr lang="zh-CN" altLang="en-US" sz="3400" kern="1200" dirty="0"/>
            <a:t>图表分析</a:t>
          </a:r>
          <a:endParaRPr lang="en-US" sz="3400" kern="1200" dirty="0"/>
        </a:p>
      </dsp:txBody>
      <dsp:txXfrm>
        <a:off x="3075468" y="539861"/>
        <a:ext cx="2693849" cy="979200"/>
      </dsp:txXfrm>
    </dsp:sp>
    <dsp:sp modelId="{DDB676D5-F52E-4FE8-ACF0-CFA9F7F5927E}">
      <dsp:nvSpPr>
        <dsp:cNvPr id="0" name=""/>
        <dsp:cNvSpPr/>
      </dsp:nvSpPr>
      <dsp:spPr>
        <a:xfrm>
          <a:off x="3075468" y="1519061"/>
          <a:ext cx="2693849" cy="354654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1356" tIns="181356" rIns="241808" bIns="272034" numCol="1" spcCol="1270" anchor="t" anchorCtr="0">
          <a:noAutofit/>
        </a:bodyPr>
        <a:lstStyle/>
        <a:p>
          <a:pPr marL="285750" lvl="1" indent="-285750" algn="l" defTabSz="1511300">
            <a:lnSpc>
              <a:spcPct val="90000"/>
            </a:lnSpc>
            <a:spcBef>
              <a:spcPct val="0"/>
            </a:spcBef>
            <a:spcAft>
              <a:spcPct val="15000"/>
            </a:spcAft>
            <a:buChar char="•"/>
          </a:pPr>
          <a:r>
            <a:rPr lang="zh-CN" altLang="en-US" sz="3400" kern="1200" dirty="0"/>
            <a:t>数据关系</a:t>
          </a:r>
          <a:endParaRPr lang="en-US" sz="3400" kern="1200" dirty="0"/>
        </a:p>
        <a:p>
          <a:pPr marL="285750" lvl="1" indent="-285750" algn="l" defTabSz="1511300">
            <a:lnSpc>
              <a:spcPct val="90000"/>
            </a:lnSpc>
            <a:spcBef>
              <a:spcPct val="0"/>
            </a:spcBef>
            <a:spcAft>
              <a:spcPct val="15000"/>
            </a:spcAft>
            <a:buChar char="•"/>
          </a:pPr>
          <a:r>
            <a:rPr lang="zh-CN" altLang="en-US" sz="3400" kern="1200" dirty="0"/>
            <a:t>数据趋势与分布</a:t>
          </a:r>
          <a:endParaRPr lang="en-US" sz="3400" kern="1200" dirty="0"/>
        </a:p>
        <a:p>
          <a:pPr marL="285750" lvl="1" indent="-285750" algn="l" defTabSz="1511300">
            <a:lnSpc>
              <a:spcPct val="90000"/>
            </a:lnSpc>
            <a:spcBef>
              <a:spcPct val="0"/>
            </a:spcBef>
            <a:spcAft>
              <a:spcPct val="15000"/>
            </a:spcAft>
            <a:buChar char="•"/>
          </a:pPr>
          <a:r>
            <a:rPr lang="zh-CN" altLang="en-US" sz="3400" kern="1200" dirty="0"/>
            <a:t>决策支持</a:t>
          </a:r>
          <a:endParaRPr lang="en-US" sz="3400" kern="1200" dirty="0"/>
        </a:p>
      </dsp:txBody>
      <dsp:txXfrm>
        <a:off x="3075468" y="1519061"/>
        <a:ext cx="2693849" cy="3546540"/>
      </dsp:txXfrm>
    </dsp:sp>
    <dsp:sp modelId="{FEBC2370-4D06-4BB1-9ADD-0BAD5279D6B0}">
      <dsp:nvSpPr>
        <dsp:cNvPr id="0" name=""/>
        <dsp:cNvSpPr/>
      </dsp:nvSpPr>
      <dsp:spPr>
        <a:xfrm>
          <a:off x="6146456" y="539861"/>
          <a:ext cx="2693849" cy="9792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1808" tIns="138176" rIns="241808" bIns="138176" numCol="1" spcCol="1270" anchor="ctr" anchorCtr="0">
          <a:noAutofit/>
        </a:bodyPr>
        <a:lstStyle/>
        <a:p>
          <a:pPr marL="0" lvl="0" indent="0" algn="ctr" defTabSz="1511300">
            <a:lnSpc>
              <a:spcPct val="90000"/>
            </a:lnSpc>
            <a:spcBef>
              <a:spcPct val="0"/>
            </a:spcBef>
            <a:spcAft>
              <a:spcPct val="35000"/>
            </a:spcAft>
            <a:buNone/>
          </a:pPr>
          <a:r>
            <a:rPr lang="zh-CN" altLang="en-US" sz="3400" kern="1200" dirty="0"/>
            <a:t>数据透视表</a:t>
          </a:r>
          <a:endParaRPr lang="en-US" sz="3400" kern="1200" dirty="0"/>
        </a:p>
      </dsp:txBody>
      <dsp:txXfrm>
        <a:off x="6146456" y="539861"/>
        <a:ext cx="2693849" cy="979200"/>
      </dsp:txXfrm>
    </dsp:sp>
    <dsp:sp modelId="{DF2BEC68-9A73-4F20-AB10-D904590635D3}">
      <dsp:nvSpPr>
        <dsp:cNvPr id="0" name=""/>
        <dsp:cNvSpPr/>
      </dsp:nvSpPr>
      <dsp:spPr>
        <a:xfrm>
          <a:off x="6146456" y="1519061"/>
          <a:ext cx="2693849" cy="354654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1356" tIns="181356" rIns="241808" bIns="272034" numCol="1" spcCol="1270" anchor="t" anchorCtr="0">
          <a:noAutofit/>
        </a:bodyPr>
        <a:lstStyle/>
        <a:p>
          <a:pPr marL="285750" lvl="1" indent="-285750" algn="l" defTabSz="1511300">
            <a:lnSpc>
              <a:spcPct val="90000"/>
            </a:lnSpc>
            <a:spcBef>
              <a:spcPct val="0"/>
            </a:spcBef>
            <a:spcAft>
              <a:spcPct val="15000"/>
            </a:spcAft>
            <a:buChar char="•"/>
          </a:pPr>
          <a:r>
            <a:rPr lang="zh-CN" altLang="en-US" sz="3400" kern="1200" dirty="0"/>
            <a:t>汇总统计</a:t>
          </a:r>
          <a:endParaRPr lang="en-US" sz="3400" kern="1200" dirty="0"/>
        </a:p>
        <a:p>
          <a:pPr marL="285750" lvl="1" indent="-285750" algn="l" defTabSz="1511300">
            <a:lnSpc>
              <a:spcPct val="90000"/>
            </a:lnSpc>
            <a:spcBef>
              <a:spcPct val="0"/>
            </a:spcBef>
            <a:spcAft>
              <a:spcPct val="15000"/>
            </a:spcAft>
            <a:buChar char="•"/>
          </a:pPr>
          <a:r>
            <a:rPr lang="zh-CN" altLang="en-US" sz="3400" kern="1200" dirty="0"/>
            <a:t>分析挖掘</a:t>
          </a:r>
          <a:endParaRPr lang="en-US" sz="3400" kern="1200" dirty="0"/>
        </a:p>
        <a:p>
          <a:pPr marL="285750" lvl="1" indent="-285750" algn="l" defTabSz="1511300">
            <a:lnSpc>
              <a:spcPct val="90000"/>
            </a:lnSpc>
            <a:spcBef>
              <a:spcPct val="0"/>
            </a:spcBef>
            <a:spcAft>
              <a:spcPct val="15000"/>
            </a:spcAft>
            <a:buChar char="•"/>
          </a:pPr>
          <a:r>
            <a:rPr lang="zh-CN" altLang="en-US" sz="3400" kern="1200" dirty="0"/>
            <a:t>报表演示</a:t>
          </a:r>
          <a:endParaRPr lang="en-US" sz="3400" kern="1200" dirty="0"/>
        </a:p>
        <a:p>
          <a:pPr marL="285750" lvl="1" indent="-285750" algn="l" defTabSz="1511300">
            <a:lnSpc>
              <a:spcPct val="90000"/>
            </a:lnSpc>
            <a:spcBef>
              <a:spcPct val="0"/>
            </a:spcBef>
            <a:spcAft>
              <a:spcPct val="15000"/>
            </a:spcAft>
            <a:buChar char="•"/>
          </a:pPr>
          <a:r>
            <a:rPr lang="zh-CN" altLang="en-US" sz="3400" kern="1200" dirty="0"/>
            <a:t>灵活应用</a:t>
          </a:r>
          <a:endParaRPr lang="en-US" sz="3400" kern="1200" dirty="0"/>
        </a:p>
      </dsp:txBody>
      <dsp:txXfrm>
        <a:off x="6146456" y="1519061"/>
        <a:ext cx="2693849" cy="3546540"/>
      </dsp:txXfrm>
    </dsp:sp>
    <dsp:sp modelId="{8626B2C0-C6BD-4CF0-9C0A-67C48FBA6D95}">
      <dsp:nvSpPr>
        <dsp:cNvPr id="0" name=""/>
        <dsp:cNvSpPr/>
      </dsp:nvSpPr>
      <dsp:spPr>
        <a:xfrm>
          <a:off x="9217445" y="539861"/>
          <a:ext cx="2693849" cy="9792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1808" tIns="138176" rIns="241808" bIns="138176" numCol="1" spcCol="1270" anchor="ctr" anchorCtr="0">
          <a:noAutofit/>
        </a:bodyPr>
        <a:lstStyle/>
        <a:p>
          <a:pPr marL="0" lvl="0" indent="0" algn="ctr" defTabSz="1511300">
            <a:lnSpc>
              <a:spcPct val="90000"/>
            </a:lnSpc>
            <a:spcBef>
              <a:spcPct val="0"/>
            </a:spcBef>
            <a:spcAft>
              <a:spcPct val="35000"/>
            </a:spcAft>
            <a:buNone/>
          </a:pPr>
          <a:r>
            <a:rPr lang="en-US" sz="3400" kern="1200" dirty="0"/>
            <a:t>VBA</a:t>
          </a:r>
        </a:p>
      </dsp:txBody>
      <dsp:txXfrm>
        <a:off x="9217445" y="539861"/>
        <a:ext cx="2693849" cy="979200"/>
      </dsp:txXfrm>
    </dsp:sp>
    <dsp:sp modelId="{AFD87D1E-501B-4263-A93F-F297B1A882D9}">
      <dsp:nvSpPr>
        <dsp:cNvPr id="0" name=""/>
        <dsp:cNvSpPr/>
      </dsp:nvSpPr>
      <dsp:spPr>
        <a:xfrm>
          <a:off x="9217445" y="1519061"/>
          <a:ext cx="2693849" cy="354654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9352" tIns="149352" rIns="199136" bIns="224028" numCol="1" spcCol="1270" anchor="t" anchorCtr="0">
          <a:noAutofit/>
        </a:bodyPr>
        <a:lstStyle/>
        <a:p>
          <a:pPr marL="285750" lvl="1" indent="-285750" algn="l" defTabSz="1244600">
            <a:lnSpc>
              <a:spcPct val="90000"/>
            </a:lnSpc>
            <a:spcBef>
              <a:spcPct val="0"/>
            </a:spcBef>
            <a:spcAft>
              <a:spcPct val="15000"/>
            </a:spcAft>
            <a:buChar char="•"/>
          </a:pPr>
          <a:r>
            <a:rPr lang="zh-CN" altLang="en-US" sz="2800" kern="1200" dirty="0"/>
            <a:t>自动化重复</a:t>
          </a:r>
          <a:endParaRPr lang="en-US" sz="2800" kern="1200" dirty="0"/>
        </a:p>
        <a:p>
          <a:pPr marL="285750" lvl="1" indent="-285750" algn="l" defTabSz="1244600">
            <a:lnSpc>
              <a:spcPct val="90000"/>
            </a:lnSpc>
            <a:spcBef>
              <a:spcPct val="0"/>
            </a:spcBef>
            <a:spcAft>
              <a:spcPct val="15000"/>
            </a:spcAft>
            <a:buChar char="•"/>
          </a:pPr>
          <a:r>
            <a:rPr lang="zh-CN" altLang="en-US" sz="2800" kern="1200" dirty="0"/>
            <a:t>批量处理</a:t>
          </a:r>
          <a:endParaRPr lang="en-US" sz="2800" kern="1200" dirty="0"/>
        </a:p>
        <a:p>
          <a:pPr marL="285750" lvl="1" indent="-285750" algn="l" defTabSz="1244600">
            <a:lnSpc>
              <a:spcPct val="90000"/>
            </a:lnSpc>
            <a:spcBef>
              <a:spcPct val="0"/>
            </a:spcBef>
            <a:spcAft>
              <a:spcPct val="15000"/>
            </a:spcAft>
            <a:buChar char="•"/>
          </a:pPr>
          <a:r>
            <a:rPr lang="zh-CN" altLang="en-US" sz="2800" kern="1200" dirty="0"/>
            <a:t>提高效率和准确性</a:t>
          </a:r>
          <a:endParaRPr lang="en-US" sz="2800" kern="1200" dirty="0"/>
        </a:p>
      </dsp:txBody>
      <dsp:txXfrm>
        <a:off x="9217445" y="1519061"/>
        <a:ext cx="2693849" cy="3546540"/>
      </dsp:txXfrm>
    </dsp:sp>
  </dsp:spTree>
</dsp:drawing>
</file>

<file path=ppt/diagrams/drawing3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3A9079-EBA8-4E7D-9CCE-F092F5E407EE}">
      <dsp:nvSpPr>
        <dsp:cNvPr id="0" name=""/>
        <dsp:cNvSpPr/>
      </dsp:nvSpPr>
      <dsp:spPr>
        <a:xfrm>
          <a:off x="9041" y="523"/>
          <a:ext cx="2943554" cy="96660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zh-CN" altLang="en-US" sz="3200" kern="1200" dirty="0"/>
            <a:t>存储数据</a:t>
          </a:r>
          <a:endParaRPr lang="en-US" sz="3200" kern="1200" dirty="0"/>
        </a:p>
      </dsp:txBody>
      <dsp:txXfrm>
        <a:off x="37352" y="28834"/>
        <a:ext cx="2886932" cy="909987"/>
      </dsp:txXfrm>
    </dsp:sp>
    <dsp:sp modelId="{B343EE10-9038-4D3E-A1CB-B90512118877}">
      <dsp:nvSpPr>
        <dsp:cNvPr id="0" name=""/>
        <dsp:cNvSpPr/>
      </dsp:nvSpPr>
      <dsp:spPr>
        <a:xfrm>
          <a:off x="9041" y="1400462"/>
          <a:ext cx="1412454" cy="347864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zh-CN" altLang="en-US" sz="3100" kern="1200" dirty="0"/>
            <a:t>简单灵活</a:t>
          </a:r>
          <a:endParaRPr lang="en-US" sz="3100" kern="1200" dirty="0"/>
        </a:p>
      </dsp:txBody>
      <dsp:txXfrm>
        <a:off x="50410" y="1441831"/>
        <a:ext cx="1329716" cy="3395902"/>
      </dsp:txXfrm>
    </dsp:sp>
    <dsp:sp modelId="{F03934A7-EE08-4E5A-9D09-740C7CD562EC}">
      <dsp:nvSpPr>
        <dsp:cNvPr id="0" name=""/>
        <dsp:cNvSpPr/>
      </dsp:nvSpPr>
      <dsp:spPr>
        <a:xfrm>
          <a:off x="1540141" y="1400462"/>
          <a:ext cx="1412454" cy="347864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zh-CN" altLang="en-US" sz="3100" kern="1200" dirty="0"/>
            <a:t>不善处理大规模数据</a:t>
          </a:r>
          <a:endParaRPr lang="en-US" sz="3100" kern="1200" dirty="0"/>
        </a:p>
      </dsp:txBody>
      <dsp:txXfrm>
        <a:off x="1581510" y="1441831"/>
        <a:ext cx="1329716" cy="3395902"/>
      </dsp:txXfrm>
    </dsp:sp>
    <dsp:sp modelId="{0B766C81-6AF8-4C02-99BF-646F6E7E1CF3}">
      <dsp:nvSpPr>
        <dsp:cNvPr id="0" name=""/>
        <dsp:cNvSpPr/>
      </dsp:nvSpPr>
      <dsp:spPr>
        <a:xfrm>
          <a:off x="3189888" y="523"/>
          <a:ext cx="4474654" cy="96660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zh-CN" altLang="en-US" sz="3200" kern="1200" dirty="0"/>
            <a:t>绘图</a:t>
          </a:r>
          <a:endParaRPr lang="en-US" sz="3200" kern="1200" dirty="0"/>
        </a:p>
      </dsp:txBody>
      <dsp:txXfrm>
        <a:off x="3218199" y="28834"/>
        <a:ext cx="4418032" cy="909987"/>
      </dsp:txXfrm>
    </dsp:sp>
    <dsp:sp modelId="{198B01EF-879B-427A-B982-BF185982C3D0}">
      <dsp:nvSpPr>
        <dsp:cNvPr id="0" name=""/>
        <dsp:cNvSpPr/>
      </dsp:nvSpPr>
      <dsp:spPr>
        <a:xfrm>
          <a:off x="3189888" y="1400462"/>
          <a:ext cx="1412454" cy="347864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zh-CN" altLang="en-US" sz="3100" kern="1200" dirty="0"/>
            <a:t>可视化</a:t>
          </a:r>
          <a:endParaRPr lang="en-US" sz="3100" kern="1200" dirty="0"/>
        </a:p>
      </dsp:txBody>
      <dsp:txXfrm>
        <a:off x="3231257" y="1441831"/>
        <a:ext cx="1329716" cy="3395902"/>
      </dsp:txXfrm>
    </dsp:sp>
    <dsp:sp modelId="{5B427FC0-61E8-485C-B652-A4E85D2890ED}">
      <dsp:nvSpPr>
        <dsp:cNvPr id="0" name=""/>
        <dsp:cNvSpPr/>
      </dsp:nvSpPr>
      <dsp:spPr>
        <a:xfrm>
          <a:off x="4720988" y="1400462"/>
          <a:ext cx="1412454" cy="347864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zh-CN" altLang="en-US" sz="3100" kern="1200"/>
            <a:t>交互</a:t>
          </a:r>
          <a:endParaRPr lang="en-US" sz="3100" kern="1200" dirty="0"/>
        </a:p>
      </dsp:txBody>
      <dsp:txXfrm>
        <a:off x="4762357" y="1441831"/>
        <a:ext cx="1329716" cy="3395902"/>
      </dsp:txXfrm>
    </dsp:sp>
    <dsp:sp modelId="{0299262F-5B67-4F0F-B3C5-B9CDDDF23545}">
      <dsp:nvSpPr>
        <dsp:cNvPr id="0" name=""/>
        <dsp:cNvSpPr/>
      </dsp:nvSpPr>
      <dsp:spPr>
        <a:xfrm>
          <a:off x="6252088" y="1400462"/>
          <a:ext cx="1412454" cy="347864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zh-CN" altLang="en-US" sz="3100" kern="1200" dirty="0"/>
            <a:t>数据分布</a:t>
          </a:r>
          <a:endParaRPr lang="en-US" sz="3100" kern="1200" dirty="0"/>
        </a:p>
      </dsp:txBody>
      <dsp:txXfrm>
        <a:off x="6293457" y="1441831"/>
        <a:ext cx="1329716" cy="3395902"/>
      </dsp:txXfrm>
    </dsp:sp>
    <dsp:sp modelId="{283292B2-F9EA-4223-87C1-8D7D0CBE3EE3}">
      <dsp:nvSpPr>
        <dsp:cNvPr id="0" name=""/>
        <dsp:cNvSpPr/>
      </dsp:nvSpPr>
      <dsp:spPr>
        <a:xfrm>
          <a:off x="7901834" y="523"/>
          <a:ext cx="2943554" cy="96660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zh-CN" altLang="en-US" sz="3200" kern="1200" dirty="0"/>
            <a:t>模型</a:t>
          </a:r>
          <a:endParaRPr lang="en-US" sz="3200" kern="1200" dirty="0"/>
        </a:p>
      </dsp:txBody>
      <dsp:txXfrm>
        <a:off x="7930145" y="28834"/>
        <a:ext cx="2886932" cy="909987"/>
      </dsp:txXfrm>
    </dsp:sp>
    <dsp:sp modelId="{1A17368C-5DB9-4D0C-AF33-0B6CD8E55BF4}">
      <dsp:nvSpPr>
        <dsp:cNvPr id="0" name=""/>
        <dsp:cNvSpPr/>
      </dsp:nvSpPr>
      <dsp:spPr>
        <a:xfrm>
          <a:off x="7901834" y="1400462"/>
          <a:ext cx="1412454" cy="347864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zh-CN" altLang="en-US" sz="3100" kern="1200" dirty="0"/>
            <a:t>价差</a:t>
          </a:r>
          <a:endParaRPr lang="en-US" sz="3100" kern="1200" dirty="0"/>
        </a:p>
      </dsp:txBody>
      <dsp:txXfrm>
        <a:off x="7943203" y="1441831"/>
        <a:ext cx="1329716" cy="3395902"/>
      </dsp:txXfrm>
    </dsp:sp>
    <dsp:sp modelId="{4BB42811-DD5E-43B8-A559-FCD161A4F2B5}">
      <dsp:nvSpPr>
        <dsp:cNvPr id="0" name=""/>
        <dsp:cNvSpPr/>
      </dsp:nvSpPr>
      <dsp:spPr>
        <a:xfrm>
          <a:off x="9432935" y="1400462"/>
          <a:ext cx="1412454" cy="347864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zh-CN" altLang="en-US" sz="3100" kern="1200" dirty="0"/>
            <a:t>成本利润</a:t>
          </a:r>
          <a:endParaRPr lang="en-US" sz="3100" kern="1200" dirty="0"/>
        </a:p>
      </dsp:txBody>
      <dsp:txXfrm>
        <a:off x="9474304" y="1441831"/>
        <a:ext cx="1329716" cy="3395902"/>
      </dsp:txXfrm>
    </dsp:sp>
  </dsp:spTree>
</dsp:drawing>
</file>

<file path=ppt/diagrams/drawing3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7E193E9-BEC5-4F66-A8B8-CFD79F86C0F6}">
      <dsp:nvSpPr>
        <dsp:cNvPr id="0" name=""/>
        <dsp:cNvSpPr/>
      </dsp:nvSpPr>
      <dsp:spPr>
        <a:xfrm>
          <a:off x="1347" y="1275"/>
          <a:ext cx="2040784" cy="244000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zh-CN" altLang="en-US" sz="2700" kern="1200" dirty="0"/>
            <a:t>数据处理</a:t>
          </a:r>
          <a:endParaRPr lang="en-US" sz="2700" kern="1200" dirty="0"/>
        </a:p>
      </dsp:txBody>
      <dsp:txXfrm>
        <a:off x="61120" y="61048"/>
        <a:ext cx="1921238" cy="2320457"/>
      </dsp:txXfrm>
    </dsp:sp>
    <dsp:sp modelId="{C66FDB7C-31B6-47B5-8719-1C5F2E4DB611}">
      <dsp:nvSpPr>
        <dsp:cNvPr id="0" name=""/>
        <dsp:cNvSpPr/>
      </dsp:nvSpPr>
      <dsp:spPr>
        <a:xfrm>
          <a:off x="1347" y="2726380"/>
          <a:ext cx="979263" cy="244000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zh-CN" altLang="en-US" sz="2700" kern="1200" dirty="0"/>
            <a:t>数据采集</a:t>
          </a:r>
          <a:endParaRPr lang="en-US" sz="2700" kern="1200" dirty="0"/>
        </a:p>
      </dsp:txBody>
      <dsp:txXfrm>
        <a:off x="30029" y="2755062"/>
        <a:ext cx="921899" cy="2382639"/>
      </dsp:txXfrm>
    </dsp:sp>
    <dsp:sp modelId="{D8660CB8-48C3-4B68-B266-22ABDB40473F}">
      <dsp:nvSpPr>
        <dsp:cNvPr id="0" name=""/>
        <dsp:cNvSpPr/>
      </dsp:nvSpPr>
      <dsp:spPr>
        <a:xfrm>
          <a:off x="1062868" y="2726380"/>
          <a:ext cx="979263" cy="244000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zh-CN" altLang="en-US" sz="2700" kern="1200" dirty="0"/>
            <a:t>生态系统丰富</a:t>
          </a:r>
          <a:endParaRPr lang="en-US" sz="2700" kern="1200" dirty="0"/>
        </a:p>
      </dsp:txBody>
      <dsp:txXfrm>
        <a:off x="1091550" y="2755062"/>
        <a:ext cx="921899" cy="2382639"/>
      </dsp:txXfrm>
    </dsp:sp>
    <dsp:sp modelId="{3D96B53C-B9ED-4A00-8F91-C0632382BA1A}">
      <dsp:nvSpPr>
        <dsp:cNvPr id="0" name=""/>
        <dsp:cNvSpPr/>
      </dsp:nvSpPr>
      <dsp:spPr>
        <a:xfrm>
          <a:off x="2206648" y="1275"/>
          <a:ext cx="979263" cy="244000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zh-CN" altLang="en-US" sz="2700" kern="1200" dirty="0"/>
            <a:t>绘制图表</a:t>
          </a:r>
          <a:endParaRPr lang="en-US" sz="2700" kern="1200" dirty="0"/>
        </a:p>
      </dsp:txBody>
      <dsp:txXfrm>
        <a:off x="2235330" y="29957"/>
        <a:ext cx="921899" cy="2382639"/>
      </dsp:txXfrm>
    </dsp:sp>
    <dsp:sp modelId="{5F2793D4-EB33-4A34-AC7C-B8244F87257D}">
      <dsp:nvSpPr>
        <dsp:cNvPr id="0" name=""/>
        <dsp:cNvSpPr/>
      </dsp:nvSpPr>
      <dsp:spPr>
        <a:xfrm>
          <a:off x="2206648" y="2726380"/>
          <a:ext cx="979263" cy="244000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zh-CN" altLang="en-US" sz="2700" kern="1200" dirty="0"/>
            <a:t>灵活</a:t>
          </a:r>
          <a:endParaRPr lang="en-US" sz="2700" kern="1200" dirty="0"/>
        </a:p>
      </dsp:txBody>
      <dsp:txXfrm>
        <a:off x="2235330" y="2755062"/>
        <a:ext cx="921899" cy="2382639"/>
      </dsp:txXfrm>
    </dsp:sp>
    <dsp:sp modelId="{7DA3A021-D934-40AA-8B82-066CAAC75E82}">
      <dsp:nvSpPr>
        <dsp:cNvPr id="0" name=""/>
        <dsp:cNvSpPr/>
      </dsp:nvSpPr>
      <dsp:spPr>
        <a:xfrm>
          <a:off x="3350427" y="1275"/>
          <a:ext cx="5225347" cy="244000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zh-CN" altLang="en-US" sz="2700" kern="1200" dirty="0"/>
            <a:t>预测模型</a:t>
          </a:r>
          <a:endParaRPr lang="en-US" sz="2700" kern="1200" dirty="0"/>
        </a:p>
      </dsp:txBody>
      <dsp:txXfrm>
        <a:off x="3421892" y="72740"/>
        <a:ext cx="5082417" cy="2297073"/>
      </dsp:txXfrm>
    </dsp:sp>
    <dsp:sp modelId="{8082AA76-3255-4133-9513-8966ED083C06}">
      <dsp:nvSpPr>
        <dsp:cNvPr id="0" name=""/>
        <dsp:cNvSpPr/>
      </dsp:nvSpPr>
      <dsp:spPr>
        <a:xfrm>
          <a:off x="3350427" y="2726380"/>
          <a:ext cx="979263" cy="244000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zh-CN" altLang="en-US" sz="2700" kern="1200" dirty="0"/>
            <a:t>线性回归模型</a:t>
          </a:r>
          <a:endParaRPr lang="en-US" sz="2700" kern="1200" dirty="0"/>
        </a:p>
      </dsp:txBody>
      <dsp:txXfrm>
        <a:off x="3379109" y="2755062"/>
        <a:ext cx="921899" cy="2382639"/>
      </dsp:txXfrm>
    </dsp:sp>
    <dsp:sp modelId="{B2392E57-CC5E-4816-B900-73F8CBDDDF7C}">
      <dsp:nvSpPr>
        <dsp:cNvPr id="0" name=""/>
        <dsp:cNvSpPr/>
      </dsp:nvSpPr>
      <dsp:spPr>
        <a:xfrm>
          <a:off x="4411948" y="2726380"/>
          <a:ext cx="979263" cy="244000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zh-CN" altLang="en-US" sz="2700" kern="1200" dirty="0"/>
            <a:t>逻辑回归模型</a:t>
          </a:r>
          <a:endParaRPr lang="en-US" sz="2700" kern="1200" dirty="0"/>
        </a:p>
      </dsp:txBody>
      <dsp:txXfrm>
        <a:off x="4440630" y="2755062"/>
        <a:ext cx="921899" cy="2382639"/>
      </dsp:txXfrm>
    </dsp:sp>
    <dsp:sp modelId="{4B4B8184-E59D-4AD1-B02D-6778ED313947}">
      <dsp:nvSpPr>
        <dsp:cNvPr id="0" name=""/>
        <dsp:cNvSpPr/>
      </dsp:nvSpPr>
      <dsp:spPr>
        <a:xfrm>
          <a:off x="5473469" y="2726380"/>
          <a:ext cx="979263" cy="244000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zh-CN" altLang="en-US" sz="2700" kern="1200" dirty="0"/>
            <a:t>决策树模型</a:t>
          </a:r>
          <a:endParaRPr lang="en-US" sz="2700" kern="1200" dirty="0"/>
        </a:p>
      </dsp:txBody>
      <dsp:txXfrm>
        <a:off x="5502151" y="2755062"/>
        <a:ext cx="921899" cy="2382639"/>
      </dsp:txXfrm>
    </dsp:sp>
    <dsp:sp modelId="{C7470995-9B9A-413F-AA09-3C29D632F764}">
      <dsp:nvSpPr>
        <dsp:cNvPr id="0" name=""/>
        <dsp:cNvSpPr/>
      </dsp:nvSpPr>
      <dsp:spPr>
        <a:xfrm>
          <a:off x="6534990" y="2726380"/>
          <a:ext cx="979263" cy="244000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zh-CN" altLang="en-US" sz="2700" kern="1200" dirty="0"/>
            <a:t>随机森林模型</a:t>
          </a:r>
          <a:endParaRPr lang="en-US" sz="2700" kern="1200" dirty="0"/>
        </a:p>
      </dsp:txBody>
      <dsp:txXfrm>
        <a:off x="6563672" y="2755062"/>
        <a:ext cx="921899" cy="2382639"/>
      </dsp:txXfrm>
    </dsp:sp>
    <dsp:sp modelId="{DF43D5B2-2A87-4149-8C41-6F467583E6BB}">
      <dsp:nvSpPr>
        <dsp:cNvPr id="0" name=""/>
        <dsp:cNvSpPr/>
      </dsp:nvSpPr>
      <dsp:spPr>
        <a:xfrm>
          <a:off x="7596511" y="2726380"/>
          <a:ext cx="979263" cy="244000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zh-CN" altLang="en-US" sz="2700" kern="1200" dirty="0"/>
            <a:t>向量机模型</a:t>
          </a:r>
          <a:endParaRPr lang="en-US" sz="2700" kern="1200" dirty="0"/>
        </a:p>
      </dsp:txBody>
      <dsp:txXfrm>
        <a:off x="7625193" y="2755062"/>
        <a:ext cx="921899" cy="2382639"/>
      </dsp:txXfrm>
    </dsp:sp>
    <dsp:sp modelId="{2A360C0C-42DA-4964-B9FE-1AA35D55BE06}">
      <dsp:nvSpPr>
        <dsp:cNvPr id="0" name=""/>
        <dsp:cNvSpPr/>
      </dsp:nvSpPr>
      <dsp:spPr>
        <a:xfrm>
          <a:off x="8740291" y="1275"/>
          <a:ext cx="2040784" cy="244000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zh-CN" altLang="en-US" sz="2700" kern="1200"/>
            <a:t>策略</a:t>
          </a:r>
          <a:r>
            <a:rPr lang="zh-CN" altLang="en-US" sz="2700" kern="1200" dirty="0"/>
            <a:t>开发</a:t>
          </a:r>
          <a:endParaRPr lang="en-US" sz="2700" kern="1200" dirty="0"/>
        </a:p>
      </dsp:txBody>
      <dsp:txXfrm>
        <a:off x="8800064" y="61048"/>
        <a:ext cx="1921238" cy="2320457"/>
      </dsp:txXfrm>
    </dsp:sp>
    <dsp:sp modelId="{A2D8D6B8-380F-4F0E-A76D-38D141B7A882}">
      <dsp:nvSpPr>
        <dsp:cNvPr id="0" name=""/>
        <dsp:cNvSpPr/>
      </dsp:nvSpPr>
      <dsp:spPr>
        <a:xfrm>
          <a:off x="8740291" y="2726380"/>
          <a:ext cx="979263" cy="244000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zh-CN" altLang="en-US" sz="2700" kern="1200" dirty="0"/>
            <a:t>灵活高效</a:t>
          </a:r>
          <a:endParaRPr lang="en-US" sz="2700" kern="1200" dirty="0"/>
        </a:p>
      </dsp:txBody>
      <dsp:txXfrm>
        <a:off x="8768973" y="2755062"/>
        <a:ext cx="921899" cy="2382639"/>
      </dsp:txXfrm>
    </dsp:sp>
    <dsp:sp modelId="{CEEA5A40-B6DE-44C1-AE48-7BD5A7D72B71}">
      <dsp:nvSpPr>
        <dsp:cNvPr id="0" name=""/>
        <dsp:cNvSpPr/>
      </dsp:nvSpPr>
      <dsp:spPr>
        <a:xfrm>
          <a:off x="9801812" y="2726380"/>
          <a:ext cx="979263" cy="244000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zh-CN" altLang="en-US" sz="2700" kern="1200" dirty="0"/>
            <a:t>回测</a:t>
          </a:r>
          <a:endParaRPr lang="en-US" sz="2700" kern="1200" dirty="0"/>
        </a:p>
      </dsp:txBody>
      <dsp:txXfrm>
        <a:off x="9830494" y="2755062"/>
        <a:ext cx="921899" cy="2382639"/>
      </dsp:txXfrm>
    </dsp:sp>
  </dsp:spTree>
</dsp:drawing>
</file>

<file path=ppt/diagrams/drawing3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C5C99E-C93A-483E-94F8-D7E0E72E775F}">
      <dsp:nvSpPr>
        <dsp:cNvPr id="0" name=""/>
        <dsp:cNvSpPr/>
      </dsp:nvSpPr>
      <dsp:spPr>
        <a:xfrm>
          <a:off x="3397" y="19056"/>
          <a:ext cx="3312930" cy="11520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4480" tIns="162560" rIns="284480" bIns="162560" numCol="1" spcCol="1270" anchor="ctr" anchorCtr="0">
          <a:noAutofit/>
        </a:bodyPr>
        <a:lstStyle/>
        <a:p>
          <a:pPr marL="0" lvl="0" indent="0" algn="ctr" defTabSz="1778000">
            <a:lnSpc>
              <a:spcPct val="90000"/>
            </a:lnSpc>
            <a:spcBef>
              <a:spcPct val="0"/>
            </a:spcBef>
            <a:spcAft>
              <a:spcPct val="35000"/>
            </a:spcAft>
            <a:buNone/>
          </a:pPr>
          <a:r>
            <a:rPr lang="zh-CN" altLang="en-US" sz="4000" kern="1200" dirty="0"/>
            <a:t>决策仪表</a:t>
          </a:r>
          <a:endParaRPr lang="en-US" sz="4000" kern="1200" dirty="0"/>
        </a:p>
      </dsp:txBody>
      <dsp:txXfrm>
        <a:off x="3397" y="19056"/>
        <a:ext cx="3312930" cy="1152000"/>
      </dsp:txXfrm>
    </dsp:sp>
    <dsp:sp modelId="{714F97C2-66DE-47ED-BAB6-6E0A7E80F533}">
      <dsp:nvSpPr>
        <dsp:cNvPr id="0" name=""/>
        <dsp:cNvSpPr/>
      </dsp:nvSpPr>
      <dsp:spPr>
        <a:xfrm>
          <a:off x="3397" y="1171056"/>
          <a:ext cx="3312930" cy="3220013"/>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3360" tIns="213360" rIns="284480" bIns="320040" numCol="1" spcCol="1270" anchor="t" anchorCtr="0">
          <a:noAutofit/>
        </a:bodyPr>
        <a:lstStyle/>
        <a:p>
          <a:pPr marL="285750" lvl="1" indent="-285750" algn="l" defTabSz="1778000">
            <a:lnSpc>
              <a:spcPct val="90000"/>
            </a:lnSpc>
            <a:spcBef>
              <a:spcPct val="0"/>
            </a:spcBef>
            <a:spcAft>
              <a:spcPct val="15000"/>
            </a:spcAft>
            <a:buChar char="•"/>
          </a:pPr>
          <a:r>
            <a:rPr lang="zh-CN" altLang="en-US" sz="4000" kern="1200" dirty="0"/>
            <a:t>产业链传导</a:t>
          </a:r>
          <a:endParaRPr lang="en-US" sz="4000" kern="1200" dirty="0"/>
        </a:p>
      </dsp:txBody>
      <dsp:txXfrm>
        <a:off x="3397" y="1171056"/>
        <a:ext cx="3312930" cy="3220013"/>
      </dsp:txXfrm>
    </dsp:sp>
    <dsp:sp modelId="{1D2CA59E-2460-4F84-B0D8-1D0A1427C0C4}">
      <dsp:nvSpPr>
        <dsp:cNvPr id="0" name=""/>
        <dsp:cNvSpPr/>
      </dsp:nvSpPr>
      <dsp:spPr>
        <a:xfrm>
          <a:off x="3780138" y="19056"/>
          <a:ext cx="3312930" cy="11520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4480" tIns="162560" rIns="284480" bIns="162560" numCol="1" spcCol="1270" anchor="ctr" anchorCtr="0">
          <a:noAutofit/>
        </a:bodyPr>
        <a:lstStyle/>
        <a:p>
          <a:pPr marL="0" lvl="0" indent="0" algn="ctr" defTabSz="1778000">
            <a:lnSpc>
              <a:spcPct val="90000"/>
            </a:lnSpc>
            <a:spcBef>
              <a:spcPct val="0"/>
            </a:spcBef>
            <a:spcAft>
              <a:spcPct val="35000"/>
            </a:spcAft>
            <a:buNone/>
          </a:pPr>
          <a:r>
            <a:rPr lang="zh-CN" altLang="en-US" sz="4000" kern="1200" dirty="0"/>
            <a:t>主要工具</a:t>
          </a:r>
          <a:endParaRPr lang="en-US" sz="4000" kern="1200" dirty="0"/>
        </a:p>
      </dsp:txBody>
      <dsp:txXfrm>
        <a:off x="3780138" y="19056"/>
        <a:ext cx="3312930" cy="1152000"/>
      </dsp:txXfrm>
    </dsp:sp>
    <dsp:sp modelId="{BF3F8E54-CD96-45AD-B4DF-1E9922F603CC}">
      <dsp:nvSpPr>
        <dsp:cNvPr id="0" name=""/>
        <dsp:cNvSpPr/>
      </dsp:nvSpPr>
      <dsp:spPr>
        <a:xfrm>
          <a:off x="3780138" y="1171056"/>
          <a:ext cx="3312930" cy="3220013"/>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3360" tIns="213360" rIns="284480" bIns="320040" numCol="1" spcCol="1270" anchor="t" anchorCtr="0">
          <a:noAutofit/>
        </a:bodyPr>
        <a:lstStyle/>
        <a:p>
          <a:pPr marL="285750" lvl="1" indent="-285750" algn="l" defTabSz="1778000">
            <a:lnSpc>
              <a:spcPct val="90000"/>
            </a:lnSpc>
            <a:spcBef>
              <a:spcPct val="0"/>
            </a:spcBef>
            <a:spcAft>
              <a:spcPct val="15000"/>
            </a:spcAft>
            <a:buChar char="•"/>
          </a:pPr>
          <a:r>
            <a:rPr lang="en-US" altLang="zh-CN" sz="4000" kern="1200" dirty="0" err="1"/>
            <a:t>PowerBI</a:t>
          </a:r>
          <a:endParaRPr lang="en-US" sz="4000" kern="1200" dirty="0"/>
        </a:p>
        <a:p>
          <a:pPr marL="285750" lvl="1" indent="-285750" algn="l" defTabSz="1778000">
            <a:lnSpc>
              <a:spcPct val="90000"/>
            </a:lnSpc>
            <a:spcBef>
              <a:spcPct val="0"/>
            </a:spcBef>
            <a:spcAft>
              <a:spcPct val="15000"/>
            </a:spcAft>
            <a:buChar char="•"/>
          </a:pPr>
          <a:r>
            <a:rPr lang="en-US" altLang="zh-CN" sz="4000" kern="1200" dirty="0" err="1"/>
            <a:t>TableAU</a:t>
          </a:r>
          <a:endParaRPr lang="en-US" sz="4000" kern="1200" dirty="0"/>
        </a:p>
        <a:p>
          <a:pPr marL="285750" lvl="1" indent="-285750" algn="l" defTabSz="1778000">
            <a:lnSpc>
              <a:spcPct val="90000"/>
            </a:lnSpc>
            <a:spcBef>
              <a:spcPct val="0"/>
            </a:spcBef>
            <a:spcAft>
              <a:spcPct val="15000"/>
            </a:spcAft>
            <a:buChar char="•"/>
          </a:pPr>
          <a:r>
            <a:rPr lang="en-US" altLang="zh-CN" sz="4000" kern="1200" dirty="0" err="1"/>
            <a:t>Metabase</a:t>
          </a:r>
          <a:endParaRPr lang="en-US" sz="4000" kern="1200" dirty="0"/>
        </a:p>
      </dsp:txBody>
      <dsp:txXfrm>
        <a:off x="3780138" y="1171056"/>
        <a:ext cx="3312930" cy="3220013"/>
      </dsp:txXfrm>
    </dsp:sp>
    <dsp:sp modelId="{D704FC98-384C-4B92-8B98-E9228A0CFC92}">
      <dsp:nvSpPr>
        <dsp:cNvPr id="0" name=""/>
        <dsp:cNvSpPr/>
      </dsp:nvSpPr>
      <dsp:spPr>
        <a:xfrm>
          <a:off x="7556879" y="19056"/>
          <a:ext cx="3312930" cy="11520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4480" tIns="162560" rIns="284480" bIns="162560" numCol="1" spcCol="1270" anchor="ctr" anchorCtr="0">
          <a:noAutofit/>
        </a:bodyPr>
        <a:lstStyle/>
        <a:p>
          <a:pPr marL="0" lvl="0" indent="0" algn="ctr" defTabSz="1778000">
            <a:lnSpc>
              <a:spcPct val="90000"/>
            </a:lnSpc>
            <a:spcBef>
              <a:spcPct val="0"/>
            </a:spcBef>
            <a:spcAft>
              <a:spcPct val="35000"/>
            </a:spcAft>
            <a:buNone/>
          </a:pPr>
          <a:r>
            <a:rPr lang="zh-CN" altLang="en-US" sz="4000" kern="1200" dirty="0"/>
            <a:t>主要功能</a:t>
          </a:r>
          <a:endParaRPr lang="en-US" sz="4000" kern="1200" dirty="0"/>
        </a:p>
      </dsp:txBody>
      <dsp:txXfrm>
        <a:off x="7556879" y="19056"/>
        <a:ext cx="3312930" cy="1152000"/>
      </dsp:txXfrm>
    </dsp:sp>
    <dsp:sp modelId="{76D25F3C-9313-47FB-978B-9B80F0C1A633}">
      <dsp:nvSpPr>
        <dsp:cNvPr id="0" name=""/>
        <dsp:cNvSpPr/>
      </dsp:nvSpPr>
      <dsp:spPr>
        <a:xfrm>
          <a:off x="7556879" y="1171056"/>
          <a:ext cx="3312930" cy="3220013"/>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3360" tIns="213360" rIns="284480" bIns="320040" numCol="1" spcCol="1270" anchor="t" anchorCtr="0">
          <a:noAutofit/>
        </a:bodyPr>
        <a:lstStyle/>
        <a:p>
          <a:pPr marL="285750" lvl="1" indent="-285750" algn="l" defTabSz="1778000">
            <a:lnSpc>
              <a:spcPct val="90000"/>
            </a:lnSpc>
            <a:spcBef>
              <a:spcPct val="0"/>
            </a:spcBef>
            <a:spcAft>
              <a:spcPct val="15000"/>
            </a:spcAft>
            <a:buChar char="•"/>
          </a:pPr>
          <a:r>
            <a:rPr lang="zh-CN" altLang="en-US" sz="4000" kern="1200" dirty="0"/>
            <a:t>数据整合</a:t>
          </a:r>
          <a:endParaRPr lang="en-US" sz="4000" kern="1200" dirty="0"/>
        </a:p>
        <a:p>
          <a:pPr marL="285750" lvl="1" indent="-285750" algn="l" defTabSz="1778000">
            <a:lnSpc>
              <a:spcPct val="90000"/>
            </a:lnSpc>
            <a:spcBef>
              <a:spcPct val="0"/>
            </a:spcBef>
            <a:spcAft>
              <a:spcPct val="15000"/>
            </a:spcAft>
            <a:buChar char="•"/>
          </a:pPr>
          <a:r>
            <a:rPr lang="zh-CN" altLang="en-US" sz="4000" kern="1200" dirty="0"/>
            <a:t>分析挖掘</a:t>
          </a:r>
          <a:endParaRPr lang="en-US" sz="4000" kern="1200" dirty="0"/>
        </a:p>
        <a:p>
          <a:pPr marL="285750" lvl="1" indent="-285750" algn="l" defTabSz="1778000">
            <a:lnSpc>
              <a:spcPct val="90000"/>
            </a:lnSpc>
            <a:spcBef>
              <a:spcPct val="0"/>
            </a:spcBef>
            <a:spcAft>
              <a:spcPct val="15000"/>
            </a:spcAft>
            <a:buChar char="•"/>
          </a:pPr>
          <a:r>
            <a:rPr lang="zh-CN" altLang="en-US" sz="4000" kern="1200" dirty="0"/>
            <a:t>决策支持</a:t>
          </a:r>
          <a:endParaRPr lang="en-US" sz="4000" kern="1200" dirty="0"/>
        </a:p>
      </dsp:txBody>
      <dsp:txXfrm>
        <a:off x="7556879" y="1171056"/>
        <a:ext cx="3312930" cy="3220013"/>
      </dsp:txXfrm>
    </dsp:sp>
  </dsp:spTree>
</dsp:drawing>
</file>

<file path=ppt/diagrams/drawing3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33D6FB6-7EAE-4975-8A0D-A726ACF09FEB}">
      <dsp:nvSpPr>
        <dsp:cNvPr id="0" name=""/>
        <dsp:cNvSpPr/>
      </dsp:nvSpPr>
      <dsp:spPr>
        <a:xfrm>
          <a:off x="3723" y="73994"/>
          <a:ext cx="3630587" cy="10080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8920" tIns="142240" rIns="248920" bIns="142240" numCol="1" spcCol="1270" anchor="ctr" anchorCtr="0">
          <a:noAutofit/>
        </a:bodyPr>
        <a:lstStyle/>
        <a:p>
          <a:pPr marL="0" lvl="0" indent="0" algn="ctr" defTabSz="1555750">
            <a:lnSpc>
              <a:spcPct val="90000"/>
            </a:lnSpc>
            <a:spcBef>
              <a:spcPct val="0"/>
            </a:spcBef>
            <a:spcAft>
              <a:spcPct val="35000"/>
            </a:spcAft>
            <a:buNone/>
          </a:pPr>
          <a:r>
            <a:rPr lang="zh-CN" altLang="en-US" sz="3500" kern="1200" dirty="0"/>
            <a:t>基本功能</a:t>
          </a:r>
          <a:endParaRPr lang="en-US" sz="3500" kern="1200" dirty="0"/>
        </a:p>
      </dsp:txBody>
      <dsp:txXfrm>
        <a:off x="3723" y="73994"/>
        <a:ext cx="3630587" cy="1008000"/>
      </dsp:txXfrm>
    </dsp:sp>
    <dsp:sp modelId="{1615088C-BB97-4B6B-9620-F1BE8E0F22B3}">
      <dsp:nvSpPr>
        <dsp:cNvPr id="0" name=""/>
        <dsp:cNvSpPr/>
      </dsp:nvSpPr>
      <dsp:spPr>
        <a:xfrm>
          <a:off x="3723" y="1081994"/>
          <a:ext cx="3630587" cy="4449473"/>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6690" tIns="186690" rIns="248920" bIns="280035" numCol="1" spcCol="1270" anchor="t" anchorCtr="0">
          <a:noAutofit/>
        </a:bodyPr>
        <a:lstStyle/>
        <a:p>
          <a:pPr marL="285750" lvl="1" indent="-285750" algn="l" defTabSz="1555750">
            <a:lnSpc>
              <a:spcPct val="90000"/>
            </a:lnSpc>
            <a:spcBef>
              <a:spcPct val="0"/>
            </a:spcBef>
            <a:spcAft>
              <a:spcPct val="15000"/>
            </a:spcAft>
            <a:buChar char="•"/>
          </a:pPr>
          <a:r>
            <a:rPr lang="zh-CN" altLang="en-US" sz="3500" kern="1200" dirty="0"/>
            <a:t>数据连接</a:t>
          </a:r>
          <a:endParaRPr lang="en-US" sz="3500" kern="1200" dirty="0"/>
        </a:p>
        <a:p>
          <a:pPr marL="285750" lvl="1" indent="-285750" algn="l" defTabSz="1555750">
            <a:lnSpc>
              <a:spcPct val="90000"/>
            </a:lnSpc>
            <a:spcBef>
              <a:spcPct val="0"/>
            </a:spcBef>
            <a:spcAft>
              <a:spcPct val="15000"/>
            </a:spcAft>
            <a:buChar char="•"/>
          </a:pPr>
          <a:r>
            <a:rPr lang="zh-CN" altLang="en-US" sz="3500" kern="1200" dirty="0"/>
            <a:t>数据清洗</a:t>
          </a:r>
          <a:endParaRPr lang="en-US" sz="3500" kern="1200" dirty="0"/>
        </a:p>
        <a:p>
          <a:pPr marL="285750" lvl="1" indent="-285750" algn="l" defTabSz="1555750">
            <a:lnSpc>
              <a:spcPct val="90000"/>
            </a:lnSpc>
            <a:spcBef>
              <a:spcPct val="0"/>
            </a:spcBef>
            <a:spcAft>
              <a:spcPct val="15000"/>
            </a:spcAft>
            <a:buChar char="•"/>
          </a:pPr>
          <a:r>
            <a:rPr lang="zh-CN" altLang="en-US" sz="3500" kern="1200" dirty="0"/>
            <a:t>建模</a:t>
          </a:r>
          <a:endParaRPr lang="en-US" sz="3500" kern="1200" dirty="0"/>
        </a:p>
        <a:p>
          <a:pPr marL="285750" lvl="1" indent="-285750" algn="l" defTabSz="1555750">
            <a:lnSpc>
              <a:spcPct val="90000"/>
            </a:lnSpc>
            <a:spcBef>
              <a:spcPct val="0"/>
            </a:spcBef>
            <a:spcAft>
              <a:spcPct val="15000"/>
            </a:spcAft>
            <a:buChar char="•"/>
          </a:pPr>
          <a:r>
            <a:rPr lang="zh-CN" altLang="en-US" sz="3500" kern="1200" dirty="0"/>
            <a:t>可视化</a:t>
          </a:r>
          <a:endParaRPr lang="en-US" sz="3500" kern="1200" dirty="0"/>
        </a:p>
      </dsp:txBody>
      <dsp:txXfrm>
        <a:off x="3723" y="1081994"/>
        <a:ext cx="3630587" cy="4449473"/>
      </dsp:txXfrm>
    </dsp:sp>
    <dsp:sp modelId="{3ED82CDB-8413-4BC5-97D9-4C7DB5C46EAB}">
      <dsp:nvSpPr>
        <dsp:cNvPr id="0" name=""/>
        <dsp:cNvSpPr/>
      </dsp:nvSpPr>
      <dsp:spPr>
        <a:xfrm>
          <a:off x="4142593" y="73994"/>
          <a:ext cx="3630587" cy="10080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8920" tIns="142240" rIns="248920" bIns="142240" numCol="1" spcCol="1270" anchor="ctr" anchorCtr="0">
          <a:noAutofit/>
        </a:bodyPr>
        <a:lstStyle/>
        <a:p>
          <a:pPr marL="0" lvl="0" indent="0" algn="ctr" defTabSz="1555750">
            <a:lnSpc>
              <a:spcPct val="90000"/>
            </a:lnSpc>
            <a:spcBef>
              <a:spcPct val="0"/>
            </a:spcBef>
            <a:spcAft>
              <a:spcPct val="35000"/>
            </a:spcAft>
            <a:buNone/>
          </a:pPr>
          <a:r>
            <a:rPr lang="en-US" altLang="zh-CN" sz="3500" kern="1200" dirty="0"/>
            <a:t>M</a:t>
          </a:r>
          <a:r>
            <a:rPr lang="zh-CN" altLang="en-US" sz="3500" kern="1200" dirty="0"/>
            <a:t>和</a:t>
          </a:r>
          <a:r>
            <a:rPr lang="en-US" altLang="zh-CN" sz="3500" kern="1200" dirty="0"/>
            <a:t>DAX</a:t>
          </a:r>
          <a:endParaRPr lang="en-US" sz="3500" kern="1200" dirty="0"/>
        </a:p>
      </dsp:txBody>
      <dsp:txXfrm>
        <a:off x="4142593" y="73994"/>
        <a:ext cx="3630587" cy="1008000"/>
      </dsp:txXfrm>
    </dsp:sp>
    <dsp:sp modelId="{C752D7E6-B277-445F-A914-71E310E5334A}">
      <dsp:nvSpPr>
        <dsp:cNvPr id="0" name=""/>
        <dsp:cNvSpPr/>
      </dsp:nvSpPr>
      <dsp:spPr>
        <a:xfrm>
          <a:off x="4142593" y="1081994"/>
          <a:ext cx="3630587" cy="4449473"/>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6690" tIns="186690" rIns="248920" bIns="280035" numCol="1" spcCol="1270" anchor="t" anchorCtr="0">
          <a:noAutofit/>
        </a:bodyPr>
        <a:lstStyle/>
        <a:p>
          <a:pPr marL="285750" lvl="1" indent="-285750" algn="l" defTabSz="1555750">
            <a:lnSpc>
              <a:spcPct val="90000"/>
            </a:lnSpc>
            <a:spcBef>
              <a:spcPct val="0"/>
            </a:spcBef>
            <a:spcAft>
              <a:spcPct val="15000"/>
            </a:spcAft>
            <a:buChar char="•"/>
          </a:pPr>
          <a:r>
            <a:rPr lang="en-US" sz="3500" kern="1200" dirty="0"/>
            <a:t>M:</a:t>
          </a:r>
        </a:p>
        <a:p>
          <a:pPr marL="571500" lvl="2" indent="-285750" algn="l" defTabSz="1555750">
            <a:lnSpc>
              <a:spcPct val="90000"/>
            </a:lnSpc>
            <a:spcBef>
              <a:spcPct val="0"/>
            </a:spcBef>
            <a:spcAft>
              <a:spcPct val="15000"/>
            </a:spcAft>
            <a:buChar char="•"/>
          </a:pPr>
          <a:r>
            <a:rPr lang="zh-CN" altLang="en-US" sz="3500" kern="1200" dirty="0"/>
            <a:t>数据提取转换加载</a:t>
          </a:r>
          <a:endParaRPr lang="en-US" sz="3500" kern="1200" dirty="0"/>
        </a:p>
        <a:p>
          <a:pPr marL="285750" lvl="1" indent="-285750" algn="l" defTabSz="1555750">
            <a:lnSpc>
              <a:spcPct val="90000"/>
            </a:lnSpc>
            <a:spcBef>
              <a:spcPct val="0"/>
            </a:spcBef>
            <a:spcAft>
              <a:spcPct val="15000"/>
            </a:spcAft>
            <a:buChar char="•"/>
          </a:pPr>
          <a:r>
            <a:rPr lang="en-US" sz="3500" kern="1200" dirty="0"/>
            <a:t>DAX:</a:t>
          </a:r>
        </a:p>
        <a:p>
          <a:pPr marL="571500" lvl="2" indent="-285750" algn="l" defTabSz="1555750">
            <a:lnSpc>
              <a:spcPct val="90000"/>
            </a:lnSpc>
            <a:spcBef>
              <a:spcPct val="0"/>
            </a:spcBef>
            <a:spcAft>
              <a:spcPct val="15000"/>
            </a:spcAft>
            <a:buChar char="•"/>
          </a:pPr>
          <a:r>
            <a:rPr lang="zh-CN" altLang="en-US" sz="3500" kern="1200" dirty="0"/>
            <a:t>数据分析和建模易</a:t>
          </a:r>
          <a:endParaRPr lang="en-US" sz="3500" kern="1200" dirty="0"/>
        </a:p>
      </dsp:txBody>
      <dsp:txXfrm>
        <a:off x="4142593" y="1081994"/>
        <a:ext cx="3630587" cy="4449473"/>
      </dsp:txXfrm>
    </dsp:sp>
    <dsp:sp modelId="{503A7137-377C-483C-B073-6F681E9F8924}">
      <dsp:nvSpPr>
        <dsp:cNvPr id="0" name=""/>
        <dsp:cNvSpPr/>
      </dsp:nvSpPr>
      <dsp:spPr>
        <a:xfrm>
          <a:off x="8281463" y="73994"/>
          <a:ext cx="3630587" cy="10080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8920" tIns="142240" rIns="248920" bIns="142240" numCol="1" spcCol="1270" anchor="ctr" anchorCtr="0">
          <a:noAutofit/>
        </a:bodyPr>
        <a:lstStyle/>
        <a:p>
          <a:pPr marL="0" lvl="0" indent="0" algn="ctr" defTabSz="1555750">
            <a:lnSpc>
              <a:spcPct val="90000"/>
            </a:lnSpc>
            <a:spcBef>
              <a:spcPct val="0"/>
            </a:spcBef>
            <a:spcAft>
              <a:spcPct val="35000"/>
            </a:spcAft>
            <a:buNone/>
          </a:pPr>
          <a:r>
            <a:rPr lang="zh-CN" altLang="en-US" sz="3500" kern="1200" dirty="0"/>
            <a:t>易于分享</a:t>
          </a:r>
          <a:endParaRPr lang="en-US" sz="3500" kern="1200" dirty="0"/>
        </a:p>
      </dsp:txBody>
      <dsp:txXfrm>
        <a:off x="8281463" y="73994"/>
        <a:ext cx="3630587" cy="1008000"/>
      </dsp:txXfrm>
    </dsp:sp>
    <dsp:sp modelId="{C9A59A8F-1840-4DA7-B82F-83748E5579F2}">
      <dsp:nvSpPr>
        <dsp:cNvPr id="0" name=""/>
        <dsp:cNvSpPr/>
      </dsp:nvSpPr>
      <dsp:spPr>
        <a:xfrm>
          <a:off x="8281463" y="1081994"/>
          <a:ext cx="3630587" cy="4449473"/>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6690" tIns="186690" rIns="248920" bIns="280035" numCol="1" spcCol="1270" anchor="t" anchorCtr="0">
          <a:noAutofit/>
        </a:bodyPr>
        <a:lstStyle/>
        <a:p>
          <a:pPr marL="285750" lvl="1" indent="-285750" algn="l" defTabSz="1555750">
            <a:lnSpc>
              <a:spcPct val="90000"/>
            </a:lnSpc>
            <a:spcBef>
              <a:spcPct val="0"/>
            </a:spcBef>
            <a:spcAft>
              <a:spcPct val="15000"/>
            </a:spcAft>
            <a:buChar char="•"/>
          </a:pPr>
          <a:r>
            <a:rPr lang="zh-CN" altLang="en-US" sz="3500" kern="1200" dirty="0"/>
            <a:t>发布</a:t>
          </a:r>
          <a:endParaRPr lang="en-US" sz="3500" kern="1200" dirty="0"/>
        </a:p>
        <a:p>
          <a:pPr marL="285750" lvl="1" indent="-285750" algn="l" defTabSz="1555750">
            <a:lnSpc>
              <a:spcPct val="90000"/>
            </a:lnSpc>
            <a:spcBef>
              <a:spcPct val="0"/>
            </a:spcBef>
            <a:spcAft>
              <a:spcPct val="15000"/>
            </a:spcAft>
            <a:buChar char="•"/>
          </a:pPr>
          <a:r>
            <a:rPr lang="zh-CN" altLang="en-US" sz="3500" kern="1200" dirty="0"/>
            <a:t>动态图表：</a:t>
          </a:r>
          <a:endParaRPr lang="en-US" sz="3500" kern="1200" dirty="0"/>
        </a:p>
        <a:p>
          <a:pPr marL="571500" lvl="2" indent="-285750" algn="l" defTabSz="1555750">
            <a:lnSpc>
              <a:spcPct val="90000"/>
            </a:lnSpc>
            <a:spcBef>
              <a:spcPct val="0"/>
            </a:spcBef>
            <a:spcAft>
              <a:spcPct val="15000"/>
            </a:spcAft>
            <a:buChar char="•"/>
          </a:pPr>
          <a:r>
            <a:rPr lang="zh-CN" altLang="en-US" sz="3500" kern="1200" dirty="0"/>
            <a:t>互动性</a:t>
          </a:r>
          <a:endParaRPr lang="en-US" sz="3500" kern="1200" dirty="0"/>
        </a:p>
      </dsp:txBody>
      <dsp:txXfrm>
        <a:off x="8281463" y="1081994"/>
        <a:ext cx="3630587" cy="444947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71216F-FF44-4538-A6B9-671227DF911E}">
      <dsp:nvSpPr>
        <dsp:cNvPr id="0" name=""/>
        <dsp:cNvSpPr/>
      </dsp:nvSpPr>
      <dsp:spPr>
        <a:xfrm>
          <a:off x="3413" y="684931"/>
          <a:ext cx="3437286" cy="4235327"/>
        </a:xfrm>
        <a:prstGeom prst="homePlate">
          <a:avLst>
            <a:gd name="adj" fmla="val 25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6766" tIns="71120" rIns="747065" bIns="71120" numCol="1" spcCol="1270" anchor="ctr" anchorCtr="0">
          <a:noAutofit/>
        </a:bodyPr>
        <a:lstStyle/>
        <a:p>
          <a:pPr marL="0" lvl="0" indent="0" algn="ctr" defTabSz="1244600">
            <a:lnSpc>
              <a:spcPct val="90000"/>
            </a:lnSpc>
            <a:spcBef>
              <a:spcPct val="0"/>
            </a:spcBef>
            <a:spcAft>
              <a:spcPct val="35000"/>
            </a:spcAft>
            <a:buNone/>
          </a:pPr>
          <a:r>
            <a:rPr lang="zh-CN" sz="2800" kern="1200" baseline="0" dirty="0"/>
            <a:t>提供</a:t>
          </a:r>
          <a:r>
            <a:rPr lang="zh-CN" altLang="en-US" sz="2800" kern="1200" baseline="0" dirty="0"/>
            <a:t>数据、图表</a:t>
          </a:r>
          <a:endParaRPr lang="en-US" altLang="zh-CN" sz="2800" kern="1200" baseline="0" dirty="0"/>
        </a:p>
        <a:p>
          <a:pPr marL="0" lvl="0" indent="0" algn="ctr" defTabSz="1244600">
            <a:lnSpc>
              <a:spcPct val="90000"/>
            </a:lnSpc>
            <a:spcBef>
              <a:spcPct val="0"/>
            </a:spcBef>
            <a:spcAft>
              <a:spcPct val="35000"/>
            </a:spcAft>
            <a:buNone/>
          </a:pPr>
          <a:r>
            <a:rPr lang="zh-CN" sz="2800" kern="1200" baseline="0" dirty="0"/>
            <a:t>（</a:t>
          </a:r>
          <a:r>
            <a:rPr lang="zh-CN" altLang="en-US" sz="2800" kern="1200" baseline="0" dirty="0"/>
            <a:t>初级</a:t>
          </a:r>
          <a:r>
            <a:rPr lang="zh-CN" sz="2800" kern="1200" baseline="0" dirty="0"/>
            <a:t>目的）</a:t>
          </a:r>
          <a:endParaRPr lang="en-US" sz="2800" kern="1200" dirty="0"/>
        </a:p>
      </dsp:txBody>
      <dsp:txXfrm>
        <a:off x="3413" y="684931"/>
        <a:ext cx="3007625" cy="4235327"/>
      </dsp:txXfrm>
    </dsp:sp>
    <dsp:sp modelId="{33AEAA17-5730-41EF-B1D0-9FFED04A2439}">
      <dsp:nvSpPr>
        <dsp:cNvPr id="0" name=""/>
        <dsp:cNvSpPr/>
      </dsp:nvSpPr>
      <dsp:spPr>
        <a:xfrm>
          <a:off x="2381867" y="684931"/>
          <a:ext cx="5294159" cy="4235327"/>
        </a:xfrm>
        <a:prstGeom prst="chevron">
          <a:avLst>
            <a:gd name="adj" fmla="val 25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6766" tIns="60960" rIns="186766" bIns="60960" numCol="1" spcCol="1270" anchor="ctr" anchorCtr="0">
          <a:noAutofit/>
        </a:bodyPr>
        <a:lstStyle/>
        <a:p>
          <a:pPr marL="0" lvl="0" indent="0" algn="ctr" defTabSz="1066800">
            <a:lnSpc>
              <a:spcPct val="90000"/>
            </a:lnSpc>
            <a:spcBef>
              <a:spcPct val="0"/>
            </a:spcBef>
            <a:spcAft>
              <a:spcPct val="35000"/>
            </a:spcAft>
            <a:buNone/>
          </a:pPr>
          <a:r>
            <a:rPr lang="zh-CN" sz="2400" kern="1200" baseline="0" dirty="0"/>
            <a:t>发现价格的规律，提出价格的发展方向</a:t>
          </a:r>
          <a:endParaRPr lang="en-US" altLang="zh-CN" sz="2400" kern="1200" baseline="0" dirty="0"/>
        </a:p>
        <a:p>
          <a:pPr marL="0" lvl="0" indent="0" algn="ctr" defTabSz="1066800">
            <a:lnSpc>
              <a:spcPct val="90000"/>
            </a:lnSpc>
            <a:spcBef>
              <a:spcPct val="0"/>
            </a:spcBef>
            <a:spcAft>
              <a:spcPct val="35000"/>
            </a:spcAft>
            <a:buNone/>
          </a:pPr>
          <a:r>
            <a:rPr lang="zh-CN" sz="2400" kern="1200" baseline="0" dirty="0"/>
            <a:t>（中级目的）</a:t>
          </a:r>
          <a:endParaRPr lang="en-US" sz="2400" kern="1200" dirty="0"/>
        </a:p>
      </dsp:txBody>
      <dsp:txXfrm>
        <a:off x="3440699" y="684931"/>
        <a:ext cx="3176495" cy="4235327"/>
      </dsp:txXfrm>
    </dsp:sp>
    <dsp:sp modelId="{77C7302D-6B09-4F73-A8FD-1FF4681F957E}">
      <dsp:nvSpPr>
        <dsp:cNvPr id="0" name=""/>
        <dsp:cNvSpPr/>
      </dsp:nvSpPr>
      <dsp:spPr>
        <a:xfrm>
          <a:off x="6617195" y="684931"/>
          <a:ext cx="5294159" cy="4235327"/>
        </a:xfrm>
        <a:prstGeom prst="chevron">
          <a:avLst>
            <a:gd name="adj" fmla="val 25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6766" tIns="60960" rIns="186766" bIns="60960" numCol="1" spcCol="1270" anchor="t" anchorCtr="0">
          <a:noAutofit/>
        </a:bodyPr>
        <a:lstStyle/>
        <a:p>
          <a:pPr marL="0" lvl="0" indent="0" algn="ctr" defTabSz="1066800">
            <a:lnSpc>
              <a:spcPct val="90000"/>
            </a:lnSpc>
            <a:spcBef>
              <a:spcPct val="0"/>
            </a:spcBef>
            <a:spcAft>
              <a:spcPct val="35000"/>
            </a:spcAft>
            <a:buNone/>
          </a:pPr>
          <a:r>
            <a:rPr lang="zh-CN" sz="2400" kern="1200" baseline="0" dirty="0"/>
            <a:t>根据未来形</a:t>
          </a:r>
          <a:r>
            <a:rPr lang="zh-CN" altLang="en-US" sz="2400" kern="1200" baseline="0" dirty="0"/>
            <a:t>势</a:t>
          </a:r>
          <a:r>
            <a:rPr lang="zh-CN" sz="2400" kern="1200" baseline="0" dirty="0"/>
            <a:t>发展的概率大小，配置不同的策略（高级）</a:t>
          </a:r>
          <a:endParaRPr lang="en-US" sz="2400" kern="1200" dirty="0"/>
        </a:p>
        <a:p>
          <a:pPr marL="228600" lvl="1" indent="-228600" algn="ctr" defTabSz="1066800">
            <a:lnSpc>
              <a:spcPct val="90000"/>
            </a:lnSpc>
            <a:spcBef>
              <a:spcPct val="0"/>
            </a:spcBef>
            <a:spcAft>
              <a:spcPct val="15000"/>
            </a:spcAft>
            <a:buChar char="•"/>
          </a:pPr>
          <a:r>
            <a:rPr lang="zh-CN" altLang="en-US" sz="2400" kern="1200" dirty="0"/>
            <a:t>操作的细节</a:t>
          </a:r>
          <a:endParaRPr lang="en-US" sz="2400" kern="1200" dirty="0"/>
        </a:p>
      </dsp:txBody>
      <dsp:txXfrm>
        <a:off x="7676027" y="684931"/>
        <a:ext cx="3176495" cy="4235327"/>
      </dsp:txXfrm>
    </dsp:sp>
  </dsp:spTree>
</dsp:drawing>
</file>

<file path=ppt/diagrams/drawing4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43626E-BD45-4938-9F48-4986788F045B}">
      <dsp:nvSpPr>
        <dsp:cNvPr id="0" name=""/>
        <dsp:cNvSpPr/>
      </dsp:nvSpPr>
      <dsp:spPr>
        <a:xfrm>
          <a:off x="0" y="0"/>
          <a:ext cx="11914768" cy="2522335"/>
        </a:xfrm>
        <a:prstGeom prst="roundRect">
          <a:avLst>
            <a:gd name="adj" fmla="val 1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DB30622-F4F0-454A-9448-719BBAF928A9}">
      <dsp:nvSpPr>
        <dsp:cNvPr id="0" name=""/>
        <dsp:cNvSpPr/>
      </dsp:nvSpPr>
      <dsp:spPr>
        <a:xfrm>
          <a:off x="360724" y="336311"/>
          <a:ext cx="2603097" cy="1849713"/>
        </a:xfrm>
        <a:prstGeom prst="roundRect">
          <a:avLst>
            <a:gd name="adj" fmla="val 10000"/>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20000" b="-20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B38DF96-5E82-4D4D-AB5D-22036C51AAF6}">
      <dsp:nvSpPr>
        <dsp:cNvPr id="0" name=""/>
        <dsp:cNvSpPr/>
      </dsp:nvSpPr>
      <dsp:spPr>
        <a:xfrm rot="10800000">
          <a:off x="360724" y="2522335"/>
          <a:ext cx="2603097" cy="3082855"/>
        </a:xfrm>
        <a:prstGeom prst="round2SameRect">
          <a:avLst>
            <a:gd name="adj1" fmla="val 10500"/>
            <a:gd name="adj2" fmla="val 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33832" tIns="433832" rIns="433832" bIns="433832" numCol="1" spcCol="1270" anchor="t" anchorCtr="0">
          <a:noAutofit/>
        </a:bodyPr>
        <a:lstStyle/>
        <a:p>
          <a:pPr marL="0" lvl="0" indent="0" algn="ctr" defTabSz="2711450">
            <a:lnSpc>
              <a:spcPct val="90000"/>
            </a:lnSpc>
            <a:spcBef>
              <a:spcPct val="0"/>
            </a:spcBef>
            <a:spcAft>
              <a:spcPct val="35000"/>
            </a:spcAft>
            <a:buNone/>
          </a:pPr>
          <a:r>
            <a:rPr lang="zh-CN" altLang="en-US" sz="6100" kern="1200" dirty="0"/>
            <a:t>真实</a:t>
          </a:r>
          <a:endParaRPr lang="en-US" sz="6100" kern="1200" dirty="0"/>
        </a:p>
      </dsp:txBody>
      <dsp:txXfrm rot="10800000">
        <a:off x="440778" y="2522335"/>
        <a:ext cx="2442989" cy="3002801"/>
      </dsp:txXfrm>
    </dsp:sp>
    <dsp:sp modelId="{8E09DB7F-6DEA-4240-9FB6-E8A471ED391B}">
      <dsp:nvSpPr>
        <dsp:cNvPr id="0" name=""/>
        <dsp:cNvSpPr/>
      </dsp:nvSpPr>
      <dsp:spPr>
        <a:xfrm>
          <a:off x="3224131" y="336311"/>
          <a:ext cx="2603097" cy="1849713"/>
        </a:xfrm>
        <a:prstGeom prst="roundRect">
          <a:avLst>
            <a:gd name="adj" fmla="val 10000"/>
          </a:avLst>
        </a:prstGeom>
        <a:blipFill>
          <a:blip xmlns:r="http://schemas.openxmlformats.org/officeDocument/2006/relationships" r:embed="rId2" cstate="print">
            <a:extLst>
              <a:ext uri="{28A0092B-C50C-407E-A947-70E740481C1C}">
                <a14:useLocalDpi xmlns:a14="http://schemas.microsoft.com/office/drawing/2010/main" val="0"/>
              </a:ext>
            </a:extLst>
          </a:blip>
          <a:srcRect/>
          <a:stretch>
            <a:fillRect t="-20000" b="-20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B9B3A3E-4904-4809-BE89-2E556FB46AAD}">
      <dsp:nvSpPr>
        <dsp:cNvPr id="0" name=""/>
        <dsp:cNvSpPr/>
      </dsp:nvSpPr>
      <dsp:spPr>
        <a:xfrm rot="10800000">
          <a:off x="3224131" y="2522335"/>
          <a:ext cx="2603097" cy="3082855"/>
        </a:xfrm>
        <a:prstGeom prst="round2SameRect">
          <a:avLst>
            <a:gd name="adj1" fmla="val 10500"/>
            <a:gd name="adj2" fmla="val 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33832" tIns="433832" rIns="433832" bIns="433832" numCol="1" spcCol="1270" anchor="t" anchorCtr="0">
          <a:noAutofit/>
        </a:bodyPr>
        <a:lstStyle/>
        <a:p>
          <a:pPr marL="0" lvl="0" indent="0" algn="ctr" defTabSz="2711450">
            <a:lnSpc>
              <a:spcPct val="90000"/>
            </a:lnSpc>
            <a:spcBef>
              <a:spcPct val="0"/>
            </a:spcBef>
            <a:spcAft>
              <a:spcPct val="35000"/>
            </a:spcAft>
            <a:buNone/>
          </a:pPr>
          <a:r>
            <a:rPr lang="zh-CN" altLang="en-US" sz="6100" kern="1200" dirty="0"/>
            <a:t>反推</a:t>
          </a:r>
          <a:endParaRPr lang="en-US" sz="6100" kern="1200" dirty="0"/>
        </a:p>
      </dsp:txBody>
      <dsp:txXfrm rot="10800000">
        <a:off x="3304185" y="2522335"/>
        <a:ext cx="2442989" cy="3002801"/>
      </dsp:txXfrm>
    </dsp:sp>
    <dsp:sp modelId="{E27DF8C8-FE0A-4B1D-A69C-4CA54AFAAFF1}">
      <dsp:nvSpPr>
        <dsp:cNvPr id="0" name=""/>
        <dsp:cNvSpPr/>
      </dsp:nvSpPr>
      <dsp:spPr>
        <a:xfrm>
          <a:off x="6087538" y="336311"/>
          <a:ext cx="2603097" cy="1849713"/>
        </a:xfrm>
        <a:prstGeom prst="roundRect">
          <a:avLst>
            <a:gd name="adj" fmla="val 10000"/>
          </a:avLst>
        </a:prstGeom>
        <a:blipFill>
          <a:blip xmlns:r="http://schemas.openxmlformats.org/officeDocument/2006/relationships" r:embed="rId3" cstate="print">
            <a:extLst>
              <a:ext uri="{28A0092B-C50C-407E-A947-70E740481C1C}">
                <a14:useLocalDpi xmlns:a14="http://schemas.microsoft.com/office/drawing/2010/main" val="0"/>
              </a:ext>
            </a:extLst>
          </a:blip>
          <a:srcRect/>
          <a:stretch>
            <a:fillRect t="-20000" b="-20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A9BEB6F-7719-4589-BF2B-A8B99C628503}">
      <dsp:nvSpPr>
        <dsp:cNvPr id="0" name=""/>
        <dsp:cNvSpPr/>
      </dsp:nvSpPr>
      <dsp:spPr>
        <a:xfrm rot="10800000">
          <a:off x="6087538" y="2522335"/>
          <a:ext cx="2603097" cy="3082855"/>
        </a:xfrm>
        <a:prstGeom prst="round2SameRect">
          <a:avLst>
            <a:gd name="adj1" fmla="val 10500"/>
            <a:gd name="adj2" fmla="val 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33832" tIns="433832" rIns="433832" bIns="433832" numCol="1" spcCol="1270" anchor="t" anchorCtr="0">
          <a:noAutofit/>
        </a:bodyPr>
        <a:lstStyle/>
        <a:p>
          <a:pPr marL="0" lvl="0" indent="0" algn="ctr" defTabSz="2711450">
            <a:lnSpc>
              <a:spcPct val="90000"/>
            </a:lnSpc>
            <a:spcBef>
              <a:spcPct val="0"/>
            </a:spcBef>
            <a:spcAft>
              <a:spcPct val="35000"/>
            </a:spcAft>
            <a:buNone/>
          </a:pPr>
          <a:r>
            <a:rPr lang="zh-CN" altLang="en-US" sz="6100" kern="1200" dirty="0"/>
            <a:t>预判</a:t>
          </a:r>
          <a:endParaRPr lang="en-US" sz="6100" kern="1200" dirty="0"/>
        </a:p>
      </dsp:txBody>
      <dsp:txXfrm rot="10800000">
        <a:off x="6167592" y="2522335"/>
        <a:ext cx="2442989" cy="3002801"/>
      </dsp:txXfrm>
    </dsp:sp>
    <dsp:sp modelId="{D29BECB5-E569-405E-9849-889A06E6D246}">
      <dsp:nvSpPr>
        <dsp:cNvPr id="0" name=""/>
        <dsp:cNvSpPr/>
      </dsp:nvSpPr>
      <dsp:spPr>
        <a:xfrm>
          <a:off x="8950946" y="336311"/>
          <a:ext cx="2603097" cy="1849713"/>
        </a:xfrm>
        <a:prstGeom prst="roundRect">
          <a:avLst>
            <a:gd name="adj" fmla="val 10000"/>
          </a:avLst>
        </a:prstGeom>
        <a:blipFill>
          <a:blip xmlns:r="http://schemas.openxmlformats.org/officeDocument/2006/relationships" r:embed="rId4" cstate="print">
            <a:extLst>
              <a:ext uri="{28A0092B-C50C-407E-A947-70E740481C1C}">
                <a14:useLocalDpi xmlns:a14="http://schemas.microsoft.com/office/drawing/2010/main" val="0"/>
              </a:ext>
            </a:extLst>
          </a:blip>
          <a:srcRect/>
          <a:stretch>
            <a:fillRect t="-20000" b="-20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25F4699-9B30-4BDF-87FA-2DD16DBB6B3D}">
      <dsp:nvSpPr>
        <dsp:cNvPr id="0" name=""/>
        <dsp:cNvSpPr/>
      </dsp:nvSpPr>
      <dsp:spPr>
        <a:xfrm rot="10800000">
          <a:off x="8950946" y="2522335"/>
          <a:ext cx="2603097" cy="3082855"/>
        </a:xfrm>
        <a:prstGeom prst="round2SameRect">
          <a:avLst>
            <a:gd name="adj1" fmla="val 10500"/>
            <a:gd name="adj2" fmla="val 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33832" tIns="433832" rIns="433832" bIns="433832" numCol="1" spcCol="1270" anchor="t" anchorCtr="0">
          <a:noAutofit/>
        </a:bodyPr>
        <a:lstStyle/>
        <a:p>
          <a:pPr marL="0" lvl="0" indent="0" algn="ctr" defTabSz="2711450">
            <a:lnSpc>
              <a:spcPct val="90000"/>
            </a:lnSpc>
            <a:spcBef>
              <a:spcPct val="0"/>
            </a:spcBef>
            <a:spcAft>
              <a:spcPct val="35000"/>
            </a:spcAft>
            <a:buNone/>
          </a:pPr>
          <a:r>
            <a:rPr lang="zh-CN" altLang="en-US" sz="6100" kern="1200" dirty="0"/>
            <a:t>表观</a:t>
          </a:r>
          <a:endParaRPr lang="en-US" sz="6100" kern="1200" dirty="0"/>
        </a:p>
      </dsp:txBody>
      <dsp:txXfrm rot="10800000">
        <a:off x="9031000" y="2522335"/>
        <a:ext cx="2442989" cy="3002801"/>
      </dsp:txXfrm>
    </dsp:sp>
  </dsp:spTree>
</dsp:drawing>
</file>

<file path=ppt/diagrams/drawing4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83CB75-5E12-4EFB-82EA-9A3519B34803}">
      <dsp:nvSpPr>
        <dsp:cNvPr id="0" name=""/>
        <dsp:cNvSpPr/>
      </dsp:nvSpPr>
      <dsp:spPr>
        <a:xfrm>
          <a:off x="0" y="18086"/>
          <a:ext cx="5813871" cy="9921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zh-CN" altLang="en-US" sz="3200" kern="1200" dirty="0"/>
            <a:t>所需数据</a:t>
          </a:r>
          <a:endParaRPr lang="en-US" sz="3200" kern="1200" dirty="0"/>
        </a:p>
      </dsp:txBody>
      <dsp:txXfrm>
        <a:off x="48433" y="66519"/>
        <a:ext cx="5717005" cy="895294"/>
      </dsp:txXfrm>
    </dsp:sp>
    <dsp:sp modelId="{227BB0B5-6CA9-4CDB-BF26-BCFA59FBBD23}">
      <dsp:nvSpPr>
        <dsp:cNvPr id="0" name=""/>
        <dsp:cNvSpPr/>
      </dsp:nvSpPr>
      <dsp:spPr>
        <a:xfrm>
          <a:off x="0" y="1010246"/>
          <a:ext cx="5813871" cy="11923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4590" tIns="40640" rIns="227584" bIns="40640" numCol="1" spcCol="1270" anchor="t" anchorCtr="0">
          <a:noAutofit/>
        </a:bodyPr>
        <a:lstStyle/>
        <a:p>
          <a:pPr marL="228600" lvl="1" indent="-228600" algn="l" defTabSz="1111250">
            <a:lnSpc>
              <a:spcPct val="90000"/>
            </a:lnSpc>
            <a:spcBef>
              <a:spcPct val="0"/>
            </a:spcBef>
            <a:spcAft>
              <a:spcPct val="20000"/>
            </a:spcAft>
            <a:buChar char="•"/>
          </a:pPr>
          <a:r>
            <a:rPr lang="zh-CN" altLang="en-US" sz="2500" kern="1200" dirty="0"/>
            <a:t>供给：产量、进口、库存</a:t>
          </a:r>
          <a:endParaRPr lang="en-US" sz="2500" kern="1200" dirty="0"/>
        </a:p>
        <a:p>
          <a:pPr marL="228600" lvl="1" indent="-228600" algn="l" defTabSz="1111250">
            <a:lnSpc>
              <a:spcPct val="90000"/>
            </a:lnSpc>
            <a:spcBef>
              <a:spcPct val="0"/>
            </a:spcBef>
            <a:spcAft>
              <a:spcPct val="20000"/>
            </a:spcAft>
            <a:buChar char="•"/>
          </a:pPr>
          <a:r>
            <a:rPr lang="zh-CN" altLang="en-US" sz="2500" kern="1200" dirty="0"/>
            <a:t>需求：消费、出口、损耗</a:t>
          </a:r>
          <a:endParaRPr lang="en-US" sz="2500" kern="1200" dirty="0"/>
        </a:p>
      </dsp:txBody>
      <dsp:txXfrm>
        <a:off x="0" y="1010246"/>
        <a:ext cx="5813871" cy="1192320"/>
      </dsp:txXfrm>
    </dsp:sp>
    <dsp:sp modelId="{1E6FB41E-2981-4350-B6EC-BF93EBBC81A5}">
      <dsp:nvSpPr>
        <dsp:cNvPr id="0" name=""/>
        <dsp:cNvSpPr/>
      </dsp:nvSpPr>
      <dsp:spPr>
        <a:xfrm>
          <a:off x="0" y="2202566"/>
          <a:ext cx="5813871" cy="9921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zh-CN" altLang="en-US" sz="3200" kern="1200" dirty="0"/>
            <a:t>供需预测</a:t>
          </a:r>
          <a:endParaRPr lang="en-US" sz="3200" kern="1200" dirty="0"/>
        </a:p>
      </dsp:txBody>
      <dsp:txXfrm>
        <a:off x="48433" y="2250999"/>
        <a:ext cx="5717005" cy="895294"/>
      </dsp:txXfrm>
    </dsp:sp>
    <dsp:sp modelId="{E14AEB26-7E5E-4172-9A20-3D994642E112}">
      <dsp:nvSpPr>
        <dsp:cNvPr id="0" name=""/>
        <dsp:cNvSpPr/>
      </dsp:nvSpPr>
      <dsp:spPr>
        <a:xfrm>
          <a:off x="0" y="3194726"/>
          <a:ext cx="5813871" cy="11923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4590" tIns="40640" rIns="227584" bIns="40640" numCol="1" spcCol="1270" anchor="t" anchorCtr="0">
          <a:noAutofit/>
        </a:bodyPr>
        <a:lstStyle/>
        <a:p>
          <a:pPr marL="228600" lvl="1" indent="-228600" algn="l" defTabSz="1111250">
            <a:lnSpc>
              <a:spcPct val="90000"/>
            </a:lnSpc>
            <a:spcBef>
              <a:spcPct val="0"/>
            </a:spcBef>
            <a:spcAft>
              <a:spcPct val="20000"/>
            </a:spcAft>
            <a:buChar char="•"/>
          </a:pPr>
          <a:r>
            <a:rPr lang="zh-CN" altLang="en-US" sz="2500" kern="1200" dirty="0"/>
            <a:t>季节性、周期性</a:t>
          </a:r>
          <a:endParaRPr lang="en-US" sz="2500" kern="1200" dirty="0"/>
        </a:p>
        <a:p>
          <a:pPr marL="228600" lvl="1" indent="-228600" algn="l" defTabSz="1111250">
            <a:lnSpc>
              <a:spcPct val="90000"/>
            </a:lnSpc>
            <a:spcBef>
              <a:spcPct val="0"/>
            </a:spcBef>
            <a:spcAft>
              <a:spcPct val="20000"/>
            </a:spcAft>
            <a:buChar char="•"/>
          </a:pPr>
          <a:r>
            <a:rPr lang="zh-CN" altLang="en-US" sz="2500" kern="1200" dirty="0"/>
            <a:t>检修计划</a:t>
          </a:r>
          <a:endParaRPr lang="en-US" sz="2500" kern="1200" dirty="0"/>
        </a:p>
      </dsp:txBody>
      <dsp:txXfrm>
        <a:off x="0" y="3194726"/>
        <a:ext cx="5813871" cy="1192320"/>
      </dsp:txXfrm>
    </dsp:sp>
  </dsp:spTree>
</dsp:drawing>
</file>

<file path=ppt/diagrams/drawing4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83CB75-5E12-4EFB-82EA-9A3519B34803}">
      <dsp:nvSpPr>
        <dsp:cNvPr id="0" name=""/>
        <dsp:cNvSpPr/>
      </dsp:nvSpPr>
      <dsp:spPr>
        <a:xfrm>
          <a:off x="0" y="15836"/>
          <a:ext cx="5813871" cy="8681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zh-CN" altLang="en-US" sz="2800" kern="1200" dirty="0"/>
            <a:t>数据校准</a:t>
          </a:r>
          <a:endParaRPr lang="en-US" sz="2800" kern="1200" dirty="0"/>
        </a:p>
      </dsp:txBody>
      <dsp:txXfrm>
        <a:off x="42379" y="58215"/>
        <a:ext cx="5729113" cy="783382"/>
      </dsp:txXfrm>
    </dsp:sp>
    <dsp:sp modelId="{227BB0B5-6CA9-4CDB-BF26-BCFA59FBBD23}">
      <dsp:nvSpPr>
        <dsp:cNvPr id="0" name=""/>
        <dsp:cNvSpPr/>
      </dsp:nvSpPr>
      <dsp:spPr>
        <a:xfrm>
          <a:off x="0" y="883976"/>
          <a:ext cx="5813871" cy="10432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4590" tIns="35560" rIns="199136" bIns="35560" numCol="1" spcCol="1270" anchor="t" anchorCtr="0">
          <a:noAutofit/>
        </a:bodyPr>
        <a:lstStyle/>
        <a:p>
          <a:pPr marL="228600" lvl="1" indent="-228600" algn="l" defTabSz="977900">
            <a:lnSpc>
              <a:spcPct val="90000"/>
            </a:lnSpc>
            <a:spcBef>
              <a:spcPct val="0"/>
            </a:spcBef>
            <a:spcAft>
              <a:spcPct val="20000"/>
            </a:spcAft>
            <a:buChar char="•"/>
          </a:pPr>
          <a:r>
            <a:rPr lang="zh-CN" altLang="en-US" sz="2200" kern="1200" dirty="0"/>
            <a:t>隐性库存</a:t>
          </a:r>
          <a:endParaRPr lang="en-US" sz="2200" kern="1200" dirty="0"/>
        </a:p>
        <a:p>
          <a:pPr marL="228600" lvl="1" indent="-228600" algn="l" defTabSz="977900">
            <a:lnSpc>
              <a:spcPct val="90000"/>
            </a:lnSpc>
            <a:spcBef>
              <a:spcPct val="0"/>
            </a:spcBef>
            <a:spcAft>
              <a:spcPct val="20000"/>
            </a:spcAft>
            <a:buChar char="•"/>
          </a:pPr>
          <a:r>
            <a:rPr lang="zh-CN" altLang="en-US" sz="2200" kern="1200" dirty="0"/>
            <a:t>季节性</a:t>
          </a:r>
          <a:endParaRPr lang="en-US" sz="2200" kern="1200" dirty="0"/>
        </a:p>
      </dsp:txBody>
      <dsp:txXfrm>
        <a:off x="0" y="883976"/>
        <a:ext cx="5813871" cy="1043280"/>
      </dsp:txXfrm>
    </dsp:sp>
    <dsp:sp modelId="{1E6FB41E-2981-4350-B6EC-BF93EBBC81A5}">
      <dsp:nvSpPr>
        <dsp:cNvPr id="0" name=""/>
        <dsp:cNvSpPr/>
      </dsp:nvSpPr>
      <dsp:spPr>
        <a:xfrm>
          <a:off x="0" y="1927256"/>
          <a:ext cx="5813871" cy="8681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zh-CN" altLang="en-US" sz="2800" kern="1200" dirty="0"/>
            <a:t>评估与预警</a:t>
          </a:r>
          <a:endParaRPr lang="en-US" sz="2800" kern="1200" dirty="0"/>
        </a:p>
      </dsp:txBody>
      <dsp:txXfrm>
        <a:off x="42379" y="1969635"/>
        <a:ext cx="5729113" cy="783382"/>
      </dsp:txXfrm>
    </dsp:sp>
    <dsp:sp modelId="{E14AEB26-7E5E-4172-9A20-3D994642E112}">
      <dsp:nvSpPr>
        <dsp:cNvPr id="0" name=""/>
        <dsp:cNvSpPr/>
      </dsp:nvSpPr>
      <dsp:spPr>
        <a:xfrm>
          <a:off x="0" y="2795396"/>
          <a:ext cx="5813871" cy="15939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4590" tIns="35560" rIns="199136" bIns="35560" numCol="1" spcCol="1270" anchor="t" anchorCtr="0">
          <a:noAutofit/>
        </a:bodyPr>
        <a:lstStyle/>
        <a:p>
          <a:pPr marL="228600" lvl="1" indent="-228600" algn="l" defTabSz="977900">
            <a:lnSpc>
              <a:spcPct val="90000"/>
            </a:lnSpc>
            <a:spcBef>
              <a:spcPct val="0"/>
            </a:spcBef>
            <a:spcAft>
              <a:spcPct val="20000"/>
            </a:spcAft>
            <a:buChar char="•"/>
          </a:pPr>
          <a:r>
            <a:rPr lang="zh-CN" altLang="en-US" sz="2200" kern="1200" dirty="0"/>
            <a:t>供需缺口分析</a:t>
          </a:r>
          <a:endParaRPr lang="en-US" sz="2200" kern="1200" dirty="0"/>
        </a:p>
        <a:p>
          <a:pPr marL="228600" lvl="1" indent="-228600" algn="l" defTabSz="977900">
            <a:lnSpc>
              <a:spcPct val="90000"/>
            </a:lnSpc>
            <a:spcBef>
              <a:spcPct val="0"/>
            </a:spcBef>
            <a:spcAft>
              <a:spcPct val="20000"/>
            </a:spcAft>
            <a:buChar char="•"/>
          </a:pPr>
          <a:r>
            <a:rPr lang="zh-CN" altLang="en-US" sz="2200" kern="1200" dirty="0"/>
            <a:t>平衡指标</a:t>
          </a:r>
          <a:endParaRPr lang="en-US" sz="2200" kern="1200" dirty="0"/>
        </a:p>
        <a:p>
          <a:pPr marL="457200" lvl="2" indent="-228600" algn="l" defTabSz="977900">
            <a:lnSpc>
              <a:spcPct val="90000"/>
            </a:lnSpc>
            <a:spcBef>
              <a:spcPct val="0"/>
            </a:spcBef>
            <a:spcAft>
              <a:spcPct val="20000"/>
            </a:spcAft>
            <a:buChar char="•"/>
          </a:pPr>
          <a:r>
            <a:rPr lang="zh-CN" altLang="en-US" sz="2200" kern="1200" dirty="0"/>
            <a:t>供需比，库存周转</a:t>
          </a:r>
          <a:endParaRPr lang="en-US" sz="2200" kern="1200" dirty="0"/>
        </a:p>
      </dsp:txBody>
      <dsp:txXfrm>
        <a:off x="0" y="2795396"/>
        <a:ext cx="5813871" cy="1593900"/>
      </dsp:txXfrm>
    </dsp:sp>
  </dsp:spTree>
</dsp:drawing>
</file>

<file path=ppt/diagrams/drawing4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150DB8-C92C-43F7-B3CC-99A26C063814}">
      <dsp:nvSpPr>
        <dsp:cNvPr id="0" name=""/>
        <dsp:cNvSpPr/>
      </dsp:nvSpPr>
      <dsp:spPr>
        <a:xfrm>
          <a:off x="4033" y="65171"/>
          <a:ext cx="2425593" cy="6624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576" tIns="93472" rIns="163576" bIns="93472" numCol="1" spcCol="1270" anchor="ctr" anchorCtr="0">
          <a:noAutofit/>
        </a:bodyPr>
        <a:lstStyle/>
        <a:p>
          <a:pPr marL="0" lvl="0" indent="0" algn="ctr" defTabSz="1022350">
            <a:lnSpc>
              <a:spcPct val="90000"/>
            </a:lnSpc>
            <a:spcBef>
              <a:spcPct val="0"/>
            </a:spcBef>
            <a:spcAft>
              <a:spcPct val="35000"/>
            </a:spcAft>
            <a:buNone/>
          </a:pPr>
          <a:r>
            <a:rPr lang="zh-CN" altLang="en-US" sz="2300" kern="1200" dirty="0"/>
            <a:t>成本利润</a:t>
          </a:r>
          <a:endParaRPr lang="en-US" sz="2300" kern="1200" dirty="0"/>
        </a:p>
      </dsp:txBody>
      <dsp:txXfrm>
        <a:off x="4033" y="65171"/>
        <a:ext cx="2425593" cy="662400"/>
      </dsp:txXfrm>
    </dsp:sp>
    <dsp:sp modelId="{64D04C29-D5E8-4487-8BFD-71D413B79FF0}">
      <dsp:nvSpPr>
        <dsp:cNvPr id="0" name=""/>
        <dsp:cNvSpPr/>
      </dsp:nvSpPr>
      <dsp:spPr>
        <a:xfrm>
          <a:off x="4033" y="727571"/>
          <a:ext cx="2425593" cy="4545719"/>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2682" tIns="122682" rIns="163576" bIns="184023" numCol="1" spcCol="1270" anchor="t" anchorCtr="0">
          <a:noAutofit/>
        </a:bodyPr>
        <a:lstStyle/>
        <a:p>
          <a:pPr marL="228600" lvl="1" indent="-228600" algn="l" defTabSz="1022350">
            <a:lnSpc>
              <a:spcPct val="90000"/>
            </a:lnSpc>
            <a:spcBef>
              <a:spcPct val="0"/>
            </a:spcBef>
            <a:spcAft>
              <a:spcPct val="15000"/>
            </a:spcAft>
            <a:buChar char="•"/>
          </a:pPr>
          <a:r>
            <a:rPr lang="zh-CN" sz="2300" kern="1200" baseline="0" dirty="0"/>
            <a:t>通过成本利润分析，判断生产经营决策</a:t>
          </a:r>
          <a:endParaRPr lang="en-US" sz="2300" kern="1200" dirty="0"/>
        </a:p>
        <a:p>
          <a:pPr marL="228600" lvl="1" indent="-228600" algn="l" defTabSz="1022350">
            <a:lnSpc>
              <a:spcPct val="90000"/>
            </a:lnSpc>
            <a:spcBef>
              <a:spcPct val="0"/>
            </a:spcBef>
            <a:spcAft>
              <a:spcPct val="15000"/>
            </a:spcAft>
            <a:buChar char="•"/>
          </a:pPr>
          <a:r>
            <a:rPr lang="zh-CN" sz="2300" kern="1200" baseline="0" dirty="0"/>
            <a:t>当生产出现亏损时，可能出现检修、停产、停割等影响供应的现象。成本利润分析，</a:t>
          </a:r>
          <a:endParaRPr lang="en-US" sz="2300" kern="1200" dirty="0"/>
        </a:p>
      </dsp:txBody>
      <dsp:txXfrm>
        <a:off x="4033" y="727571"/>
        <a:ext cx="2425593" cy="4545719"/>
      </dsp:txXfrm>
    </dsp:sp>
    <dsp:sp modelId="{44DFA0CD-98C4-44A5-BA3E-41D40D849862}">
      <dsp:nvSpPr>
        <dsp:cNvPr id="0" name=""/>
        <dsp:cNvSpPr/>
      </dsp:nvSpPr>
      <dsp:spPr>
        <a:xfrm>
          <a:off x="2769210" y="65171"/>
          <a:ext cx="2425593" cy="6624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576" tIns="93472" rIns="163576" bIns="93472" numCol="1" spcCol="1270" anchor="ctr" anchorCtr="0">
          <a:noAutofit/>
        </a:bodyPr>
        <a:lstStyle/>
        <a:p>
          <a:pPr marL="0" lvl="0" indent="0" algn="ctr" defTabSz="1022350">
            <a:lnSpc>
              <a:spcPct val="90000"/>
            </a:lnSpc>
            <a:spcBef>
              <a:spcPct val="0"/>
            </a:spcBef>
            <a:spcAft>
              <a:spcPct val="35000"/>
            </a:spcAft>
            <a:buNone/>
          </a:pPr>
          <a:r>
            <a:rPr lang="zh-CN" altLang="en-US" sz="2300" kern="1200" dirty="0"/>
            <a:t>价差</a:t>
          </a:r>
          <a:endParaRPr lang="en-US" sz="2300" kern="1200" dirty="0"/>
        </a:p>
      </dsp:txBody>
      <dsp:txXfrm>
        <a:off x="2769210" y="65171"/>
        <a:ext cx="2425593" cy="662400"/>
      </dsp:txXfrm>
    </dsp:sp>
    <dsp:sp modelId="{DB5A032C-EA27-43C7-AA4A-40F2DE7DDB22}">
      <dsp:nvSpPr>
        <dsp:cNvPr id="0" name=""/>
        <dsp:cNvSpPr/>
      </dsp:nvSpPr>
      <dsp:spPr>
        <a:xfrm>
          <a:off x="2769210" y="727571"/>
          <a:ext cx="2425593" cy="4545719"/>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2682" tIns="122682" rIns="163576" bIns="184023" numCol="1" spcCol="1270" anchor="t" anchorCtr="0">
          <a:noAutofit/>
        </a:bodyPr>
        <a:lstStyle/>
        <a:p>
          <a:pPr marL="228600" lvl="1" indent="-228600" algn="l" defTabSz="1022350">
            <a:lnSpc>
              <a:spcPct val="90000"/>
            </a:lnSpc>
            <a:spcBef>
              <a:spcPct val="0"/>
            </a:spcBef>
            <a:spcAft>
              <a:spcPct val="15000"/>
            </a:spcAft>
            <a:buChar char="•"/>
          </a:pPr>
          <a:r>
            <a:rPr lang="zh-CN" altLang="en-US" sz="2300" kern="1200" dirty="0"/>
            <a:t>期现</a:t>
          </a:r>
          <a:endParaRPr lang="en-US" sz="2300" kern="1200" dirty="0"/>
        </a:p>
        <a:p>
          <a:pPr marL="228600" lvl="1" indent="-228600" algn="l" defTabSz="1022350">
            <a:lnSpc>
              <a:spcPct val="90000"/>
            </a:lnSpc>
            <a:spcBef>
              <a:spcPct val="0"/>
            </a:spcBef>
            <a:spcAft>
              <a:spcPct val="15000"/>
            </a:spcAft>
            <a:buChar char="•"/>
          </a:pPr>
          <a:r>
            <a:rPr lang="zh-CN" altLang="en-US" sz="2300" kern="1200" dirty="0"/>
            <a:t>月差</a:t>
          </a:r>
          <a:endParaRPr lang="en-US" sz="2300" kern="1200" dirty="0"/>
        </a:p>
        <a:p>
          <a:pPr marL="228600" lvl="1" indent="-228600" algn="l" defTabSz="1022350">
            <a:lnSpc>
              <a:spcPct val="90000"/>
            </a:lnSpc>
            <a:spcBef>
              <a:spcPct val="0"/>
            </a:spcBef>
            <a:spcAft>
              <a:spcPct val="15000"/>
            </a:spcAft>
            <a:buChar char="•"/>
          </a:pPr>
          <a:r>
            <a:rPr lang="zh-CN" altLang="en-US" sz="2300" kern="1200" dirty="0"/>
            <a:t>跨品种</a:t>
          </a:r>
          <a:endParaRPr lang="en-US" sz="2300" kern="1200" dirty="0"/>
        </a:p>
      </dsp:txBody>
      <dsp:txXfrm>
        <a:off x="2769210" y="727571"/>
        <a:ext cx="2425593" cy="4545719"/>
      </dsp:txXfrm>
    </dsp:sp>
    <dsp:sp modelId="{071B552C-B768-42F9-81F5-C5E786161E01}">
      <dsp:nvSpPr>
        <dsp:cNvPr id="0" name=""/>
        <dsp:cNvSpPr/>
      </dsp:nvSpPr>
      <dsp:spPr>
        <a:xfrm>
          <a:off x="5534387" y="65171"/>
          <a:ext cx="2425593" cy="6624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576" tIns="93472" rIns="163576" bIns="93472" numCol="1" spcCol="1270" anchor="ctr" anchorCtr="0">
          <a:noAutofit/>
        </a:bodyPr>
        <a:lstStyle/>
        <a:p>
          <a:pPr marL="0" lvl="0" indent="0" algn="ctr" defTabSz="1022350">
            <a:lnSpc>
              <a:spcPct val="90000"/>
            </a:lnSpc>
            <a:spcBef>
              <a:spcPct val="0"/>
            </a:spcBef>
            <a:spcAft>
              <a:spcPct val="35000"/>
            </a:spcAft>
            <a:buNone/>
          </a:pPr>
          <a:r>
            <a:rPr lang="zh-CN" altLang="en-US" sz="2300" kern="1200" dirty="0"/>
            <a:t>产能周期</a:t>
          </a:r>
          <a:endParaRPr lang="en-US" sz="2300" kern="1200" dirty="0"/>
        </a:p>
      </dsp:txBody>
      <dsp:txXfrm>
        <a:off x="5534387" y="65171"/>
        <a:ext cx="2425593" cy="662400"/>
      </dsp:txXfrm>
    </dsp:sp>
    <dsp:sp modelId="{999651BB-9778-4432-9E8B-6EA11D0BA70A}">
      <dsp:nvSpPr>
        <dsp:cNvPr id="0" name=""/>
        <dsp:cNvSpPr/>
      </dsp:nvSpPr>
      <dsp:spPr>
        <a:xfrm>
          <a:off x="5534387" y="727571"/>
          <a:ext cx="2425593" cy="4545719"/>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2682" tIns="122682" rIns="163576" bIns="184023" numCol="1" spcCol="1270" anchor="t" anchorCtr="0">
          <a:noAutofit/>
        </a:bodyPr>
        <a:lstStyle/>
        <a:p>
          <a:pPr marL="228600" lvl="1" indent="-228600" algn="l" defTabSz="1022350">
            <a:lnSpc>
              <a:spcPct val="90000"/>
            </a:lnSpc>
            <a:spcBef>
              <a:spcPct val="0"/>
            </a:spcBef>
            <a:spcAft>
              <a:spcPct val="15000"/>
            </a:spcAft>
            <a:buChar char="•"/>
          </a:pPr>
          <a:r>
            <a:rPr lang="zh-CN" altLang="en-US" sz="2300" kern="1200" dirty="0"/>
            <a:t>识别和监测</a:t>
          </a:r>
          <a:endParaRPr lang="en-US" sz="2300" kern="1200" dirty="0"/>
        </a:p>
        <a:p>
          <a:pPr marL="228600" lvl="1" indent="-228600" algn="l" defTabSz="1022350">
            <a:lnSpc>
              <a:spcPct val="90000"/>
            </a:lnSpc>
            <a:spcBef>
              <a:spcPct val="0"/>
            </a:spcBef>
            <a:spcAft>
              <a:spcPct val="15000"/>
            </a:spcAft>
            <a:buChar char="•"/>
          </a:pPr>
          <a:r>
            <a:rPr lang="zh-CN" altLang="en-US" sz="2300" kern="1200" dirty="0"/>
            <a:t>预测</a:t>
          </a:r>
          <a:endParaRPr lang="en-US" sz="2300" kern="1200" dirty="0"/>
        </a:p>
        <a:p>
          <a:pPr marL="457200" lvl="2" indent="-228600" algn="l" defTabSz="1022350">
            <a:lnSpc>
              <a:spcPct val="90000"/>
            </a:lnSpc>
            <a:spcBef>
              <a:spcPct val="0"/>
            </a:spcBef>
            <a:spcAft>
              <a:spcPct val="15000"/>
            </a:spcAft>
            <a:buChar char="•"/>
          </a:pPr>
          <a:r>
            <a:rPr lang="zh-CN" altLang="en-US" sz="2300" kern="1200" dirty="0"/>
            <a:t>时间序列分析</a:t>
          </a:r>
          <a:endParaRPr lang="en-US" sz="2300" kern="1200" dirty="0"/>
        </a:p>
        <a:p>
          <a:pPr marL="457200" lvl="2" indent="-228600" algn="l" defTabSz="1022350">
            <a:lnSpc>
              <a:spcPct val="90000"/>
            </a:lnSpc>
            <a:spcBef>
              <a:spcPct val="0"/>
            </a:spcBef>
            <a:spcAft>
              <a:spcPct val="15000"/>
            </a:spcAft>
            <a:buChar char="•"/>
          </a:pPr>
          <a:r>
            <a:rPr lang="zh-CN" altLang="en-US" sz="2300" kern="1200" dirty="0"/>
            <a:t>回归分析</a:t>
          </a:r>
          <a:endParaRPr lang="en-US" sz="2300" kern="1200" dirty="0"/>
        </a:p>
        <a:p>
          <a:pPr marL="457200" lvl="2" indent="-228600" algn="l" defTabSz="1022350">
            <a:lnSpc>
              <a:spcPct val="90000"/>
            </a:lnSpc>
            <a:spcBef>
              <a:spcPct val="0"/>
            </a:spcBef>
            <a:spcAft>
              <a:spcPct val="15000"/>
            </a:spcAft>
            <a:buChar char="•"/>
          </a:pPr>
          <a:r>
            <a:rPr lang="zh-CN" altLang="en-US" sz="2300" kern="1200" dirty="0"/>
            <a:t>机器学习</a:t>
          </a:r>
          <a:endParaRPr lang="en-US" sz="2300" kern="1200" dirty="0"/>
        </a:p>
        <a:p>
          <a:pPr marL="228600" lvl="1" indent="-228600" algn="l" defTabSz="1022350">
            <a:lnSpc>
              <a:spcPct val="90000"/>
            </a:lnSpc>
            <a:spcBef>
              <a:spcPct val="0"/>
            </a:spcBef>
            <a:spcAft>
              <a:spcPct val="15000"/>
            </a:spcAft>
            <a:buChar char="•"/>
          </a:pPr>
          <a:r>
            <a:rPr lang="zh-CN" altLang="en-US" sz="2300" kern="1200" dirty="0"/>
            <a:t>风险管理</a:t>
          </a:r>
          <a:endParaRPr lang="en-US" sz="2300" kern="1200" dirty="0"/>
        </a:p>
      </dsp:txBody>
      <dsp:txXfrm>
        <a:off x="5534387" y="727571"/>
        <a:ext cx="2425593" cy="4545719"/>
      </dsp:txXfrm>
    </dsp:sp>
    <dsp:sp modelId="{8CD3FE37-26B7-440B-8E6F-4F30CE080368}">
      <dsp:nvSpPr>
        <dsp:cNvPr id="0" name=""/>
        <dsp:cNvSpPr/>
      </dsp:nvSpPr>
      <dsp:spPr>
        <a:xfrm>
          <a:off x="8299564" y="65171"/>
          <a:ext cx="2425593" cy="6624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576" tIns="93472" rIns="163576" bIns="93472" numCol="1" spcCol="1270" anchor="ctr" anchorCtr="0">
          <a:noAutofit/>
        </a:bodyPr>
        <a:lstStyle/>
        <a:p>
          <a:pPr marL="0" lvl="0" indent="0" algn="ctr" defTabSz="1022350">
            <a:lnSpc>
              <a:spcPct val="90000"/>
            </a:lnSpc>
            <a:spcBef>
              <a:spcPct val="0"/>
            </a:spcBef>
            <a:spcAft>
              <a:spcPct val="35000"/>
            </a:spcAft>
            <a:buNone/>
          </a:pPr>
          <a:r>
            <a:rPr lang="zh-CN" altLang="en-US" sz="2300" kern="1200" dirty="0"/>
            <a:t>政策</a:t>
          </a:r>
          <a:endParaRPr lang="en-US" sz="2300" kern="1200" dirty="0"/>
        </a:p>
      </dsp:txBody>
      <dsp:txXfrm>
        <a:off x="8299564" y="65171"/>
        <a:ext cx="2425593" cy="662400"/>
      </dsp:txXfrm>
    </dsp:sp>
    <dsp:sp modelId="{312DA517-11FE-4A20-B642-6F35C991CBB0}">
      <dsp:nvSpPr>
        <dsp:cNvPr id="0" name=""/>
        <dsp:cNvSpPr/>
      </dsp:nvSpPr>
      <dsp:spPr>
        <a:xfrm>
          <a:off x="8299564" y="727571"/>
          <a:ext cx="2425593" cy="4545719"/>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2682" tIns="122682" rIns="163576" bIns="184023" numCol="1" spcCol="1270" anchor="t" anchorCtr="0">
          <a:noAutofit/>
        </a:bodyPr>
        <a:lstStyle/>
        <a:p>
          <a:pPr marL="228600" lvl="1" indent="-228600" algn="l" defTabSz="1022350">
            <a:lnSpc>
              <a:spcPct val="90000"/>
            </a:lnSpc>
            <a:spcBef>
              <a:spcPct val="0"/>
            </a:spcBef>
            <a:spcAft>
              <a:spcPct val="15000"/>
            </a:spcAft>
            <a:buChar char="•"/>
          </a:pPr>
          <a:r>
            <a:rPr lang="zh-CN" altLang="en-US" sz="2300" kern="1200" dirty="0"/>
            <a:t>宏观经济趋势分析</a:t>
          </a:r>
          <a:endParaRPr lang="en-US" sz="2300" kern="1200" dirty="0"/>
        </a:p>
        <a:p>
          <a:pPr marL="228600" lvl="1" indent="-228600" algn="l" defTabSz="1022350">
            <a:lnSpc>
              <a:spcPct val="90000"/>
            </a:lnSpc>
            <a:spcBef>
              <a:spcPct val="0"/>
            </a:spcBef>
            <a:spcAft>
              <a:spcPct val="15000"/>
            </a:spcAft>
            <a:buChar char="•"/>
          </a:pPr>
          <a:r>
            <a:rPr lang="zh-CN" altLang="en-US" sz="2300" kern="1200" dirty="0"/>
            <a:t>社会发展趋势分析</a:t>
          </a:r>
          <a:endParaRPr lang="en-US" sz="2300" kern="1200" dirty="0"/>
        </a:p>
        <a:p>
          <a:pPr marL="228600" lvl="1" indent="-228600" algn="l" defTabSz="1022350">
            <a:lnSpc>
              <a:spcPct val="90000"/>
            </a:lnSpc>
            <a:spcBef>
              <a:spcPct val="0"/>
            </a:spcBef>
            <a:spcAft>
              <a:spcPct val="15000"/>
            </a:spcAft>
            <a:buChar char="•"/>
          </a:pPr>
          <a:r>
            <a:rPr lang="zh-CN" altLang="en-US" sz="2300" kern="1200" dirty="0"/>
            <a:t>国际环境分析</a:t>
          </a:r>
          <a:endParaRPr lang="en-US" sz="2300" kern="1200" dirty="0"/>
        </a:p>
      </dsp:txBody>
      <dsp:txXfrm>
        <a:off x="8299564" y="727571"/>
        <a:ext cx="2425593" cy="4545719"/>
      </dsp:txXfrm>
    </dsp:sp>
  </dsp:spTree>
</dsp:drawing>
</file>

<file path=ppt/diagrams/drawing4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C713E7-104A-42DA-9ACF-F1120E25E7AE}">
      <dsp:nvSpPr>
        <dsp:cNvPr id="0" name=""/>
        <dsp:cNvSpPr/>
      </dsp:nvSpPr>
      <dsp:spPr>
        <a:xfrm>
          <a:off x="9923" y="3489"/>
          <a:ext cx="3153473" cy="153712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8120" tIns="198120" rIns="198120" bIns="198120" numCol="1" spcCol="1270" anchor="ctr" anchorCtr="0">
          <a:noAutofit/>
        </a:bodyPr>
        <a:lstStyle/>
        <a:p>
          <a:pPr marL="0" lvl="0" indent="0" algn="ctr" defTabSz="2311400">
            <a:lnSpc>
              <a:spcPct val="90000"/>
            </a:lnSpc>
            <a:spcBef>
              <a:spcPct val="0"/>
            </a:spcBef>
            <a:spcAft>
              <a:spcPct val="35000"/>
            </a:spcAft>
            <a:buNone/>
          </a:pPr>
          <a:r>
            <a:rPr lang="zh-CN" altLang="en-US" sz="5200" kern="1200" dirty="0"/>
            <a:t>定义</a:t>
          </a:r>
          <a:endParaRPr lang="en-US" sz="5200" kern="1200" dirty="0"/>
        </a:p>
      </dsp:txBody>
      <dsp:txXfrm>
        <a:off x="54944" y="48510"/>
        <a:ext cx="3063431" cy="1447082"/>
      </dsp:txXfrm>
    </dsp:sp>
    <dsp:sp modelId="{7DDD5D42-255F-468A-ABC1-5EFD055365A7}">
      <dsp:nvSpPr>
        <dsp:cNvPr id="0" name=""/>
        <dsp:cNvSpPr/>
      </dsp:nvSpPr>
      <dsp:spPr>
        <a:xfrm>
          <a:off x="245064" y="1972654"/>
          <a:ext cx="2683190" cy="362931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zh-CN" altLang="en-US" sz="1700" kern="1200" dirty="0"/>
            <a:t>商品期货量化分析是指运用数学统计、计算机科学和金融工程等工具，</a:t>
          </a:r>
          <a:endParaRPr lang="en-US" altLang="zh-CN" sz="1700" kern="1200" dirty="0"/>
        </a:p>
        <a:p>
          <a:pPr marL="0" lvl="0" indent="0" algn="ctr" defTabSz="755650">
            <a:lnSpc>
              <a:spcPct val="90000"/>
            </a:lnSpc>
            <a:spcBef>
              <a:spcPct val="0"/>
            </a:spcBef>
            <a:spcAft>
              <a:spcPct val="35000"/>
            </a:spcAft>
            <a:buNone/>
          </a:pPr>
          <a:r>
            <a:rPr lang="zh-CN" altLang="en-US" sz="1700" kern="1200" dirty="0"/>
            <a:t>对商品期货市场的价格、交易量、持仓量等数据进行系统化、模型化处理</a:t>
          </a:r>
          <a:endParaRPr lang="en-US" altLang="zh-CN" sz="1700" kern="1200" dirty="0"/>
        </a:p>
        <a:p>
          <a:pPr marL="0" lvl="0" indent="0" algn="ctr" defTabSz="755650">
            <a:lnSpc>
              <a:spcPct val="90000"/>
            </a:lnSpc>
            <a:spcBef>
              <a:spcPct val="0"/>
            </a:spcBef>
            <a:spcAft>
              <a:spcPct val="35000"/>
            </a:spcAft>
            <a:buNone/>
          </a:pPr>
          <a:r>
            <a:rPr lang="zh-CN" altLang="en-US" sz="1700" kern="1200" dirty="0"/>
            <a:t>以期发现市场规律，构建可量化的交易决策系统并进行风险控制的研究方法。</a:t>
          </a:r>
          <a:endParaRPr lang="en-US" sz="1700" kern="1200" dirty="0"/>
        </a:p>
      </dsp:txBody>
      <dsp:txXfrm>
        <a:off x="323652" y="2051242"/>
        <a:ext cx="2526014" cy="3472141"/>
      </dsp:txXfrm>
    </dsp:sp>
    <dsp:sp modelId="{56A2A7F4-9707-4291-9A38-55836663B0A4}">
      <dsp:nvSpPr>
        <dsp:cNvPr id="0" name=""/>
        <dsp:cNvSpPr/>
      </dsp:nvSpPr>
      <dsp:spPr>
        <a:xfrm>
          <a:off x="3430668" y="3489"/>
          <a:ext cx="8474759" cy="153712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8120" tIns="198120" rIns="198120" bIns="198120" numCol="1" spcCol="1270" anchor="ctr" anchorCtr="0">
          <a:noAutofit/>
        </a:bodyPr>
        <a:lstStyle/>
        <a:p>
          <a:pPr marL="0" lvl="0" indent="0" algn="ctr" defTabSz="2311400">
            <a:lnSpc>
              <a:spcPct val="90000"/>
            </a:lnSpc>
            <a:spcBef>
              <a:spcPct val="0"/>
            </a:spcBef>
            <a:spcAft>
              <a:spcPct val="35000"/>
            </a:spcAft>
            <a:buNone/>
          </a:pPr>
          <a:r>
            <a:rPr lang="zh-CN" altLang="en-US" sz="5200" kern="1200" dirty="0"/>
            <a:t>内涵</a:t>
          </a:r>
          <a:endParaRPr lang="en-US" sz="5200" kern="1200" dirty="0"/>
        </a:p>
      </dsp:txBody>
      <dsp:txXfrm>
        <a:off x="3475689" y="48510"/>
        <a:ext cx="8384717" cy="1447082"/>
      </dsp:txXfrm>
    </dsp:sp>
    <dsp:sp modelId="{D2CFCD67-CEB6-4464-95B2-F5797CF20C0A}">
      <dsp:nvSpPr>
        <dsp:cNvPr id="0" name=""/>
        <dsp:cNvSpPr/>
      </dsp:nvSpPr>
      <dsp:spPr>
        <a:xfrm>
          <a:off x="3430244" y="1972654"/>
          <a:ext cx="1588382" cy="362931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zh-CN" altLang="en-US" sz="1700" b="1" kern="1200" dirty="0"/>
            <a:t>方法论基础</a:t>
          </a:r>
          <a:r>
            <a:rPr lang="zh-CN" altLang="en-US" sz="1700" kern="1200" dirty="0"/>
            <a:t>：</a:t>
          </a:r>
          <a:endParaRPr lang="en-US" altLang="zh-CN" sz="1700" kern="1200" dirty="0"/>
        </a:p>
        <a:p>
          <a:pPr marL="0" lvl="0" indent="0" algn="ctr" defTabSz="755650">
            <a:lnSpc>
              <a:spcPct val="90000"/>
            </a:lnSpc>
            <a:spcBef>
              <a:spcPct val="0"/>
            </a:spcBef>
            <a:spcAft>
              <a:spcPct val="35000"/>
            </a:spcAft>
            <a:buNone/>
          </a:pPr>
          <a:r>
            <a:rPr lang="zh-CN" altLang="en-US" sz="1700" kern="1200" dirty="0"/>
            <a:t>以数理统计和概率论为理论基础，强调用定量化、可验证的方式分析商品期货市场</a:t>
          </a:r>
          <a:endParaRPr lang="en-US" sz="1700" kern="1200" dirty="0"/>
        </a:p>
      </dsp:txBody>
      <dsp:txXfrm>
        <a:off x="3476766" y="2019176"/>
        <a:ext cx="1495338" cy="3536273"/>
      </dsp:txXfrm>
    </dsp:sp>
    <dsp:sp modelId="{8C6EAB33-D922-472F-ABAB-4D5656612850}">
      <dsp:nvSpPr>
        <dsp:cNvPr id="0" name=""/>
        <dsp:cNvSpPr/>
      </dsp:nvSpPr>
      <dsp:spPr>
        <a:xfrm>
          <a:off x="5152050" y="1972654"/>
          <a:ext cx="1588382" cy="362931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zh-CN" altLang="en-US" sz="1700" b="1" kern="1200" dirty="0"/>
            <a:t>客观性</a:t>
          </a:r>
          <a:r>
            <a:rPr lang="zh-CN" altLang="en-US" sz="1700" kern="1200" dirty="0"/>
            <a:t>：</a:t>
          </a:r>
          <a:endParaRPr lang="en-US" altLang="zh-CN" sz="1700" kern="1200" dirty="0"/>
        </a:p>
        <a:p>
          <a:pPr marL="0" lvl="0" indent="0" algn="ctr" defTabSz="755650">
            <a:lnSpc>
              <a:spcPct val="90000"/>
            </a:lnSpc>
            <a:spcBef>
              <a:spcPct val="0"/>
            </a:spcBef>
            <a:spcAft>
              <a:spcPct val="35000"/>
            </a:spcAft>
            <a:buNone/>
          </a:pPr>
          <a:r>
            <a:rPr lang="zh-CN" altLang="en-US" sz="1700" kern="1200" dirty="0"/>
            <a:t>依赖数据而非主观判断，追求研究结果的可重复性和一致性</a:t>
          </a:r>
        </a:p>
      </dsp:txBody>
      <dsp:txXfrm>
        <a:off x="5198572" y="2019176"/>
        <a:ext cx="1495338" cy="3536273"/>
      </dsp:txXfrm>
    </dsp:sp>
    <dsp:sp modelId="{8D7E7180-FEE1-49F8-A990-796211D5140F}">
      <dsp:nvSpPr>
        <dsp:cNvPr id="0" name=""/>
        <dsp:cNvSpPr/>
      </dsp:nvSpPr>
      <dsp:spPr>
        <a:xfrm>
          <a:off x="6873857" y="1972654"/>
          <a:ext cx="1588382" cy="362931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zh-CN" altLang="en-US" sz="1700" b="1" kern="1200" dirty="0"/>
            <a:t>系统性</a:t>
          </a:r>
          <a:r>
            <a:rPr lang="zh-CN" altLang="en-US" sz="1700" kern="1200" dirty="0"/>
            <a:t>：</a:t>
          </a:r>
          <a:endParaRPr lang="en-US" altLang="zh-CN" sz="1700" kern="1200" dirty="0"/>
        </a:p>
        <a:p>
          <a:pPr marL="0" lvl="0" indent="0" algn="ctr" defTabSz="755650">
            <a:lnSpc>
              <a:spcPct val="90000"/>
            </a:lnSpc>
            <a:spcBef>
              <a:spcPct val="0"/>
            </a:spcBef>
            <a:spcAft>
              <a:spcPct val="35000"/>
            </a:spcAft>
            <a:buNone/>
          </a:pPr>
          <a:r>
            <a:rPr lang="zh-CN" altLang="en-US" sz="1700" kern="1200" dirty="0"/>
            <a:t>将研究对象视为一个完整系统，考察各因素之间的相互作用和关联性</a:t>
          </a:r>
        </a:p>
      </dsp:txBody>
      <dsp:txXfrm>
        <a:off x="6920379" y="2019176"/>
        <a:ext cx="1495338" cy="3536273"/>
      </dsp:txXfrm>
    </dsp:sp>
    <dsp:sp modelId="{834CD9D1-A544-49F8-B376-E1598DC8036F}">
      <dsp:nvSpPr>
        <dsp:cNvPr id="0" name=""/>
        <dsp:cNvSpPr/>
      </dsp:nvSpPr>
      <dsp:spPr>
        <a:xfrm>
          <a:off x="8595663" y="1972654"/>
          <a:ext cx="1588382" cy="362931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zh-CN" altLang="en-US" sz="1700" b="1" kern="1200" dirty="0"/>
            <a:t>计算驱动</a:t>
          </a:r>
          <a:r>
            <a:rPr lang="zh-CN" altLang="en-US" sz="1700" kern="1200" dirty="0"/>
            <a:t>：</a:t>
          </a:r>
          <a:endParaRPr lang="en-US" altLang="zh-CN" sz="1700" kern="1200" dirty="0"/>
        </a:p>
        <a:p>
          <a:pPr marL="0" lvl="0" indent="0" algn="ctr" defTabSz="755650">
            <a:lnSpc>
              <a:spcPct val="90000"/>
            </a:lnSpc>
            <a:spcBef>
              <a:spcPct val="0"/>
            </a:spcBef>
            <a:spcAft>
              <a:spcPct val="35000"/>
            </a:spcAft>
            <a:buNone/>
          </a:pPr>
          <a:r>
            <a:rPr lang="zh-CN" altLang="en-US" sz="1700" kern="1200" dirty="0"/>
            <a:t>通过算法和模型处理大量数据，从中提取有价值的信息</a:t>
          </a:r>
        </a:p>
      </dsp:txBody>
      <dsp:txXfrm>
        <a:off x="8642185" y="2019176"/>
        <a:ext cx="1495338" cy="3536273"/>
      </dsp:txXfrm>
    </dsp:sp>
    <dsp:sp modelId="{43795C25-EAEE-4194-8448-BFAA20FA5312}">
      <dsp:nvSpPr>
        <dsp:cNvPr id="0" name=""/>
        <dsp:cNvSpPr/>
      </dsp:nvSpPr>
      <dsp:spPr>
        <a:xfrm>
          <a:off x="10317469" y="1972654"/>
          <a:ext cx="1588382" cy="362931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zh-CN" altLang="en-US" sz="1700" b="1" kern="1200" dirty="0"/>
            <a:t>风险量化</a:t>
          </a:r>
          <a:r>
            <a:rPr lang="zh-CN" altLang="en-US" sz="1700" kern="1200" dirty="0"/>
            <a:t>：</a:t>
          </a:r>
          <a:endParaRPr lang="en-US" altLang="zh-CN" sz="1700" kern="1200" dirty="0"/>
        </a:p>
        <a:p>
          <a:pPr marL="0" lvl="0" indent="0" algn="ctr" defTabSz="755650">
            <a:lnSpc>
              <a:spcPct val="90000"/>
            </a:lnSpc>
            <a:spcBef>
              <a:spcPct val="0"/>
            </a:spcBef>
            <a:spcAft>
              <a:spcPct val="35000"/>
            </a:spcAft>
            <a:buNone/>
          </a:pPr>
          <a:r>
            <a:rPr lang="zh-CN" altLang="en-US" sz="1700" kern="1200" dirty="0"/>
            <a:t>将市场风险转化为可测量、可管理的数值指标外延</a:t>
          </a:r>
        </a:p>
      </dsp:txBody>
      <dsp:txXfrm>
        <a:off x="10363991" y="2019176"/>
        <a:ext cx="1495338" cy="3536273"/>
      </dsp:txXfrm>
    </dsp:sp>
  </dsp:spTree>
</dsp:drawing>
</file>

<file path=ppt/diagrams/drawing4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00DED84-FE1F-4CA2-930D-CA98F584ADAE}">
      <dsp:nvSpPr>
        <dsp:cNvPr id="0" name=""/>
        <dsp:cNvSpPr/>
      </dsp:nvSpPr>
      <dsp:spPr>
        <a:xfrm>
          <a:off x="3723" y="94444"/>
          <a:ext cx="3630587" cy="7488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4912" tIns="105664" rIns="184912" bIns="105664" numCol="1" spcCol="1270" anchor="ctr" anchorCtr="0">
          <a:noAutofit/>
        </a:bodyPr>
        <a:lstStyle/>
        <a:p>
          <a:pPr marL="0" lvl="0" indent="0" algn="ctr" defTabSz="1155700">
            <a:lnSpc>
              <a:spcPct val="90000"/>
            </a:lnSpc>
            <a:spcBef>
              <a:spcPct val="0"/>
            </a:spcBef>
            <a:spcAft>
              <a:spcPct val="35000"/>
            </a:spcAft>
            <a:buNone/>
          </a:pPr>
          <a:r>
            <a:rPr lang="zh-CN" altLang="en-US" sz="2600" kern="1200" dirty="0"/>
            <a:t>信息处理能力</a:t>
          </a:r>
          <a:endParaRPr lang="en-US" sz="2600" kern="1200" dirty="0"/>
        </a:p>
      </dsp:txBody>
      <dsp:txXfrm>
        <a:off x="3723" y="94444"/>
        <a:ext cx="3630587" cy="748800"/>
      </dsp:txXfrm>
    </dsp:sp>
    <dsp:sp modelId="{E538EF77-011F-4BCC-821F-E8A004D90B80}">
      <dsp:nvSpPr>
        <dsp:cNvPr id="0" name=""/>
        <dsp:cNvSpPr/>
      </dsp:nvSpPr>
      <dsp:spPr>
        <a:xfrm>
          <a:off x="3723" y="843244"/>
          <a:ext cx="3630587" cy="2069729"/>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8684" tIns="138684" rIns="184912" bIns="208026" numCol="1" spcCol="1270" anchor="t" anchorCtr="0">
          <a:noAutofit/>
        </a:bodyPr>
        <a:lstStyle/>
        <a:p>
          <a:pPr marL="228600" lvl="1" indent="-228600" algn="l" defTabSz="1155700">
            <a:lnSpc>
              <a:spcPct val="90000"/>
            </a:lnSpc>
            <a:spcBef>
              <a:spcPct val="0"/>
            </a:spcBef>
            <a:spcAft>
              <a:spcPct val="15000"/>
            </a:spcAft>
            <a:buChar char="•"/>
          </a:pPr>
          <a:r>
            <a:rPr lang="zh-CN" altLang="en-US" sz="2600" kern="1200" dirty="0"/>
            <a:t>处理海量数据</a:t>
          </a:r>
          <a:endParaRPr lang="en-US" sz="2600" kern="1200" dirty="0"/>
        </a:p>
        <a:p>
          <a:pPr marL="228600" lvl="1" indent="-228600" algn="l" defTabSz="1155700">
            <a:lnSpc>
              <a:spcPct val="90000"/>
            </a:lnSpc>
            <a:spcBef>
              <a:spcPct val="0"/>
            </a:spcBef>
            <a:spcAft>
              <a:spcPct val="15000"/>
            </a:spcAft>
            <a:buChar char="•"/>
          </a:pPr>
          <a:r>
            <a:rPr lang="zh-CN" altLang="en-US" sz="2600" kern="1200" dirty="0"/>
            <a:t>实时监控</a:t>
          </a:r>
          <a:endParaRPr lang="en-US" sz="2600" kern="1200" dirty="0"/>
        </a:p>
        <a:p>
          <a:pPr marL="228600" lvl="1" indent="-228600" algn="l" defTabSz="1155700">
            <a:lnSpc>
              <a:spcPct val="90000"/>
            </a:lnSpc>
            <a:spcBef>
              <a:spcPct val="0"/>
            </a:spcBef>
            <a:spcAft>
              <a:spcPct val="15000"/>
            </a:spcAft>
            <a:buChar char="•"/>
          </a:pPr>
          <a:r>
            <a:rPr lang="zh-CN" altLang="en-US" sz="2600" kern="1200" dirty="0"/>
            <a:t>识别非线性关系</a:t>
          </a:r>
          <a:endParaRPr lang="en-US" sz="2600" kern="1200" dirty="0"/>
        </a:p>
      </dsp:txBody>
      <dsp:txXfrm>
        <a:off x="3723" y="843244"/>
        <a:ext cx="3630587" cy="2069729"/>
      </dsp:txXfrm>
    </dsp:sp>
    <dsp:sp modelId="{7FEF1FD0-E81D-4DFD-A097-39E5D8C49EF2}">
      <dsp:nvSpPr>
        <dsp:cNvPr id="0" name=""/>
        <dsp:cNvSpPr/>
      </dsp:nvSpPr>
      <dsp:spPr>
        <a:xfrm>
          <a:off x="4142593" y="94444"/>
          <a:ext cx="3630587" cy="7488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4912" tIns="105664" rIns="184912" bIns="105664" numCol="1" spcCol="1270" anchor="ctr" anchorCtr="0">
          <a:noAutofit/>
        </a:bodyPr>
        <a:lstStyle/>
        <a:p>
          <a:pPr marL="0" lvl="0" indent="0" algn="ctr" defTabSz="1155700">
            <a:lnSpc>
              <a:spcPct val="90000"/>
            </a:lnSpc>
            <a:spcBef>
              <a:spcPct val="0"/>
            </a:spcBef>
            <a:spcAft>
              <a:spcPct val="35000"/>
            </a:spcAft>
            <a:buNone/>
          </a:pPr>
          <a:r>
            <a:rPr lang="zh-CN" altLang="en-US" sz="2600" kern="1200" dirty="0"/>
            <a:t>客观性与一致性</a:t>
          </a:r>
          <a:endParaRPr lang="en-US" sz="2600" kern="1200" dirty="0"/>
        </a:p>
      </dsp:txBody>
      <dsp:txXfrm>
        <a:off x="4142593" y="94444"/>
        <a:ext cx="3630587" cy="748800"/>
      </dsp:txXfrm>
    </dsp:sp>
    <dsp:sp modelId="{9E43741D-6605-4D57-A61E-2F16C6378910}">
      <dsp:nvSpPr>
        <dsp:cNvPr id="0" name=""/>
        <dsp:cNvSpPr/>
      </dsp:nvSpPr>
      <dsp:spPr>
        <a:xfrm>
          <a:off x="4142593" y="843244"/>
          <a:ext cx="3630587" cy="2069729"/>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8684" tIns="138684" rIns="184912" bIns="208026" numCol="1" spcCol="1270" anchor="t" anchorCtr="0">
          <a:noAutofit/>
        </a:bodyPr>
        <a:lstStyle/>
        <a:p>
          <a:pPr marL="228600" lvl="1" indent="-228600" algn="l" defTabSz="1155700">
            <a:lnSpc>
              <a:spcPct val="90000"/>
            </a:lnSpc>
            <a:spcBef>
              <a:spcPct val="0"/>
            </a:spcBef>
            <a:spcAft>
              <a:spcPct val="15000"/>
            </a:spcAft>
            <a:buChar char="•"/>
          </a:pPr>
          <a:r>
            <a:rPr lang="zh-CN" altLang="en-US" sz="2600" kern="1200" dirty="0"/>
            <a:t>突破情绪和认知偏差</a:t>
          </a:r>
          <a:endParaRPr lang="en-US" sz="2600" kern="1200" dirty="0"/>
        </a:p>
        <a:p>
          <a:pPr marL="228600" lvl="1" indent="-228600" algn="l" defTabSz="1155700">
            <a:lnSpc>
              <a:spcPct val="90000"/>
            </a:lnSpc>
            <a:spcBef>
              <a:spcPct val="0"/>
            </a:spcBef>
            <a:spcAft>
              <a:spcPct val="15000"/>
            </a:spcAft>
            <a:buChar char="•"/>
          </a:pPr>
          <a:r>
            <a:rPr lang="zh-CN" altLang="en-US" sz="2600" kern="1200" dirty="0"/>
            <a:t>回测验证策略有效性</a:t>
          </a:r>
          <a:endParaRPr lang="en-US" sz="2600" kern="1200" dirty="0"/>
        </a:p>
        <a:p>
          <a:pPr marL="228600" lvl="1" indent="-228600" algn="l" defTabSz="1155700">
            <a:lnSpc>
              <a:spcPct val="90000"/>
            </a:lnSpc>
            <a:spcBef>
              <a:spcPct val="0"/>
            </a:spcBef>
            <a:spcAft>
              <a:spcPct val="15000"/>
            </a:spcAft>
            <a:buChar char="•"/>
          </a:pPr>
          <a:r>
            <a:rPr lang="zh-CN" altLang="en-US" sz="2600" kern="1200" dirty="0"/>
            <a:t>标准化、可重复化</a:t>
          </a:r>
          <a:endParaRPr lang="en-US" sz="2600" kern="1200" dirty="0"/>
        </a:p>
      </dsp:txBody>
      <dsp:txXfrm>
        <a:off x="4142593" y="843244"/>
        <a:ext cx="3630587" cy="2069729"/>
      </dsp:txXfrm>
    </dsp:sp>
    <dsp:sp modelId="{19F000DC-2919-4CE3-8349-51DED7DF3257}">
      <dsp:nvSpPr>
        <dsp:cNvPr id="0" name=""/>
        <dsp:cNvSpPr/>
      </dsp:nvSpPr>
      <dsp:spPr>
        <a:xfrm>
          <a:off x="8281463" y="94444"/>
          <a:ext cx="3630587" cy="7488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4912" tIns="105664" rIns="184912" bIns="105664" numCol="1" spcCol="1270" anchor="ctr" anchorCtr="0">
          <a:noAutofit/>
        </a:bodyPr>
        <a:lstStyle/>
        <a:p>
          <a:pPr marL="0" lvl="0" indent="0" algn="ctr" defTabSz="1155700">
            <a:lnSpc>
              <a:spcPct val="90000"/>
            </a:lnSpc>
            <a:spcBef>
              <a:spcPct val="0"/>
            </a:spcBef>
            <a:spcAft>
              <a:spcPct val="35000"/>
            </a:spcAft>
            <a:buNone/>
          </a:pPr>
          <a:r>
            <a:rPr lang="zh-CN" altLang="en-US" sz="2600" kern="1200" dirty="0"/>
            <a:t>时效性</a:t>
          </a:r>
          <a:endParaRPr lang="en-US" sz="2600" kern="1200" dirty="0"/>
        </a:p>
      </dsp:txBody>
      <dsp:txXfrm>
        <a:off x="8281463" y="94444"/>
        <a:ext cx="3630587" cy="748800"/>
      </dsp:txXfrm>
    </dsp:sp>
    <dsp:sp modelId="{9F937472-A78D-4355-91BA-7DDFF389650F}">
      <dsp:nvSpPr>
        <dsp:cNvPr id="0" name=""/>
        <dsp:cNvSpPr/>
      </dsp:nvSpPr>
      <dsp:spPr>
        <a:xfrm>
          <a:off x="8281463" y="843244"/>
          <a:ext cx="3630587" cy="2069729"/>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8684" tIns="138684" rIns="184912" bIns="208026" numCol="1" spcCol="1270" anchor="t" anchorCtr="0">
          <a:noAutofit/>
        </a:bodyPr>
        <a:lstStyle/>
        <a:p>
          <a:pPr marL="228600" lvl="1" indent="-228600" algn="l" defTabSz="1155700">
            <a:lnSpc>
              <a:spcPct val="90000"/>
            </a:lnSpc>
            <a:spcBef>
              <a:spcPct val="0"/>
            </a:spcBef>
            <a:spcAft>
              <a:spcPct val="15000"/>
            </a:spcAft>
            <a:buChar char="•"/>
          </a:pPr>
          <a:r>
            <a:rPr lang="zh-CN" altLang="en-US" sz="2600" kern="1200" dirty="0"/>
            <a:t>实时处理决策加快</a:t>
          </a:r>
          <a:endParaRPr lang="en-US" sz="2600" kern="1200" dirty="0"/>
        </a:p>
        <a:p>
          <a:pPr marL="228600" lvl="1" indent="-228600" algn="l" defTabSz="1155700">
            <a:lnSpc>
              <a:spcPct val="90000"/>
            </a:lnSpc>
            <a:spcBef>
              <a:spcPct val="0"/>
            </a:spcBef>
            <a:spcAft>
              <a:spcPct val="15000"/>
            </a:spcAft>
            <a:buChar char="•"/>
          </a:pPr>
          <a:r>
            <a:rPr lang="zh-CN" altLang="en-US" sz="2600" kern="1200" dirty="0"/>
            <a:t>自动捕捉异常和突发</a:t>
          </a:r>
          <a:endParaRPr lang="en-US" sz="2600" kern="1200" dirty="0"/>
        </a:p>
        <a:p>
          <a:pPr marL="228600" lvl="1" indent="-228600" algn="l" defTabSz="1155700">
            <a:lnSpc>
              <a:spcPct val="90000"/>
            </a:lnSpc>
            <a:spcBef>
              <a:spcPct val="0"/>
            </a:spcBef>
            <a:spcAft>
              <a:spcPct val="15000"/>
            </a:spcAft>
            <a:buChar char="•"/>
          </a:pPr>
          <a:r>
            <a:rPr lang="zh-CN" altLang="en-US" sz="2600" kern="1200" dirty="0"/>
            <a:t>可识别短期异常</a:t>
          </a:r>
          <a:endParaRPr lang="en-US" sz="2600" kern="1200" dirty="0"/>
        </a:p>
      </dsp:txBody>
      <dsp:txXfrm>
        <a:off x="8281463" y="843244"/>
        <a:ext cx="3630587" cy="2069729"/>
      </dsp:txXfrm>
    </dsp:sp>
  </dsp:spTree>
</dsp:drawing>
</file>

<file path=ppt/diagrams/drawing4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00DED84-FE1F-4CA2-930D-CA98F584ADAE}">
      <dsp:nvSpPr>
        <dsp:cNvPr id="0" name=""/>
        <dsp:cNvSpPr/>
      </dsp:nvSpPr>
      <dsp:spPr>
        <a:xfrm>
          <a:off x="3723" y="28187"/>
          <a:ext cx="3630587" cy="6624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576" tIns="93472" rIns="163576" bIns="93472" numCol="1" spcCol="1270" anchor="ctr" anchorCtr="0">
          <a:noAutofit/>
        </a:bodyPr>
        <a:lstStyle/>
        <a:p>
          <a:pPr marL="0" lvl="0" indent="0" algn="ctr" defTabSz="1022350">
            <a:lnSpc>
              <a:spcPct val="90000"/>
            </a:lnSpc>
            <a:spcBef>
              <a:spcPct val="0"/>
            </a:spcBef>
            <a:spcAft>
              <a:spcPct val="35000"/>
            </a:spcAft>
            <a:buNone/>
          </a:pPr>
          <a:r>
            <a:rPr lang="zh-CN" altLang="en-US" sz="2300" kern="1200" dirty="0"/>
            <a:t>精确度</a:t>
          </a:r>
          <a:endParaRPr lang="en-US" sz="2300" kern="1200" dirty="0"/>
        </a:p>
      </dsp:txBody>
      <dsp:txXfrm>
        <a:off x="3723" y="28187"/>
        <a:ext cx="3630587" cy="662400"/>
      </dsp:txXfrm>
    </dsp:sp>
    <dsp:sp modelId="{E538EF77-011F-4BCC-821F-E8A004D90B80}">
      <dsp:nvSpPr>
        <dsp:cNvPr id="0" name=""/>
        <dsp:cNvSpPr/>
      </dsp:nvSpPr>
      <dsp:spPr>
        <a:xfrm>
          <a:off x="3723" y="690587"/>
          <a:ext cx="3630587" cy="2288643"/>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2682" tIns="122682" rIns="163576" bIns="184023" numCol="1" spcCol="1270" anchor="t" anchorCtr="0">
          <a:noAutofit/>
        </a:bodyPr>
        <a:lstStyle/>
        <a:p>
          <a:pPr marL="228600" lvl="1" indent="-228600" algn="l" defTabSz="1022350">
            <a:lnSpc>
              <a:spcPct val="90000"/>
            </a:lnSpc>
            <a:spcBef>
              <a:spcPct val="0"/>
            </a:spcBef>
            <a:spcAft>
              <a:spcPct val="15000"/>
            </a:spcAft>
            <a:buChar char="•"/>
          </a:pPr>
          <a:r>
            <a:rPr lang="zh-CN" altLang="en-US" sz="2300" kern="1200" dirty="0"/>
            <a:t>精确衡量各因素</a:t>
          </a:r>
          <a:endParaRPr lang="en-US" sz="2300" kern="1200" dirty="0"/>
        </a:p>
        <a:p>
          <a:pPr marL="228600" lvl="1" indent="-228600" algn="l" defTabSz="1022350">
            <a:lnSpc>
              <a:spcPct val="90000"/>
            </a:lnSpc>
            <a:spcBef>
              <a:spcPct val="0"/>
            </a:spcBef>
            <a:spcAft>
              <a:spcPct val="15000"/>
            </a:spcAft>
            <a:buChar char="•"/>
          </a:pPr>
          <a:r>
            <a:rPr lang="zh-CN" altLang="en-US" sz="2300" kern="1200" dirty="0"/>
            <a:t>筛选有效因素</a:t>
          </a:r>
          <a:endParaRPr lang="en-US" sz="2300" kern="1200" dirty="0"/>
        </a:p>
        <a:p>
          <a:pPr marL="228600" lvl="1" indent="-228600" algn="l" defTabSz="1022350">
            <a:lnSpc>
              <a:spcPct val="90000"/>
            </a:lnSpc>
            <a:spcBef>
              <a:spcPct val="0"/>
            </a:spcBef>
            <a:spcAft>
              <a:spcPct val="15000"/>
            </a:spcAft>
            <a:buChar char="•"/>
          </a:pPr>
          <a:r>
            <a:rPr lang="zh-CN" altLang="en-US" sz="2300" kern="1200" dirty="0"/>
            <a:t>精确计算敞口</a:t>
          </a:r>
          <a:endParaRPr lang="en-US" sz="2300" kern="1200" dirty="0"/>
        </a:p>
      </dsp:txBody>
      <dsp:txXfrm>
        <a:off x="3723" y="690587"/>
        <a:ext cx="3630587" cy="2288643"/>
      </dsp:txXfrm>
    </dsp:sp>
    <dsp:sp modelId="{7FEF1FD0-E81D-4DFD-A097-39E5D8C49EF2}">
      <dsp:nvSpPr>
        <dsp:cNvPr id="0" name=""/>
        <dsp:cNvSpPr/>
      </dsp:nvSpPr>
      <dsp:spPr>
        <a:xfrm>
          <a:off x="4142593" y="28187"/>
          <a:ext cx="3630587" cy="6624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576" tIns="93472" rIns="163576" bIns="93472" numCol="1" spcCol="1270" anchor="ctr" anchorCtr="0">
          <a:noAutofit/>
        </a:bodyPr>
        <a:lstStyle/>
        <a:p>
          <a:pPr marL="0" lvl="0" indent="0" algn="ctr" defTabSz="1022350">
            <a:lnSpc>
              <a:spcPct val="90000"/>
            </a:lnSpc>
            <a:spcBef>
              <a:spcPct val="0"/>
            </a:spcBef>
            <a:spcAft>
              <a:spcPct val="35000"/>
            </a:spcAft>
            <a:buNone/>
          </a:pPr>
          <a:r>
            <a:rPr lang="zh-CN" altLang="en-US" sz="2300" kern="1200" dirty="0"/>
            <a:t>研究维度</a:t>
          </a:r>
          <a:endParaRPr lang="en-US" sz="2300" kern="1200" dirty="0"/>
        </a:p>
      </dsp:txBody>
      <dsp:txXfrm>
        <a:off x="4142593" y="28187"/>
        <a:ext cx="3630587" cy="662400"/>
      </dsp:txXfrm>
    </dsp:sp>
    <dsp:sp modelId="{9E43741D-6605-4D57-A61E-2F16C6378910}">
      <dsp:nvSpPr>
        <dsp:cNvPr id="0" name=""/>
        <dsp:cNvSpPr/>
      </dsp:nvSpPr>
      <dsp:spPr>
        <a:xfrm>
          <a:off x="4142593" y="690587"/>
          <a:ext cx="3630587" cy="2288643"/>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2682" tIns="122682" rIns="163576" bIns="184023" numCol="1" spcCol="1270" anchor="t" anchorCtr="0">
          <a:noAutofit/>
        </a:bodyPr>
        <a:lstStyle/>
        <a:p>
          <a:pPr marL="228600" lvl="1" indent="-228600" algn="l" defTabSz="1022350">
            <a:lnSpc>
              <a:spcPct val="90000"/>
            </a:lnSpc>
            <a:spcBef>
              <a:spcPct val="0"/>
            </a:spcBef>
            <a:spcAft>
              <a:spcPct val="15000"/>
            </a:spcAft>
            <a:buChar char="•"/>
          </a:pPr>
          <a:r>
            <a:rPr lang="zh-CN" altLang="en-US" sz="2300" kern="1200" dirty="0"/>
            <a:t>全产业链</a:t>
          </a:r>
          <a:endParaRPr lang="en-US" sz="2300" kern="1200" dirty="0"/>
        </a:p>
        <a:p>
          <a:pPr marL="228600" lvl="1" indent="-228600" algn="l" defTabSz="1022350">
            <a:lnSpc>
              <a:spcPct val="90000"/>
            </a:lnSpc>
            <a:spcBef>
              <a:spcPct val="0"/>
            </a:spcBef>
            <a:spcAft>
              <a:spcPct val="15000"/>
            </a:spcAft>
            <a:buChar char="•"/>
          </a:pPr>
          <a:r>
            <a:rPr lang="zh-CN" altLang="en-US" sz="2300" kern="1200" dirty="0"/>
            <a:t>跨市场跨品种</a:t>
          </a:r>
          <a:endParaRPr lang="en-US" sz="2300" kern="1200" dirty="0"/>
        </a:p>
        <a:p>
          <a:pPr marL="228600" lvl="1" indent="-228600" algn="l" defTabSz="1022350">
            <a:lnSpc>
              <a:spcPct val="90000"/>
            </a:lnSpc>
            <a:spcBef>
              <a:spcPct val="0"/>
            </a:spcBef>
            <a:spcAft>
              <a:spcPct val="15000"/>
            </a:spcAft>
            <a:buChar char="•"/>
          </a:pPr>
          <a:r>
            <a:rPr lang="zh-CN" altLang="en-US" sz="2300" kern="1200" dirty="0"/>
            <a:t>宏观与商品的系统</a:t>
          </a:r>
          <a:endParaRPr lang="en-US" sz="2300" kern="1200" dirty="0"/>
        </a:p>
      </dsp:txBody>
      <dsp:txXfrm>
        <a:off x="4142593" y="690587"/>
        <a:ext cx="3630587" cy="2288643"/>
      </dsp:txXfrm>
    </dsp:sp>
    <dsp:sp modelId="{19F000DC-2919-4CE3-8349-51DED7DF3257}">
      <dsp:nvSpPr>
        <dsp:cNvPr id="0" name=""/>
        <dsp:cNvSpPr/>
      </dsp:nvSpPr>
      <dsp:spPr>
        <a:xfrm>
          <a:off x="8281463" y="28187"/>
          <a:ext cx="3630587" cy="6624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576" tIns="93472" rIns="163576" bIns="93472" numCol="1" spcCol="1270" anchor="ctr" anchorCtr="0">
          <a:noAutofit/>
        </a:bodyPr>
        <a:lstStyle/>
        <a:p>
          <a:pPr marL="0" lvl="0" indent="0" algn="ctr" defTabSz="1022350">
            <a:lnSpc>
              <a:spcPct val="90000"/>
            </a:lnSpc>
            <a:spcBef>
              <a:spcPct val="0"/>
            </a:spcBef>
            <a:spcAft>
              <a:spcPct val="35000"/>
            </a:spcAft>
            <a:buNone/>
          </a:pPr>
          <a:r>
            <a:rPr lang="zh-CN" altLang="en-US" sz="2300" kern="1200" dirty="0"/>
            <a:t>实用性</a:t>
          </a:r>
          <a:endParaRPr lang="en-US" sz="2300" kern="1200" dirty="0"/>
        </a:p>
      </dsp:txBody>
      <dsp:txXfrm>
        <a:off x="8281463" y="28187"/>
        <a:ext cx="3630587" cy="662400"/>
      </dsp:txXfrm>
    </dsp:sp>
    <dsp:sp modelId="{9F937472-A78D-4355-91BA-7DDFF389650F}">
      <dsp:nvSpPr>
        <dsp:cNvPr id="0" name=""/>
        <dsp:cNvSpPr/>
      </dsp:nvSpPr>
      <dsp:spPr>
        <a:xfrm>
          <a:off x="8281463" y="690587"/>
          <a:ext cx="3630587" cy="2288643"/>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2682" tIns="122682" rIns="163576" bIns="184023" numCol="1" spcCol="1270" anchor="t" anchorCtr="0">
          <a:noAutofit/>
        </a:bodyPr>
        <a:lstStyle/>
        <a:p>
          <a:pPr marL="228600" lvl="1" indent="-228600" algn="l" defTabSz="1022350">
            <a:lnSpc>
              <a:spcPct val="90000"/>
            </a:lnSpc>
            <a:spcBef>
              <a:spcPct val="0"/>
            </a:spcBef>
            <a:spcAft>
              <a:spcPct val="15000"/>
            </a:spcAft>
            <a:buChar char="•"/>
          </a:pPr>
          <a:r>
            <a:rPr lang="zh-CN" altLang="en-US" sz="2300" kern="1200" dirty="0"/>
            <a:t>基本面转化为可量化</a:t>
          </a:r>
          <a:endParaRPr lang="en-US" sz="2300" kern="1200" dirty="0"/>
        </a:p>
        <a:p>
          <a:pPr marL="228600" lvl="1" indent="-228600" algn="l" defTabSz="1022350">
            <a:lnSpc>
              <a:spcPct val="90000"/>
            </a:lnSpc>
            <a:spcBef>
              <a:spcPct val="0"/>
            </a:spcBef>
            <a:spcAft>
              <a:spcPct val="15000"/>
            </a:spcAft>
            <a:buChar char="•"/>
          </a:pPr>
          <a:r>
            <a:rPr lang="zh-CN" altLang="en-US" sz="2300" kern="1200" dirty="0"/>
            <a:t>提供精确出入场和资金管理</a:t>
          </a:r>
          <a:endParaRPr lang="en-US" sz="2300" kern="1200" dirty="0"/>
        </a:p>
        <a:p>
          <a:pPr marL="228600" lvl="1" indent="-228600" algn="l" defTabSz="1022350">
            <a:lnSpc>
              <a:spcPct val="90000"/>
            </a:lnSpc>
            <a:spcBef>
              <a:spcPct val="0"/>
            </a:spcBef>
            <a:spcAft>
              <a:spcPct val="15000"/>
            </a:spcAft>
            <a:buChar char="•"/>
          </a:pPr>
          <a:r>
            <a:rPr lang="zh-CN" altLang="en-US" sz="2300" kern="1200" dirty="0"/>
            <a:t>完整的风控体系</a:t>
          </a:r>
          <a:endParaRPr lang="en-US" sz="2300" kern="1200" dirty="0"/>
        </a:p>
      </dsp:txBody>
      <dsp:txXfrm>
        <a:off x="8281463" y="690587"/>
        <a:ext cx="3630587" cy="2288643"/>
      </dsp:txXfrm>
    </dsp:sp>
  </dsp:spTree>
</dsp:drawing>
</file>

<file path=ppt/diagrams/drawing4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7E811ED-93E6-4F13-92B5-B73AA5C2A04A}">
      <dsp:nvSpPr>
        <dsp:cNvPr id="0" name=""/>
        <dsp:cNvSpPr/>
      </dsp:nvSpPr>
      <dsp:spPr>
        <a:xfrm>
          <a:off x="1522" y="61516"/>
          <a:ext cx="2404955" cy="7776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09728" rIns="192024" bIns="109728" numCol="1" spcCol="1270" anchor="ctr" anchorCtr="0">
          <a:noAutofit/>
        </a:bodyPr>
        <a:lstStyle/>
        <a:p>
          <a:pPr marL="0" lvl="0" indent="0" algn="ctr" defTabSz="1200150">
            <a:lnSpc>
              <a:spcPct val="90000"/>
            </a:lnSpc>
            <a:spcBef>
              <a:spcPct val="0"/>
            </a:spcBef>
            <a:spcAft>
              <a:spcPct val="35000"/>
            </a:spcAft>
            <a:buNone/>
          </a:pPr>
          <a:r>
            <a:rPr lang="zh-CN" altLang="en-US" sz="2700" kern="1200" dirty="0"/>
            <a:t>红海袭击</a:t>
          </a:r>
          <a:endParaRPr lang="en-US" sz="2700" kern="1200" dirty="0"/>
        </a:p>
      </dsp:txBody>
      <dsp:txXfrm>
        <a:off x="1522" y="61516"/>
        <a:ext cx="2404955" cy="777600"/>
      </dsp:txXfrm>
    </dsp:sp>
    <dsp:sp modelId="{61937EC5-72E6-46FF-A928-2B5F91484A5B}">
      <dsp:nvSpPr>
        <dsp:cNvPr id="0" name=""/>
        <dsp:cNvSpPr/>
      </dsp:nvSpPr>
      <dsp:spPr>
        <a:xfrm>
          <a:off x="3999" y="810804"/>
          <a:ext cx="2404955" cy="3161467"/>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4018" tIns="144018" rIns="192024" bIns="216027" numCol="1" spcCol="1270" anchor="t" anchorCtr="0">
          <a:noAutofit/>
        </a:bodyPr>
        <a:lstStyle/>
        <a:p>
          <a:pPr marL="228600" lvl="1" indent="-228600" algn="l" defTabSz="1200150">
            <a:lnSpc>
              <a:spcPct val="90000"/>
            </a:lnSpc>
            <a:spcBef>
              <a:spcPct val="0"/>
            </a:spcBef>
            <a:spcAft>
              <a:spcPct val="15000"/>
            </a:spcAft>
            <a:buChar char="•"/>
          </a:pPr>
          <a:r>
            <a:rPr lang="zh-CN" altLang="en-US" sz="2700" kern="1200" dirty="0"/>
            <a:t>红海袭击商船，商船绕道好望角</a:t>
          </a:r>
          <a:endParaRPr lang="en-US" sz="2700" kern="1200" dirty="0"/>
        </a:p>
        <a:p>
          <a:pPr marL="228600" lvl="1" indent="-228600" algn="l" defTabSz="1200150">
            <a:lnSpc>
              <a:spcPct val="90000"/>
            </a:lnSpc>
            <a:spcBef>
              <a:spcPct val="0"/>
            </a:spcBef>
            <a:spcAft>
              <a:spcPct val="15000"/>
            </a:spcAft>
            <a:buChar char="•"/>
          </a:pPr>
          <a:r>
            <a:rPr lang="zh-CN" altLang="en-US" sz="2700" kern="1200" dirty="0"/>
            <a:t>欧线大涨</a:t>
          </a:r>
          <a:endParaRPr lang="en-US" sz="2700" kern="1200" dirty="0"/>
        </a:p>
      </dsp:txBody>
      <dsp:txXfrm>
        <a:off x="3999" y="810804"/>
        <a:ext cx="2404955" cy="3161467"/>
      </dsp:txXfrm>
    </dsp:sp>
    <dsp:sp modelId="{8D516548-CF51-4FF8-B092-72B540704E46}">
      <dsp:nvSpPr>
        <dsp:cNvPr id="0" name=""/>
        <dsp:cNvSpPr/>
      </dsp:nvSpPr>
      <dsp:spPr>
        <a:xfrm>
          <a:off x="2745649" y="33204"/>
          <a:ext cx="2404955" cy="7776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09728" rIns="192024" bIns="109728" numCol="1" spcCol="1270" anchor="ctr" anchorCtr="0">
          <a:noAutofit/>
        </a:bodyPr>
        <a:lstStyle/>
        <a:p>
          <a:pPr marL="0" lvl="0" indent="0" algn="ctr" defTabSz="1200150">
            <a:lnSpc>
              <a:spcPct val="90000"/>
            </a:lnSpc>
            <a:spcBef>
              <a:spcPct val="0"/>
            </a:spcBef>
            <a:spcAft>
              <a:spcPct val="35000"/>
            </a:spcAft>
            <a:buNone/>
          </a:pPr>
          <a:r>
            <a:rPr lang="zh-CN" altLang="en-US" sz="2700" kern="1200" dirty="0"/>
            <a:t>泰南洪水</a:t>
          </a:r>
          <a:endParaRPr lang="en-US" sz="2700" kern="1200" dirty="0"/>
        </a:p>
      </dsp:txBody>
      <dsp:txXfrm>
        <a:off x="2745649" y="33204"/>
        <a:ext cx="2404955" cy="777600"/>
      </dsp:txXfrm>
    </dsp:sp>
    <dsp:sp modelId="{A960162C-F911-4633-B630-BDDBD2914943}">
      <dsp:nvSpPr>
        <dsp:cNvPr id="0" name=""/>
        <dsp:cNvSpPr/>
      </dsp:nvSpPr>
      <dsp:spPr>
        <a:xfrm>
          <a:off x="2745649" y="810804"/>
          <a:ext cx="2404955" cy="3161467"/>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4018" tIns="144018" rIns="192024" bIns="216027" numCol="1" spcCol="1270" anchor="t" anchorCtr="0">
          <a:noAutofit/>
        </a:bodyPr>
        <a:lstStyle/>
        <a:p>
          <a:pPr marL="228600" lvl="1" indent="-228600" algn="l" defTabSz="1200150">
            <a:lnSpc>
              <a:spcPct val="90000"/>
            </a:lnSpc>
            <a:spcBef>
              <a:spcPct val="0"/>
            </a:spcBef>
            <a:spcAft>
              <a:spcPct val="15000"/>
            </a:spcAft>
            <a:buChar char="•"/>
          </a:pPr>
          <a:r>
            <a:rPr lang="en-US" sz="2700" kern="1200" dirty="0"/>
            <a:t>24</a:t>
          </a:r>
          <a:r>
            <a:rPr lang="zh-CN" altLang="en-US" sz="2700" kern="1200" dirty="0"/>
            <a:t>年</a:t>
          </a:r>
          <a:r>
            <a:rPr lang="en-US" altLang="zh-CN" sz="2700" kern="1200" dirty="0"/>
            <a:t>11</a:t>
          </a:r>
          <a:r>
            <a:rPr lang="zh-CN" altLang="en-US" sz="2700" kern="1200" dirty="0"/>
            <a:t>月泰南发生洪水</a:t>
          </a:r>
          <a:endParaRPr lang="en-US" sz="2700" kern="1200" dirty="0"/>
        </a:p>
        <a:p>
          <a:pPr marL="228600" lvl="1" indent="-228600" algn="l" defTabSz="1200150">
            <a:lnSpc>
              <a:spcPct val="90000"/>
            </a:lnSpc>
            <a:spcBef>
              <a:spcPct val="0"/>
            </a:spcBef>
            <a:spcAft>
              <a:spcPct val="15000"/>
            </a:spcAft>
            <a:buChar char="•"/>
          </a:pPr>
          <a:r>
            <a:rPr lang="zh-CN" altLang="en-US" sz="2700" kern="1200" dirty="0"/>
            <a:t>橡胶大涨</a:t>
          </a:r>
          <a:endParaRPr lang="en-US" sz="2700" kern="1200" dirty="0"/>
        </a:p>
      </dsp:txBody>
      <dsp:txXfrm>
        <a:off x="2745649" y="810804"/>
        <a:ext cx="2404955" cy="3161467"/>
      </dsp:txXfrm>
    </dsp:sp>
    <dsp:sp modelId="{EEBA58C1-8F1F-45D3-A14F-E10213F0E1B6}">
      <dsp:nvSpPr>
        <dsp:cNvPr id="0" name=""/>
        <dsp:cNvSpPr/>
      </dsp:nvSpPr>
      <dsp:spPr>
        <a:xfrm>
          <a:off x="5487298" y="33204"/>
          <a:ext cx="2404955" cy="7776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09728" rIns="192024" bIns="109728" numCol="1" spcCol="1270" anchor="ctr" anchorCtr="0">
          <a:noAutofit/>
        </a:bodyPr>
        <a:lstStyle/>
        <a:p>
          <a:pPr marL="0" lvl="0" indent="0" algn="ctr" defTabSz="1200150">
            <a:lnSpc>
              <a:spcPct val="90000"/>
            </a:lnSpc>
            <a:spcBef>
              <a:spcPct val="0"/>
            </a:spcBef>
            <a:spcAft>
              <a:spcPct val="35000"/>
            </a:spcAft>
            <a:buNone/>
          </a:pPr>
          <a:r>
            <a:rPr lang="zh-CN" altLang="en-US" sz="2700" kern="1200" dirty="0"/>
            <a:t>东京地震</a:t>
          </a:r>
          <a:endParaRPr lang="en-US" sz="2700" kern="1200" dirty="0"/>
        </a:p>
      </dsp:txBody>
      <dsp:txXfrm>
        <a:off x="5487298" y="33204"/>
        <a:ext cx="2404955" cy="777600"/>
      </dsp:txXfrm>
    </dsp:sp>
    <dsp:sp modelId="{5F706F91-859C-47FD-AA6A-10F367CCC3C1}">
      <dsp:nvSpPr>
        <dsp:cNvPr id="0" name=""/>
        <dsp:cNvSpPr/>
      </dsp:nvSpPr>
      <dsp:spPr>
        <a:xfrm>
          <a:off x="5487298" y="810804"/>
          <a:ext cx="2404955" cy="3161467"/>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4018" tIns="144018" rIns="192024" bIns="216027" numCol="1" spcCol="1270" anchor="t" anchorCtr="0">
          <a:noAutofit/>
        </a:bodyPr>
        <a:lstStyle/>
        <a:p>
          <a:pPr marL="228600" lvl="1" indent="-228600" algn="l" defTabSz="1200150">
            <a:lnSpc>
              <a:spcPct val="90000"/>
            </a:lnSpc>
            <a:spcBef>
              <a:spcPct val="0"/>
            </a:spcBef>
            <a:spcAft>
              <a:spcPct val="15000"/>
            </a:spcAft>
            <a:buChar char="•"/>
          </a:pPr>
          <a:r>
            <a:rPr lang="en-US" sz="2700" kern="1200" dirty="0"/>
            <a:t>11</a:t>
          </a:r>
          <a:r>
            <a:rPr lang="zh-CN" altLang="en-US" sz="2700" kern="1200" dirty="0"/>
            <a:t>年</a:t>
          </a:r>
          <a:r>
            <a:rPr lang="en-US" altLang="zh-CN" sz="2700" kern="1200" dirty="0"/>
            <a:t>3</a:t>
          </a:r>
          <a:r>
            <a:rPr lang="zh-CN" altLang="en-US" sz="2700" kern="1200" dirty="0"/>
            <a:t>月</a:t>
          </a:r>
          <a:r>
            <a:rPr lang="en-US" altLang="zh-CN" sz="2700" kern="1200" dirty="0"/>
            <a:t>11</a:t>
          </a:r>
          <a:r>
            <a:rPr lang="zh-CN" altLang="en-US" sz="2700" kern="1200" dirty="0"/>
            <a:t>日，日本发生</a:t>
          </a:r>
          <a:r>
            <a:rPr lang="en-US" altLang="zh-CN" sz="2700" kern="1200" dirty="0"/>
            <a:t>9</a:t>
          </a:r>
          <a:r>
            <a:rPr lang="zh-CN" altLang="en-US" sz="2700" kern="1200" dirty="0"/>
            <a:t>级大地震</a:t>
          </a:r>
          <a:endParaRPr lang="en-US" sz="2700" kern="1200" dirty="0"/>
        </a:p>
        <a:p>
          <a:pPr marL="228600" lvl="1" indent="-228600" algn="l" defTabSz="1200150">
            <a:lnSpc>
              <a:spcPct val="90000"/>
            </a:lnSpc>
            <a:spcBef>
              <a:spcPct val="0"/>
            </a:spcBef>
            <a:spcAft>
              <a:spcPct val="15000"/>
            </a:spcAft>
            <a:buChar char="•"/>
          </a:pPr>
          <a:r>
            <a:rPr lang="zh-CN" altLang="en-US" sz="2700" kern="1200" dirty="0"/>
            <a:t>橡胶大跌</a:t>
          </a:r>
          <a:endParaRPr lang="en-US" sz="2700" kern="1200" dirty="0"/>
        </a:p>
      </dsp:txBody>
      <dsp:txXfrm>
        <a:off x="5487298" y="810804"/>
        <a:ext cx="2404955" cy="3161467"/>
      </dsp:txXfrm>
    </dsp:sp>
    <dsp:sp modelId="{B5275059-39BE-4260-8254-A72E87ED9B15}">
      <dsp:nvSpPr>
        <dsp:cNvPr id="0" name=""/>
        <dsp:cNvSpPr/>
      </dsp:nvSpPr>
      <dsp:spPr>
        <a:xfrm>
          <a:off x="8228948" y="33204"/>
          <a:ext cx="2404955" cy="7776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09728" rIns="192024" bIns="109728" numCol="1" spcCol="1270" anchor="ctr" anchorCtr="0">
          <a:noAutofit/>
        </a:bodyPr>
        <a:lstStyle/>
        <a:p>
          <a:pPr marL="0" lvl="0" indent="0" algn="ctr" defTabSz="1200150">
            <a:lnSpc>
              <a:spcPct val="90000"/>
            </a:lnSpc>
            <a:spcBef>
              <a:spcPct val="0"/>
            </a:spcBef>
            <a:spcAft>
              <a:spcPct val="35000"/>
            </a:spcAft>
            <a:buNone/>
          </a:pPr>
          <a:r>
            <a:rPr lang="zh-CN" altLang="en-US" sz="2700" kern="1200" dirty="0"/>
            <a:t>川普当选</a:t>
          </a:r>
          <a:endParaRPr lang="en-US" sz="2700" kern="1200" dirty="0"/>
        </a:p>
      </dsp:txBody>
      <dsp:txXfrm>
        <a:off x="8228948" y="33204"/>
        <a:ext cx="2404955" cy="777600"/>
      </dsp:txXfrm>
    </dsp:sp>
    <dsp:sp modelId="{5CB6F086-6D17-4AF3-BBF5-B0FEC7FEF066}">
      <dsp:nvSpPr>
        <dsp:cNvPr id="0" name=""/>
        <dsp:cNvSpPr/>
      </dsp:nvSpPr>
      <dsp:spPr>
        <a:xfrm>
          <a:off x="8228948" y="810804"/>
          <a:ext cx="2404955" cy="3161467"/>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4018" tIns="144018" rIns="192024" bIns="216027" numCol="1" spcCol="1270" anchor="t" anchorCtr="0">
          <a:noAutofit/>
        </a:bodyPr>
        <a:lstStyle/>
        <a:p>
          <a:pPr marL="228600" lvl="1" indent="-228600" algn="l" defTabSz="1200150">
            <a:lnSpc>
              <a:spcPct val="90000"/>
            </a:lnSpc>
            <a:spcBef>
              <a:spcPct val="0"/>
            </a:spcBef>
            <a:spcAft>
              <a:spcPct val="15000"/>
            </a:spcAft>
            <a:buChar char="•"/>
          </a:pPr>
          <a:r>
            <a:rPr lang="en-US" sz="2700" kern="1200" dirty="0"/>
            <a:t>15</a:t>
          </a:r>
          <a:r>
            <a:rPr lang="zh-CN" altLang="en-US" sz="2700" kern="1200" dirty="0"/>
            <a:t>年底川普当选美国总统</a:t>
          </a:r>
          <a:endParaRPr lang="en-US" sz="2700" kern="1200" dirty="0"/>
        </a:p>
        <a:p>
          <a:pPr marL="228600" lvl="1" indent="-228600" algn="l" defTabSz="1200150">
            <a:lnSpc>
              <a:spcPct val="90000"/>
            </a:lnSpc>
            <a:spcBef>
              <a:spcPct val="0"/>
            </a:spcBef>
            <a:spcAft>
              <a:spcPct val="15000"/>
            </a:spcAft>
            <a:buChar char="•"/>
          </a:pPr>
          <a:r>
            <a:rPr lang="zh-CN" altLang="en-US" sz="2700" kern="1200" dirty="0"/>
            <a:t>黄金大涨</a:t>
          </a:r>
          <a:endParaRPr lang="en-US" sz="2700" kern="1200" dirty="0"/>
        </a:p>
      </dsp:txBody>
      <dsp:txXfrm>
        <a:off x="8228948" y="810804"/>
        <a:ext cx="2404955" cy="3161467"/>
      </dsp:txXfrm>
    </dsp:sp>
  </dsp:spTree>
</dsp:drawing>
</file>

<file path=ppt/diagrams/drawing4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401640C-DF92-4A88-9BDF-0692FFE69C48}">
      <dsp:nvSpPr>
        <dsp:cNvPr id="0" name=""/>
        <dsp:cNvSpPr/>
      </dsp:nvSpPr>
      <dsp:spPr>
        <a:xfrm>
          <a:off x="0" y="0"/>
          <a:ext cx="10545362" cy="1122095"/>
        </a:xfrm>
        <a:prstGeom prst="rect">
          <a:avLst/>
        </a:prstGeom>
        <a:solidFill>
          <a:schemeClr val="accent1">
            <a:shade val="8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67640" tIns="167640" rIns="167640" bIns="167640" numCol="1" spcCol="1270" anchor="ctr" anchorCtr="0">
          <a:noAutofit/>
        </a:bodyPr>
        <a:lstStyle/>
        <a:p>
          <a:pPr marL="0" lvl="0" indent="0" algn="ctr" defTabSz="1955800">
            <a:lnSpc>
              <a:spcPct val="90000"/>
            </a:lnSpc>
            <a:spcBef>
              <a:spcPct val="0"/>
            </a:spcBef>
            <a:spcAft>
              <a:spcPct val="35000"/>
            </a:spcAft>
            <a:buNone/>
          </a:pPr>
          <a:r>
            <a:rPr lang="zh-CN" altLang="en-US" sz="4400" kern="1200" dirty="0"/>
            <a:t>可以帮我们做哪些？</a:t>
          </a:r>
          <a:endParaRPr lang="en-US" sz="4400" kern="1200" dirty="0"/>
        </a:p>
      </dsp:txBody>
      <dsp:txXfrm>
        <a:off x="0" y="0"/>
        <a:ext cx="10545362" cy="1122095"/>
      </dsp:txXfrm>
    </dsp:sp>
    <dsp:sp modelId="{29517FA7-EF64-4830-8959-CCA31838F5C1}">
      <dsp:nvSpPr>
        <dsp:cNvPr id="0" name=""/>
        <dsp:cNvSpPr/>
      </dsp:nvSpPr>
      <dsp:spPr>
        <a:xfrm>
          <a:off x="5149" y="1122095"/>
          <a:ext cx="3511687" cy="235640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ctr" defTabSz="1778000">
            <a:lnSpc>
              <a:spcPct val="90000"/>
            </a:lnSpc>
            <a:spcBef>
              <a:spcPct val="0"/>
            </a:spcBef>
            <a:spcAft>
              <a:spcPct val="35000"/>
            </a:spcAft>
            <a:buNone/>
          </a:pPr>
          <a:r>
            <a:rPr lang="zh-CN" altLang="en-US" sz="4000" kern="1200" dirty="0"/>
            <a:t>挖掘市场</a:t>
          </a:r>
          <a:r>
            <a:rPr lang="zh-CN" altLang="en-US" sz="3600" kern="1200" dirty="0"/>
            <a:t>情绪</a:t>
          </a:r>
          <a:endParaRPr lang="en-US" sz="4000" kern="1200" dirty="0"/>
        </a:p>
      </dsp:txBody>
      <dsp:txXfrm>
        <a:off x="5149" y="1122095"/>
        <a:ext cx="3511687" cy="2356400"/>
      </dsp:txXfrm>
    </dsp:sp>
    <dsp:sp modelId="{5918248F-F199-431C-AA05-92E7764E6F7B}">
      <dsp:nvSpPr>
        <dsp:cNvPr id="0" name=""/>
        <dsp:cNvSpPr/>
      </dsp:nvSpPr>
      <dsp:spPr>
        <a:xfrm>
          <a:off x="3516837" y="1122095"/>
          <a:ext cx="3511687" cy="235640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zh-CN" altLang="en-US" sz="3600" kern="1200" dirty="0"/>
            <a:t>交易策略自动化</a:t>
          </a:r>
          <a:endParaRPr lang="en-US" sz="3600" kern="1200" dirty="0"/>
        </a:p>
      </dsp:txBody>
      <dsp:txXfrm>
        <a:off x="3516837" y="1122095"/>
        <a:ext cx="3511687" cy="2356400"/>
      </dsp:txXfrm>
    </dsp:sp>
    <dsp:sp modelId="{2A9E1668-0A56-4C4C-B83E-BC7378AB04E7}">
      <dsp:nvSpPr>
        <dsp:cNvPr id="0" name=""/>
        <dsp:cNvSpPr/>
      </dsp:nvSpPr>
      <dsp:spPr>
        <a:xfrm>
          <a:off x="7028524" y="1122095"/>
          <a:ext cx="3511687" cy="235640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ctr" defTabSz="1778000">
            <a:lnSpc>
              <a:spcPct val="90000"/>
            </a:lnSpc>
            <a:spcBef>
              <a:spcPct val="0"/>
            </a:spcBef>
            <a:spcAft>
              <a:spcPct val="35000"/>
            </a:spcAft>
            <a:buNone/>
          </a:pPr>
          <a:r>
            <a:rPr lang="zh-CN" altLang="en-US" sz="4000" kern="1200" dirty="0"/>
            <a:t>研究分析</a:t>
          </a:r>
          <a:endParaRPr lang="en-US" sz="4000" kern="1200" dirty="0"/>
        </a:p>
      </dsp:txBody>
      <dsp:txXfrm>
        <a:off x="7028524" y="1122095"/>
        <a:ext cx="3511687" cy="2356400"/>
      </dsp:txXfrm>
    </dsp:sp>
    <dsp:sp modelId="{895130C7-1672-4D8B-B1FB-70A29A856F32}">
      <dsp:nvSpPr>
        <dsp:cNvPr id="0" name=""/>
        <dsp:cNvSpPr/>
      </dsp:nvSpPr>
      <dsp:spPr>
        <a:xfrm>
          <a:off x="0" y="3478496"/>
          <a:ext cx="10545362" cy="261822"/>
        </a:xfrm>
        <a:prstGeom prst="rect">
          <a:avLst/>
        </a:prstGeom>
        <a:solidFill>
          <a:schemeClr val="accent1">
            <a:shade val="8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Tree>
</dsp:drawing>
</file>

<file path=ppt/diagrams/drawing4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F9D1B8-1176-41D7-B4AF-2F326844298D}">
      <dsp:nvSpPr>
        <dsp:cNvPr id="0" name=""/>
        <dsp:cNvSpPr/>
      </dsp:nvSpPr>
      <dsp:spPr>
        <a:xfrm>
          <a:off x="0" y="63637"/>
          <a:ext cx="5916612" cy="72320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altLang="zh-CN" sz="2300" kern="1200" dirty="0" err="1"/>
            <a:t>DeepSeek</a:t>
          </a:r>
          <a:r>
            <a:rPr lang="en-US" altLang="zh-CN" sz="2300" kern="1200" dirty="0"/>
            <a:t> R1</a:t>
          </a:r>
          <a:endParaRPr lang="en-US" sz="2300" kern="1200" dirty="0"/>
        </a:p>
      </dsp:txBody>
      <dsp:txXfrm>
        <a:off x="35304" y="98941"/>
        <a:ext cx="5846004" cy="652598"/>
      </dsp:txXfrm>
    </dsp:sp>
    <dsp:sp modelId="{425B2D88-7052-4491-8715-4AD8E887C0F5}">
      <dsp:nvSpPr>
        <dsp:cNvPr id="0" name=""/>
        <dsp:cNvSpPr/>
      </dsp:nvSpPr>
      <dsp:spPr>
        <a:xfrm>
          <a:off x="0" y="786843"/>
          <a:ext cx="5916612" cy="4284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7852" tIns="29210" rIns="163576" bIns="29210" numCol="1" spcCol="1270" anchor="t" anchorCtr="0">
          <a:noAutofit/>
        </a:bodyPr>
        <a:lstStyle/>
        <a:p>
          <a:pPr marL="171450" lvl="1" indent="-171450" algn="l" defTabSz="800100">
            <a:lnSpc>
              <a:spcPct val="90000"/>
            </a:lnSpc>
            <a:spcBef>
              <a:spcPct val="0"/>
            </a:spcBef>
            <a:spcAft>
              <a:spcPct val="20000"/>
            </a:spcAft>
            <a:buChar char="•"/>
          </a:pPr>
          <a:r>
            <a:rPr lang="zh-CN" altLang="en-US" sz="1800" kern="1200" dirty="0"/>
            <a:t>优秀的推理能力，但要避免幻觉</a:t>
          </a:r>
          <a:endParaRPr lang="en-US" sz="1800" kern="1200" dirty="0"/>
        </a:p>
      </dsp:txBody>
      <dsp:txXfrm>
        <a:off x="0" y="786843"/>
        <a:ext cx="5916612" cy="428490"/>
      </dsp:txXfrm>
    </dsp:sp>
    <dsp:sp modelId="{19F17DAA-431D-4ACE-A018-9D55F19E6406}">
      <dsp:nvSpPr>
        <dsp:cNvPr id="0" name=""/>
        <dsp:cNvSpPr/>
      </dsp:nvSpPr>
      <dsp:spPr>
        <a:xfrm>
          <a:off x="0" y="1215333"/>
          <a:ext cx="5916612" cy="72320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zh-CN" altLang="en-US" sz="2300" kern="1200" dirty="0"/>
            <a:t>腾讯元宝</a:t>
          </a:r>
          <a:endParaRPr lang="en-US" sz="2300" kern="1200" dirty="0"/>
        </a:p>
      </dsp:txBody>
      <dsp:txXfrm>
        <a:off x="35304" y="1250637"/>
        <a:ext cx="5846004" cy="652598"/>
      </dsp:txXfrm>
    </dsp:sp>
    <dsp:sp modelId="{325AFA83-2145-42DB-8794-6437B10FC285}">
      <dsp:nvSpPr>
        <dsp:cNvPr id="0" name=""/>
        <dsp:cNvSpPr/>
      </dsp:nvSpPr>
      <dsp:spPr>
        <a:xfrm>
          <a:off x="0" y="1938540"/>
          <a:ext cx="5916612" cy="4284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7852" tIns="29210" rIns="163576" bIns="29210" numCol="1" spcCol="1270" anchor="t" anchorCtr="0">
          <a:noAutofit/>
        </a:bodyPr>
        <a:lstStyle/>
        <a:p>
          <a:pPr marL="171450" lvl="1" indent="-171450" algn="l" defTabSz="800100">
            <a:lnSpc>
              <a:spcPct val="90000"/>
            </a:lnSpc>
            <a:spcBef>
              <a:spcPct val="0"/>
            </a:spcBef>
            <a:spcAft>
              <a:spcPct val="20000"/>
            </a:spcAft>
            <a:buChar char="•"/>
          </a:pPr>
          <a:r>
            <a:rPr lang="zh-CN" altLang="en-US" sz="1800" kern="1200" dirty="0"/>
            <a:t>跟微信无缝连接</a:t>
          </a:r>
          <a:endParaRPr lang="en-US" sz="1800" kern="1200" dirty="0"/>
        </a:p>
      </dsp:txBody>
      <dsp:txXfrm>
        <a:off x="0" y="1938540"/>
        <a:ext cx="5916612" cy="428490"/>
      </dsp:txXfrm>
    </dsp:sp>
    <dsp:sp modelId="{DAAA4D40-FA6F-407F-B50D-4B82EEEFCDB8}">
      <dsp:nvSpPr>
        <dsp:cNvPr id="0" name=""/>
        <dsp:cNvSpPr/>
      </dsp:nvSpPr>
      <dsp:spPr>
        <a:xfrm>
          <a:off x="0" y="2367030"/>
          <a:ext cx="5916612" cy="72320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altLang="zh-CN" sz="2300" kern="1200" dirty="0"/>
            <a:t>Kimi</a:t>
          </a:r>
          <a:endParaRPr lang="en-US" sz="2300" kern="1200" dirty="0"/>
        </a:p>
      </dsp:txBody>
      <dsp:txXfrm>
        <a:off x="35304" y="2402334"/>
        <a:ext cx="5846004" cy="652598"/>
      </dsp:txXfrm>
    </dsp:sp>
    <dsp:sp modelId="{C98E5C69-511D-4E2C-8589-8D5230EA3749}">
      <dsp:nvSpPr>
        <dsp:cNvPr id="0" name=""/>
        <dsp:cNvSpPr/>
      </dsp:nvSpPr>
      <dsp:spPr>
        <a:xfrm>
          <a:off x="0" y="3090236"/>
          <a:ext cx="5916612" cy="4284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7852" tIns="29210" rIns="163576" bIns="29210" numCol="1" spcCol="1270" anchor="t" anchorCtr="0">
          <a:noAutofit/>
        </a:bodyPr>
        <a:lstStyle/>
        <a:p>
          <a:pPr marL="171450" lvl="1" indent="-171450" algn="l" defTabSz="800100">
            <a:lnSpc>
              <a:spcPct val="90000"/>
            </a:lnSpc>
            <a:spcBef>
              <a:spcPct val="0"/>
            </a:spcBef>
            <a:spcAft>
              <a:spcPct val="20000"/>
            </a:spcAft>
            <a:buChar char="•"/>
          </a:pPr>
          <a:r>
            <a:rPr lang="zh-CN" altLang="en-US" sz="1800" kern="1200" dirty="0"/>
            <a:t>长于做长上下文分析</a:t>
          </a:r>
          <a:endParaRPr lang="en-US" sz="1800" kern="1200" dirty="0"/>
        </a:p>
      </dsp:txBody>
      <dsp:txXfrm>
        <a:off x="0" y="3090236"/>
        <a:ext cx="5916612" cy="428490"/>
      </dsp:txXfrm>
    </dsp:sp>
    <dsp:sp modelId="{B2254576-CA9F-42C4-A42F-9252270862E8}">
      <dsp:nvSpPr>
        <dsp:cNvPr id="0" name=""/>
        <dsp:cNvSpPr/>
      </dsp:nvSpPr>
      <dsp:spPr>
        <a:xfrm>
          <a:off x="0" y="3518726"/>
          <a:ext cx="5916612" cy="72320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zh-CN" altLang="en-US" sz="2300" kern="1200" dirty="0"/>
            <a:t>豆包</a:t>
          </a:r>
          <a:endParaRPr lang="en-US" sz="2300" kern="1200" dirty="0"/>
        </a:p>
      </dsp:txBody>
      <dsp:txXfrm>
        <a:off x="35304" y="3554030"/>
        <a:ext cx="5846004" cy="652598"/>
      </dsp:txXfrm>
    </dsp:sp>
    <dsp:sp modelId="{F50211D8-6EE5-4091-8711-8C4F8FDEAC5C}">
      <dsp:nvSpPr>
        <dsp:cNvPr id="0" name=""/>
        <dsp:cNvSpPr/>
      </dsp:nvSpPr>
      <dsp:spPr>
        <a:xfrm>
          <a:off x="0" y="4241932"/>
          <a:ext cx="5916612" cy="8569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7852" tIns="29210" rIns="163576" bIns="29210" numCol="1" spcCol="1270" anchor="t" anchorCtr="0">
          <a:noAutofit/>
        </a:bodyPr>
        <a:lstStyle/>
        <a:p>
          <a:pPr marL="171450" lvl="1" indent="-171450" algn="l" defTabSz="800100">
            <a:lnSpc>
              <a:spcPct val="90000"/>
            </a:lnSpc>
            <a:spcBef>
              <a:spcPct val="0"/>
            </a:spcBef>
            <a:spcAft>
              <a:spcPct val="20000"/>
            </a:spcAft>
            <a:buChar char="•"/>
          </a:pPr>
          <a:r>
            <a:rPr lang="zh-CN" altLang="en-US" sz="1800" kern="1200" dirty="0"/>
            <a:t>快，但质量一般</a:t>
          </a:r>
          <a:endParaRPr lang="en-US" sz="1800" kern="1200" dirty="0"/>
        </a:p>
        <a:p>
          <a:pPr marL="171450" lvl="1" indent="-171450" algn="l" defTabSz="800100">
            <a:lnSpc>
              <a:spcPct val="90000"/>
            </a:lnSpc>
            <a:spcBef>
              <a:spcPct val="0"/>
            </a:spcBef>
            <a:spcAft>
              <a:spcPct val="20000"/>
            </a:spcAft>
            <a:buChar char="•"/>
          </a:pPr>
          <a:r>
            <a:rPr lang="zh-CN" altLang="en-US" sz="1800" kern="1200" dirty="0"/>
            <a:t>适合日常生活用途</a:t>
          </a:r>
          <a:endParaRPr lang="en-US" sz="1800" kern="1200" dirty="0"/>
        </a:p>
      </dsp:txBody>
      <dsp:txXfrm>
        <a:off x="0" y="4241932"/>
        <a:ext cx="5916612" cy="85698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AE8E06-C9EE-427C-8272-4A29A6A22CAA}">
      <dsp:nvSpPr>
        <dsp:cNvPr id="0" name=""/>
        <dsp:cNvSpPr/>
      </dsp:nvSpPr>
      <dsp:spPr>
        <a:xfrm>
          <a:off x="0" y="473080"/>
          <a:ext cx="11915774" cy="37107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24797" tIns="645668" rIns="924797" bIns="220472" numCol="1" spcCol="1270" anchor="t" anchorCtr="0">
          <a:noAutofit/>
        </a:bodyPr>
        <a:lstStyle/>
        <a:p>
          <a:pPr marL="285750" lvl="1" indent="-285750" algn="l" defTabSz="1377950">
            <a:lnSpc>
              <a:spcPct val="90000"/>
            </a:lnSpc>
            <a:spcBef>
              <a:spcPct val="0"/>
            </a:spcBef>
            <a:spcAft>
              <a:spcPct val="15000"/>
            </a:spcAft>
            <a:buChar char="•"/>
          </a:pPr>
          <a:r>
            <a:rPr lang="zh-CN" altLang="en-US" sz="3100" kern="1200" dirty="0"/>
            <a:t>单边策略</a:t>
          </a:r>
          <a:endParaRPr lang="en-US" sz="3100" kern="1200" dirty="0"/>
        </a:p>
        <a:p>
          <a:pPr marL="571500" lvl="2" indent="-285750" algn="l" defTabSz="1377950">
            <a:lnSpc>
              <a:spcPct val="90000"/>
            </a:lnSpc>
            <a:spcBef>
              <a:spcPct val="0"/>
            </a:spcBef>
            <a:spcAft>
              <a:spcPct val="15000"/>
            </a:spcAft>
            <a:buChar char="•"/>
          </a:pPr>
          <a:r>
            <a:rPr lang="zh-CN" altLang="en-US" sz="3100" kern="1200" dirty="0"/>
            <a:t>资金使用率是多少？</a:t>
          </a:r>
          <a:endParaRPr lang="en-US" sz="3100" kern="1200" dirty="0"/>
        </a:p>
        <a:p>
          <a:pPr marL="285750" lvl="1" indent="-285750" algn="l" defTabSz="1377950">
            <a:lnSpc>
              <a:spcPct val="90000"/>
            </a:lnSpc>
            <a:spcBef>
              <a:spcPct val="0"/>
            </a:spcBef>
            <a:spcAft>
              <a:spcPct val="15000"/>
            </a:spcAft>
            <a:buChar char="•"/>
          </a:pPr>
          <a:r>
            <a:rPr lang="zh-CN" altLang="en-US" sz="3100" kern="1200" dirty="0"/>
            <a:t>套利策略</a:t>
          </a:r>
          <a:endParaRPr lang="en-US" sz="3100" kern="1200" dirty="0"/>
        </a:p>
        <a:p>
          <a:pPr marL="285750" lvl="1" indent="-285750" algn="l" defTabSz="1377950">
            <a:lnSpc>
              <a:spcPct val="90000"/>
            </a:lnSpc>
            <a:spcBef>
              <a:spcPct val="0"/>
            </a:spcBef>
            <a:spcAft>
              <a:spcPct val="15000"/>
            </a:spcAft>
            <a:buChar char="•"/>
          </a:pPr>
          <a:r>
            <a:rPr lang="zh-CN" altLang="en-US" sz="3100" kern="1200" dirty="0"/>
            <a:t>期权策略</a:t>
          </a:r>
          <a:endParaRPr lang="en-US" sz="3100" kern="1200" dirty="0"/>
        </a:p>
      </dsp:txBody>
      <dsp:txXfrm>
        <a:off x="0" y="473080"/>
        <a:ext cx="11915774" cy="3710700"/>
      </dsp:txXfrm>
    </dsp:sp>
    <dsp:sp modelId="{BC8C9D85-2C70-4186-98F7-335A8812D817}">
      <dsp:nvSpPr>
        <dsp:cNvPr id="0" name=""/>
        <dsp:cNvSpPr/>
      </dsp:nvSpPr>
      <dsp:spPr>
        <a:xfrm>
          <a:off x="595788" y="15520"/>
          <a:ext cx="8341042" cy="9151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5272" tIns="0" rIns="315272" bIns="0" numCol="1" spcCol="1270" anchor="ctr" anchorCtr="0">
          <a:noAutofit/>
        </a:bodyPr>
        <a:lstStyle/>
        <a:p>
          <a:pPr marL="0" lvl="0" indent="0" algn="l" defTabSz="1377950">
            <a:lnSpc>
              <a:spcPct val="90000"/>
            </a:lnSpc>
            <a:spcBef>
              <a:spcPct val="0"/>
            </a:spcBef>
            <a:spcAft>
              <a:spcPct val="35000"/>
            </a:spcAft>
            <a:buNone/>
          </a:pPr>
          <a:r>
            <a:rPr lang="zh-CN" altLang="en-US" sz="3100" kern="1200" dirty="0"/>
            <a:t>策略种类</a:t>
          </a:r>
          <a:endParaRPr lang="en-US" sz="3100" kern="1200" dirty="0"/>
        </a:p>
      </dsp:txBody>
      <dsp:txXfrm>
        <a:off x="640460" y="60192"/>
        <a:ext cx="8251698" cy="825776"/>
      </dsp:txXfrm>
    </dsp:sp>
    <dsp:sp modelId="{366A8904-B6CE-432B-8C16-102231E3859C}">
      <dsp:nvSpPr>
        <dsp:cNvPr id="0" name=""/>
        <dsp:cNvSpPr/>
      </dsp:nvSpPr>
      <dsp:spPr>
        <a:xfrm>
          <a:off x="0" y="4808741"/>
          <a:ext cx="11915774" cy="7812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0CE9227-6A6B-41D7-B480-42707936F275}">
      <dsp:nvSpPr>
        <dsp:cNvPr id="0" name=""/>
        <dsp:cNvSpPr/>
      </dsp:nvSpPr>
      <dsp:spPr>
        <a:xfrm>
          <a:off x="595788" y="4351181"/>
          <a:ext cx="8341042" cy="9151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5272" tIns="0" rIns="315272" bIns="0" numCol="1" spcCol="1270" anchor="ctr" anchorCtr="0">
          <a:noAutofit/>
        </a:bodyPr>
        <a:lstStyle/>
        <a:p>
          <a:pPr marL="0" lvl="0" indent="0" algn="l" defTabSz="1377950">
            <a:lnSpc>
              <a:spcPct val="90000"/>
            </a:lnSpc>
            <a:spcBef>
              <a:spcPct val="0"/>
            </a:spcBef>
            <a:spcAft>
              <a:spcPct val="35000"/>
            </a:spcAft>
            <a:buNone/>
          </a:pPr>
          <a:r>
            <a:rPr lang="zh-CN" altLang="en-US" sz="3100" kern="1200" dirty="0"/>
            <a:t>不同策略所适用的环境</a:t>
          </a:r>
          <a:endParaRPr lang="en-US" sz="3100" kern="1200" dirty="0"/>
        </a:p>
      </dsp:txBody>
      <dsp:txXfrm>
        <a:off x="640460" y="4395853"/>
        <a:ext cx="8251698" cy="825776"/>
      </dsp:txXfrm>
    </dsp:sp>
  </dsp:spTree>
</dsp:drawing>
</file>

<file path=ppt/diagrams/drawing5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DB286CA-0542-405F-93B7-9BD74AC0008D}">
      <dsp:nvSpPr>
        <dsp:cNvPr id="0" name=""/>
        <dsp:cNvSpPr/>
      </dsp:nvSpPr>
      <dsp:spPr>
        <a:xfrm>
          <a:off x="0" y="88095"/>
          <a:ext cx="5916613" cy="631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altLang="zh-CN" sz="2700" kern="1200" dirty="0"/>
            <a:t>ChatGPT</a:t>
          </a:r>
          <a:endParaRPr lang="en-US" sz="2700" kern="1200" dirty="0"/>
        </a:p>
      </dsp:txBody>
      <dsp:txXfrm>
        <a:off x="30842" y="118937"/>
        <a:ext cx="5854929" cy="570116"/>
      </dsp:txXfrm>
    </dsp:sp>
    <dsp:sp modelId="{C74085C0-4C60-4D57-B3F4-1ED97BBE1BF8}">
      <dsp:nvSpPr>
        <dsp:cNvPr id="0" name=""/>
        <dsp:cNvSpPr/>
      </dsp:nvSpPr>
      <dsp:spPr>
        <a:xfrm>
          <a:off x="0" y="719895"/>
          <a:ext cx="5916613" cy="5030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7852" tIns="34290" rIns="192024" bIns="34290" numCol="1" spcCol="1270" anchor="t" anchorCtr="0">
          <a:noAutofit/>
        </a:bodyPr>
        <a:lstStyle/>
        <a:p>
          <a:pPr marL="228600" lvl="1" indent="-228600" algn="l" defTabSz="933450">
            <a:lnSpc>
              <a:spcPct val="90000"/>
            </a:lnSpc>
            <a:spcBef>
              <a:spcPct val="0"/>
            </a:spcBef>
            <a:spcAft>
              <a:spcPct val="20000"/>
            </a:spcAft>
            <a:buChar char="•"/>
          </a:pPr>
          <a:r>
            <a:rPr lang="en-US" altLang="zh-CN" sz="2100" kern="1200" dirty="0" err="1"/>
            <a:t>Openai</a:t>
          </a:r>
          <a:r>
            <a:rPr lang="zh-CN" altLang="en-US" sz="2100" kern="1200" dirty="0"/>
            <a:t>出品</a:t>
          </a:r>
          <a:endParaRPr lang="en-US" sz="2100" kern="1200" dirty="0"/>
        </a:p>
      </dsp:txBody>
      <dsp:txXfrm>
        <a:off x="0" y="719895"/>
        <a:ext cx="5916613" cy="503009"/>
      </dsp:txXfrm>
    </dsp:sp>
    <dsp:sp modelId="{4CA1596B-F41F-46EA-B42F-B5CFC77EE817}">
      <dsp:nvSpPr>
        <dsp:cNvPr id="0" name=""/>
        <dsp:cNvSpPr/>
      </dsp:nvSpPr>
      <dsp:spPr>
        <a:xfrm>
          <a:off x="0" y="1222905"/>
          <a:ext cx="5916613" cy="631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altLang="zh-CN" sz="2700" kern="1200" dirty="0"/>
            <a:t>Claude</a:t>
          </a:r>
          <a:endParaRPr lang="en-US" sz="2700" kern="1200" dirty="0"/>
        </a:p>
      </dsp:txBody>
      <dsp:txXfrm>
        <a:off x="30842" y="1253747"/>
        <a:ext cx="5854929" cy="570116"/>
      </dsp:txXfrm>
    </dsp:sp>
    <dsp:sp modelId="{A025F29A-8AA8-47DF-89B0-FA5EA11735EC}">
      <dsp:nvSpPr>
        <dsp:cNvPr id="0" name=""/>
        <dsp:cNvSpPr/>
      </dsp:nvSpPr>
      <dsp:spPr>
        <a:xfrm>
          <a:off x="0" y="1854705"/>
          <a:ext cx="5916613" cy="10060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7852" tIns="34290" rIns="192024" bIns="34290" numCol="1" spcCol="1270" anchor="t" anchorCtr="0">
          <a:noAutofit/>
        </a:bodyPr>
        <a:lstStyle/>
        <a:p>
          <a:pPr marL="228600" lvl="1" indent="-228600" algn="l" defTabSz="933450">
            <a:lnSpc>
              <a:spcPct val="90000"/>
            </a:lnSpc>
            <a:spcBef>
              <a:spcPct val="0"/>
            </a:spcBef>
            <a:spcAft>
              <a:spcPct val="20000"/>
            </a:spcAft>
            <a:buChar char="•"/>
          </a:pPr>
          <a:r>
            <a:rPr lang="en-US" altLang="zh-CN" sz="2100" kern="1200" dirty="0" err="1"/>
            <a:t>Openai</a:t>
          </a:r>
          <a:r>
            <a:rPr lang="zh-CN" altLang="en-US" sz="2100" kern="1200" dirty="0"/>
            <a:t>出走团队</a:t>
          </a:r>
          <a:r>
            <a:rPr lang="en-US" altLang="zh-CN" sz="2100" kern="1200" dirty="0"/>
            <a:t>Anthropic</a:t>
          </a:r>
          <a:endParaRPr lang="en-US" sz="2100" kern="1200" dirty="0"/>
        </a:p>
        <a:p>
          <a:pPr marL="228600" lvl="1" indent="-228600" algn="l" defTabSz="933450">
            <a:lnSpc>
              <a:spcPct val="90000"/>
            </a:lnSpc>
            <a:spcBef>
              <a:spcPct val="0"/>
            </a:spcBef>
            <a:spcAft>
              <a:spcPct val="20000"/>
            </a:spcAft>
            <a:buChar char="•"/>
          </a:pPr>
          <a:r>
            <a:rPr lang="zh-CN" altLang="en-US" sz="2100" kern="1200" dirty="0"/>
            <a:t>编程方面表现优秀</a:t>
          </a:r>
          <a:endParaRPr lang="en-US" sz="2100" kern="1200" dirty="0"/>
        </a:p>
      </dsp:txBody>
      <dsp:txXfrm>
        <a:off x="0" y="1854705"/>
        <a:ext cx="5916613" cy="1006019"/>
      </dsp:txXfrm>
    </dsp:sp>
    <dsp:sp modelId="{59E8113A-9B3B-4CA4-B14B-A0A976D83AFB}">
      <dsp:nvSpPr>
        <dsp:cNvPr id="0" name=""/>
        <dsp:cNvSpPr/>
      </dsp:nvSpPr>
      <dsp:spPr>
        <a:xfrm>
          <a:off x="0" y="2860725"/>
          <a:ext cx="5916613" cy="631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altLang="zh-CN" sz="2700" kern="1200" dirty="0"/>
            <a:t>Gemini</a:t>
          </a:r>
          <a:endParaRPr lang="en-US" sz="2700" kern="1200" dirty="0"/>
        </a:p>
      </dsp:txBody>
      <dsp:txXfrm>
        <a:off x="30842" y="2891567"/>
        <a:ext cx="5854929" cy="570116"/>
      </dsp:txXfrm>
    </dsp:sp>
    <dsp:sp modelId="{19B37689-FBF0-4403-9E4B-BB52008546FF}">
      <dsp:nvSpPr>
        <dsp:cNvPr id="0" name=""/>
        <dsp:cNvSpPr/>
      </dsp:nvSpPr>
      <dsp:spPr>
        <a:xfrm>
          <a:off x="0" y="3492525"/>
          <a:ext cx="5916613" cy="5030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7852" tIns="34290" rIns="192024" bIns="34290" numCol="1" spcCol="1270" anchor="t" anchorCtr="0">
          <a:noAutofit/>
        </a:bodyPr>
        <a:lstStyle/>
        <a:p>
          <a:pPr marL="228600" lvl="1" indent="-228600" algn="l" defTabSz="933450">
            <a:lnSpc>
              <a:spcPct val="90000"/>
            </a:lnSpc>
            <a:spcBef>
              <a:spcPct val="0"/>
            </a:spcBef>
            <a:spcAft>
              <a:spcPct val="20000"/>
            </a:spcAft>
            <a:buChar char="•"/>
          </a:pPr>
          <a:r>
            <a:rPr lang="en-US" altLang="zh-CN" sz="2100" kern="1200" dirty="0"/>
            <a:t>Google</a:t>
          </a:r>
          <a:r>
            <a:rPr lang="zh-CN" altLang="en-US" sz="2100" kern="1200" dirty="0"/>
            <a:t>出品</a:t>
          </a:r>
          <a:endParaRPr lang="en-US" sz="2100" kern="1200" dirty="0"/>
        </a:p>
      </dsp:txBody>
      <dsp:txXfrm>
        <a:off x="0" y="3492525"/>
        <a:ext cx="5916613" cy="503009"/>
      </dsp:txXfrm>
    </dsp:sp>
    <dsp:sp modelId="{B2C338AF-FAAA-4D8B-A7B2-0864D9EDF8B3}">
      <dsp:nvSpPr>
        <dsp:cNvPr id="0" name=""/>
        <dsp:cNvSpPr/>
      </dsp:nvSpPr>
      <dsp:spPr>
        <a:xfrm>
          <a:off x="0" y="3995535"/>
          <a:ext cx="5916613" cy="631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altLang="zh-CN" sz="2700" kern="1200" dirty="0"/>
            <a:t>Llama</a:t>
          </a:r>
          <a:endParaRPr lang="en-US" sz="2700" kern="1200" dirty="0"/>
        </a:p>
      </dsp:txBody>
      <dsp:txXfrm>
        <a:off x="30842" y="4026377"/>
        <a:ext cx="5854929" cy="570116"/>
      </dsp:txXfrm>
    </dsp:sp>
    <dsp:sp modelId="{7BEF7A26-3ECF-421B-8135-B32EDBE5AB1F}">
      <dsp:nvSpPr>
        <dsp:cNvPr id="0" name=""/>
        <dsp:cNvSpPr/>
      </dsp:nvSpPr>
      <dsp:spPr>
        <a:xfrm>
          <a:off x="0" y="4627335"/>
          <a:ext cx="5916613" cy="4471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7852" tIns="34290" rIns="192024" bIns="34290" numCol="1" spcCol="1270" anchor="t" anchorCtr="0">
          <a:noAutofit/>
        </a:bodyPr>
        <a:lstStyle/>
        <a:p>
          <a:pPr marL="228600" lvl="1" indent="-228600" algn="l" defTabSz="933450">
            <a:lnSpc>
              <a:spcPct val="90000"/>
            </a:lnSpc>
            <a:spcBef>
              <a:spcPct val="0"/>
            </a:spcBef>
            <a:spcAft>
              <a:spcPct val="20000"/>
            </a:spcAft>
            <a:buChar char="•"/>
          </a:pPr>
          <a:r>
            <a:rPr lang="en-US" altLang="zh-CN" sz="2100" kern="1200" dirty="0"/>
            <a:t>Meta</a:t>
          </a:r>
          <a:endParaRPr lang="en-US" sz="2100" kern="1200" dirty="0"/>
        </a:p>
      </dsp:txBody>
      <dsp:txXfrm>
        <a:off x="0" y="4627335"/>
        <a:ext cx="5916613" cy="447120"/>
      </dsp:txXfrm>
    </dsp:sp>
  </dsp:spTree>
</dsp:drawing>
</file>

<file path=ppt/diagrams/drawing5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45CADF1-7D13-43B7-BAC0-E07CBBD2FAFB}">
      <dsp:nvSpPr>
        <dsp:cNvPr id="0" name=""/>
        <dsp:cNvSpPr/>
      </dsp:nvSpPr>
      <dsp:spPr>
        <a:xfrm>
          <a:off x="0" y="225187"/>
          <a:ext cx="5916612" cy="80612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zh-CN" altLang="en-US" sz="2600" kern="1200" dirty="0"/>
            <a:t>缺乏理解和常识</a:t>
          </a:r>
          <a:endParaRPr lang="en-US" sz="2600" kern="1200" dirty="0"/>
        </a:p>
      </dsp:txBody>
      <dsp:txXfrm>
        <a:off x="39352" y="264539"/>
        <a:ext cx="5837908" cy="727425"/>
      </dsp:txXfrm>
    </dsp:sp>
    <dsp:sp modelId="{1533C10A-46FA-4FB5-8553-062A23512548}">
      <dsp:nvSpPr>
        <dsp:cNvPr id="0" name=""/>
        <dsp:cNvSpPr/>
      </dsp:nvSpPr>
      <dsp:spPr>
        <a:xfrm>
          <a:off x="0" y="1031317"/>
          <a:ext cx="5916612" cy="4709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7852" tIns="33020" rIns="184912" bIns="33020" numCol="1" spcCol="1270" anchor="t" anchorCtr="0">
          <a:noAutofit/>
        </a:bodyPr>
        <a:lstStyle/>
        <a:p>
          <a:pPr marL="228600" lvl="1" indent="-228600" algn="l" defTabSz="889000">
            <a:lnSpc>
              <a:spcPct val="90000"/>
            </a:lnSpc>
            <a:spcBef>
              <a:spcPct val="0"/>
            </a:spcBef>
            <a:spcAft>
              <a:spcPct val="20000"/>
            </a:spcAft>
            <a:buChar char="•"/>
          </a:pPr>
          <a:r>
            <a:rPr lang="zh-CN" altLang="en-US" sz="2000" kern="1200" dirty="0"/>
            <a:t>无法真正理解问题</a:t>
          </a:r>
          <a:r>
            <a:rPr lang="en-US" altLang="zh-CN" sz="2000" kern="1200" dirty="0"/>
            <a:t>(</a:t>
          </a:r>
          <a:r>
            <a:rPr lang="zh-CN" altLang="en-US" sz="2000" kern="1200" dirty="0"/>
            <a:t>类似人类死记硬背应付考试）</a:t>
          </a:r>
          <a:endParaRPr lang="en-US" sz="2000" kern="1200" dirty="0"/>
        </a:p>
      </dsp:txBody>
      <dsp:txXfrm>
        <a:off x="0" y="1031317"/>
        <a:ext cx="5916612" cy="470925"/>
      </dsp:txXfrm>
    </dsp:sp>
    <dsp:sp modelId="{D0A55DF5-3581-4ED2-8D1C-DACBBE5153AF}">
      <dsp:nvSpPr>
        <dsp:cNvPr id="0" name=""/>
        <dsp:cNvSpPr/>
      </dsp:nvSpPr>
      <dsp:spPr>
        <a:xfrm>
          <a:off x="0" y="1502242"/>
          <a:ext cx="5916612" cy="80612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zh-CN" altLang="en-US" sz="2600" kern="1200" dirty="0"/>
            <a:t>创造力有限</a:t>
          </a:r>
          <a:endParaRPr lang="en-US" sz="2600" kern="1200" dirty="0"/>
        </a:p>
      </dsp:txBody>
      <dsp:txXfrm>
        <a:off x="39352" y="1541594"/>
        <a:ext cx="5837908" cy="727425"/>
      </dsp:txXfrm>
    </dsp:sp>
    <dsp:sp modelId="{D4D9ECA7-625F-4A5E-B8DA-37D442E91A34}">
      <dsp:nvSpPr>
        <dsp:cNvPr id="0" name=""/>
        <dsp:cNvSpPr/>
      </dsp:nvSpPr>
      <dsp:spPr>
        <a:xfrm>
          <a:off x="0" y="2308372"/>
          <a:ext cx="5916612" cy="4709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7852" tIns="33020" rIns="184912" bIns="33020" numCol="1" spcCol="1270" anchor="t" anchorCtr="0">
          <a:noAutofit/>
        </a:bodyPr>
        <a:lstStyle/>
        <a:p>
          <a:pPr marL="228600" lvl="1" indent="-228600" algn="l" defTabSz="889000">
            <a:lnSpc>
              <a:spcPct val="90000"/>
            </a:lnSpc>
            <a:spcBef>
              <a:spcPct val="0"/>
            </a:spcBef>
            <a:spcAft>
              <a:spcPct val="20000"/>
            </a:spcAft>
            <a:buChar char="•"/>
          </a:pPr>
          <a:r>
            <a:rPr lang="zh-CN" altLang="en-US" sz="2000" kern="1200" dirty="0"/>
            <a:t>都是建立在人类旧有的数据上训练出来</a:t>
          </a:r>
          <a:endParaRPr lang="en-US" sz="2000" kern="1200" dirty="0"/>
        </a:p>
      </dsp:txBody>
      <dsp:txXfrm>
        <a:off x="0" y="2308372"/>
        <a:ext cx="5916612" cy="470925"/>
      </dsp:txXfrm>
    </dsp:sp>
    <dsp:sp modelId="{8444425A-237D-4B6B-A323-0022C3E34A20}">
      <dsp:nvSpPr>
        <dsp:cNvPr id="0" name=""/>
        <dsp:cNvSpPr/>
      </dsp:nvSpPr>
      <dsp:spPr>
        <a:xfrm>
          <a:off x="0" y="2779297"/>
          <a:ext cx="5916612" cy="80612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zh-CN" altLang="en-US" sz="2600" kern="1200" dirty="0"/>
            <a:t>难以适应突发情况</a:t>
          </a:r>
          <a:endParaRPr lang="en-US" sz="2600" kern="1200" dirty="0"/>
        </a:p>
      </dsp:txBody>
      <dsp:txXfrm>
        <a:off x="39352" y="2818649"/>
        <a:ext cx="5837908" cy="727425"/>
      </dsp:txXfrm>
    </dsp:sp>
    <dsp:sp modelId="{1E7D213F-691B-4967-813A-B6D17AA5E9EA}">
      <dsp:nvSpPr>
        <dsp:cNvPr id="0" name=""/>
        <dsp:cNvSpPr/>
      </dsp:nvSpPr>
      <dsp:spPr>
        <a:xfrm>
          <a:off x="0" y="3660307"/>
          <a:ext cx="5916612" cy="80612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zh-CN" altLang="en-US" sz="2600" kern="1200" dirty="0"/>
            <a:t>放大偏见</a:t>
          </a:r>
          <a:endParaRPr lang="en-US" sz="2600" kern="1200" dirty="0"/>
        </a:p>
      </dsp:txBody>
      <dsp:txXfrm>
        <a:off x="39352" y="3699659"/>
        <a:ext cx="5837908" cy="727425"/>
      </dsp:txXfrm>
    </dsp:sp>
    <dsp:sp modelId="{76513954-A09F-4475-A5D0-C9B2F149D2DE}">
      <dsp:nvSpPr>
        <dsp:cNvPr id="0" name=""/>
        <dsp:cNvSpPr/>
      </dsp:nvSpPr>
      <dsp:spPr>
        <a:xfrm>
          <a:off x="0" y="4466437"/>
          <a:ext cx="5916612" cy="4709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7852" tIns="33020" rIns="184912" bIns="33020" numCol="1" spcCol="1270" anchor="t" anchorCtr="0">
          <a:noAutofit/>
        </a:bodyPr>
        <a:lstStyle/>
        <a:p>
          <a:pPr marL="228600" lvl="1" indent="-228600" algn="l" defTabSz="889000">
            <a:lnSpc>
              <a:spcPct val="90000"/>
            </a:lnSpc>
            <a:spcBef>
              <a:spcPct val="0"/>
            </a:spcBef>
            <a:spcAft>
              <a:spcPct val="20000"/>
            </a:spcAft>
            <a:buChar char="•"/>
          </a:pPr>
          <a:r>
            <a:rPr lang="zh-CN" altLang="en-US" sz="2000" kern="1200" dirty="0"/>
            <a:t>数据不足</a:t>
          </a:r>
          <a:endParaRPr lang="en-US" sz="2000" kern="1200" dirty="0"/>
        </a:p>
      </dsp:txBody>
      <dsp:txXfrm>
        <a:off x="0" y="4466437"/>
        <a:ext cx="5916612" cy="470925"/>
      </dsp:txXfrm>
    </dsp:sp>
  </dsp:spTree>
</dsp:drawing>
</file>

<file path=ppt/diagrams/drawing5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B3092BA-CE7E-4429-AB0E-F245E3FE287A}">
      <dsp:nvSpPr>
        <dsp:cNvPr id="0" name=""/>
        <dsp:cNvSpPr/>
      </dsp:nvSpPr>
      <dsp:spPr>
        <a:xfrm>
          <a:off x="0" y="429014"/>
          <a:ext cx="5916613" cy="107415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9195" tIns="458216" rIns="459195" bIns="156464" numCol="1" spcCol="1270" anchor="t" anchorCtr="0">
          <a:noAutofit/>
        </a:bodyPr>
        <a:lstStyle/>
        <a:p>
          <a:pPr marL="228600" lvl="1" indent="-228600" algn="l" defTabSz="977900">
            <a:lnSpc>
              <a:spcPct val="90000"/>
            </a:lnSpc>
            <a:spcBef>
              <a:spcPct val="0"/>
            </a:spcBef>
            <a:spcAft>
              <a:spcPct val="15000"/>
            </a:spcAft>
            <a:buChar char="•"/>
          </a:pPr>
          <a:r>
            <a:rPr lang="zh-CN" altLang="en-US" sz="2200" kern="1200" dirty="0"/>
            <a:t>自动化、重复、迅捷</a:t>
          </a:r>
          <a:endParaRPr lang="en-US" sz="2200" kern="1200" dirty="0"/>
        </a:p>
      </dsp:txBody>
      <dsp:txXfrm>
        <a:off x="0" y="429014"/>
        <a:ext cx="5916613" cy="1074150"/>
      </dsp:txXfrm>
    </dsp:sp>
    <dsp:sp modelId="{3F0D252F-511D-4E7F-B68C-F952960AF0E0}">
      <dsp:nvSpPr>
        <dsp:cNvPr id="0" name=""/>
        <dsp:cNvSpPr/>
      </dsp:nvSpPr>
      <dsp:spPr>
        <a:xfrm>
          <a:off x="295830" y="104294"/>
          <a:ext cx="4141629" cy="6494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544" tIns="0" rIns="156544" bIns="0" numCol="1" spcCol="1270" anchor="ctr" anchorCtr="0">
          <a:noAutofit/>
        </a:bodyPr>
        <a:lstStyle/>
        <a:p>
          <a:pPr marL="0" lvl="0" indent="0" algn="l" defTabSz="977900">
            <a:lnSpc>
              <a:spcPct val="90000"/>
            </a:lnSpc>
            <a:spcBef>
              <a:spcPct val="0"/>
            </a:spcBef>
            <a:spcAft>
              <a:spcPct val="35000"/>
            </a:spcAft>
            <a:buNone/>
          </a:pPr>
          <a:r>
            <a:rPr lang="zh-CN" altLang="en-US" sz="2200" kern="1200" dirty="0"/>
            <a:t>提高效率</a:t>
          </a:r>
          <a:endParaRPr lang="en-US" sz="2200" kern="1200" dirty="0"/>
        </a:p>
      </dsp:txBody>
      <dsp:txXfrm>
        <a:off x="327533" y="135997"/>
        <a:ext cx="4078223" cy="586034"/>
      </dsp:txXfrm>
    </dsp:sp>
    <dsp:sp modelId="{51C4FE7D-B64C-47F4-890D-DBCD3A5BB013}">
      <dsp:nvSpPr>
        <dsp:cNvPr id="0" name=""/>
        <dsp:cNvSpPr/>
      </dsp:nvSpPr>
      <dsp:spPr>
        <a:xfrm>
          <a:off x="0" y="1946685"/>
          <a:ext cx="5916613" cy="107415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9195" tIns="458216" rIns="459195" bIns="156464" numCol="1" spcCol="1270" anchor="t" anchorCtr="0">
          <a:noAutofit/>
        </a:bodyPr>
        <a:lstStyle/>
        <a:p>
          <a:pPr marL="228600" lvl="1" indent="-228600" algn="l" defTabSz="977900">
            <a:lnSpc>
              <a:spcPct val="90000"/>
            </a:lnSpc>
            <a:spcBef>
              <a:spcPct val="0"/>
            </a:spcBef>
            <a:spcAft>
              <a:spcPct val="15000"/>
            </a:spcAft>
            <a:buChar char="•"/>
          </a:pPr>
          <a:r>
            <a:rPr lang="zh-CN" altLang="en-US" sz="2200" kern="1200" dirty="0"/>
            <a:t>知识更广、面更宽</a:t>
          </a:r>
          <a:endParaRPr lang="en-US" sz="2200" kern="1200" dirty="0"/>
        </a:p>
      </dsp:txBody>
      <dsp:txXfrm>
        <a:off x="0" y="1946685"/>
        <a:ext cx="5916613" cy="1074150"/>
      </dsp:txXfrm>
    </dsp:sp>
    <dsp:sp modelId="{D1A42CEC-E938-4FCA-AE0C-1062ED17E2F0}">
      <dsp:nvSpPr>
        <dsp:cNvPr id="0" name=""/>
        <dsp:cNvSpPr/>
      </dsp:nvSpPr>
      <dsp:spPr>
        <a:xfrm>
          <a:off x="295830" y="1621964"/>
          <a:ext cx="4141629" cy="6494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544" tIns="0" rIns="156544" bIns="0" numCol="1" spcCol="1270" anchor="ctr" anchorCtr="0">
          <a:noAutofit/>
        </a:bodyPr>
        <a:lstStyle/>
        <a:p>
          <a:pPr marL="0" lvl="0" indent="0" algn="l" defTabSz="977900">
            <a:lnSpc>
              <a:spcPct val="90000"/>
            </a:lnSpc>
            <a:spcBef>
              <a:spcPct val="0"/>
            </a:spcBef>
            <a:spcAft>
              <a:spcPct val="35000"/>
            </a:spcAft>
            <a:buNone/>
          </a:pPr>
          <a:r>
            <a:rPr lang="zh-CN" altLang="en-US" sz="2200" kern="1200" dirty="0"/>
            <a:t>增强能力</a:t>
          </a:r>
          <a:endParaRPr lang="en-US" sz="2200" kern="1200" dirty="0"/>
        </a:p>
      </dsp:txBody>
      <dsp:txXfrm>
        <a:off x="327533" y="1653667"/>
        <a:ext cx="4078223" cy="586034"/>
      </dsp:txXfrm>
    </dsp:sp>
    <dsp:sp modelId="{6CA6ABB7-F4B1-4DE9-B426-1D30124A2C8F}">
      <dsp:nvSpPr>
        <dsp:cNvPr id="0" name=""/>
        <dsp:cNvSpPr/>
      </dsp:nvSpPr>
      <dsp:spPr>
        <a:xfrm>
          <a:off x="0" y="3464355"/>
          <a:ext cx="5916613" cy="15939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9195" tIns="458216" rIns="459195" bIns="156464" numCol="1" spcCol="1270" anchor="t" anchorCtr="0">
          <a:noAutofit/>
        </a:bodyPr>
        <a:lstStyle/>
        <a:p>
          <a:pPr marL="228600" lvl="1" indent="-228600" algn="l" defTabSz="977900">
            <a:lnSpc>
              <a:spcPct val="90000"/>
            </a:lnSpc>
            <a:spcBef>
              <a:spcPct val="0"/>
            </a:spcBef>
            <a:spcAft>
              <a:spcPct val="15000"/>
            </a:spcAft>
            <a:buChar char="•"/>
          </a:pPr>
          <a:r>
            <a:rPr lang="zh-CN" altLang="en-US" sz="2200" kern="1200" dirty="0"/>
            <a:t>规模效应</a:t>
          </a:r>
          <a:endParaRPr lang="en-US" sz="2200" kern="1200" dirty="0"/>
        </a:p>
        <a:p>
          <a:pPr marL="228600" lvl="1" indent="-228600" algn="l" defTabSz="977900">
            <a:lnSpc>
              <a:spcPct val="90000"/>
            </a:lnSpc>
            <a:spcBef>
              <a:spcPct val="0"/>
            </a:spcBef>
            <a:spcAft>
              <a:spcPct val="15000"/>
            </a:spcAft>
            <a:buChar char="•"/>
          </a:pPr>
          <a:r>
            <a:rPr lang="zh-CN" altLang="en-US" sz="2200" kern="1200" dirty="0"/>
            <a:t>无间断执行任务</a:t>
          </a:r>
          <a:endParaRPr lang="en-US" sz="2200" kern="1200" dirty="0"/>
        </a:p>
      </dsp:txBody>
      <dsp:txXfrm>
        <a:off x="0" y="3464355"/>
        <a:ext cx="5916613" cy="1593900"/>
      </dsp:txXfrm>
    </dsp:sp>
    <dsp:sp modelId="{CDFC8B3C-D682-4D06-AD10-95A89E4208AA}">
      <dsp:nvSpPr>
        <dsp:cNvPr id="0" name=""/>
        <dsp:cNvSpPr/>
      </dsp:nvSpPr>
      <dsp:spPr>
        <a:xfrm>
          <a:off x="295830" y="3139634"/>
          <a:ext cx="4141629" cy="6494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544" tIns="0" rIns="156544" bIns="0" numCol="1" spcCol="1270" anchor="ctr" anchorCtr="0">
          <a:noAutofit/>
        </a:bodyPr>
        <a:lstStyle/>
        <a:p>
          <a:pPr marL="0" lvl="0" indent="0" algn="l" defTabSz="977900">
            <a:lnSpc>
              <a:spcPct val="90000"/>
            </a:lnSpc>
            <a:spcBef>
              <a:spcPct val="0"/>
            </a:spcBef>
            <a:spcAft>
              <a:spcPct val="35000"/>
            </a:spcAft>
            <a:buNone/>
          </a:pPr>
          <a:r>
            <a:rPr lang="zh-CN" altLang="en-US" sz="2200" kern="1200" dirty="0"/>
            <a:t>成本控制</a:t>
          </a:r>
          <a:endParaRPr lang="en-US" sz="2200" kern="1200" dirty="0"/>
        </a:p>
      </dsp:txBody>
      <dsp:txXfrm>
        <a:off x="327533" y="3171337"/>
        <a:ext cx="4078223" cy="586034"/>
      </dsp:txXfrm>
    </dsp:sp>
  </dsp:spTree>
</dsp:drawing>
</file>

<file path=ppt/diagrams/drawing5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E1AF21-01FF-4B22-BBBE-72D5EE1BE4C6}">
      <dsp:nvSpPr>
        <dsp:cNvPr id="0" name=""/>
        <dsp:cNvSpPr/>
      </dsp:nvSpPr>
      <dsp:spPr>
        <a:xfrm>
          <a:off x="3490" y="33351"/>
          <a:ext cx="4252780" cy="1701112"/>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42672" rIns="42672" bIns="42672" numCol="1" spcCol="1270" anchor="ctr" anchorCtr="0">
          <a:noAutofit/>
        </a:bodyPr>
        <a:lstStyle/>
        <a:p>
          <a:pPr marL="0" lvl="0" indent="0" algn="ctr" defTabSz="1422400">
            <a:lnSpc>
              <a:spcPct val="90000"/>
            </a:lnSpc>
            <a:spcBef>
              <a:spcPct val="0"/>
            </a:spcBef>
            <a:spcAft>
              <a:spcPct val="35000"/>
            </a:spcAft>
            <a:buNone/>
          </a:pPr>
          <a:r>
            <a:rPr lang="zh-CN" altLang="en-US" sz="3200" kern="1200"/>
            <a:t>结果验证与评估</a:t>
          </a:r>
          <a:endParaRPr lang="en-US" sz="3200" kern="1200" dirty="0"/>
        </a:p>
      </dsp:txBody>
      <dsp:txXfrm>
        <a:off x="854046" y="33351"/>
        <a:ext cx="2551668" cy="1701112"/>
      </dsp:txXfrm>
    </dsp:sp>
    <dsp:sp modelId="{F311BD71-95D0-464D-89B0-8D14E13C45FE}">
      <dsp:nvSpPr>
        <dsp:cNvPr id="0" name=""/>
        <dsp:cNvSpPr/>
      </dsp:nvSpPr>
      <dsp:spPr>
        <a:xfrm>
          <a:off x="3830993" y="33351"/>
          <a:ext cx="4252780" cy="1701112"/>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42672" rIns="42672" bIns="42672" numCol="1" spcCol="1270" anchor="ctr" anchorCtr="0">
          <a:noAutofit/>
        </a:bodyPr>
        <a:lstStyle/>
        <a:p>
          <a:pPr marL="0" lvl="0" indent="0" algn="ctr" defTabSz="1422400">
            <a:lnSpc>
              <a:spcPct val="90000"/>
            </a:lnSpc>
            <a:spcBef>
              <a:spcPct val="0"/>
            </a:spcBef>
            <a:spcAft>
              <a:spcPct val="35000"/>
            </a:spcAft>
            <a:buNone/>
          </a:pPr>
          <a:r>
            <a:rPr lang="zh-CN" altLang="en-US" sz="3200" kern="1200" dirty="0"/>
            <a:t>结论与建议</a:t>
          </a:r>
          <a:endParaRPr lang="en-US" sz="3200" kern="1200" dirty="0"/>
        </a:p>
      </dsp:txBody>
      <dsp:txXfrm>
        <a:off x="4681549" y="33351"/>
        <a:ext cx="2551668" cy="1701112"/>
      </dsp:txXfrm>
    </dsp:sp>
    <dsp:sp modelId="{7C9663A5-092C-4BA2-B59A-0D41BC471A11}">
      <dsp:nvSpPr>
        <dsp:cNvPr id="0" name=""/>
        <dsp:cNvSpPr/>
      </dsp:nvSpPr>
      <dsp:spPr>
        <a:xfrm>
          <a:off x="7658496" y="33351"/>
          <a:ext cx="4252780" cy="1701112"/>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42672" rIns="42672" bIns="42672" numCol="1" spcCol="1270" anchor="ctr" anchorCtr="0">
          <a:noAutofit/>
        </a:bodyPr>
        <a:lstStyle/>
        <a:p>
          <a:pPr marL="0" lvl="0" indent="0" algn="ctr" defTabSz="1422400">
            <a:lnSpc>
              <a:spcPct val="90000"/>
            </a:lnSpc>
            <a:spcBef>
              <a:spcPct val="0"/>
            </a:spcBef>
            <a:spcAft>
              <a:spcPct val="35000"/>
            </a:spcAft>
            <a:buNone/>
          </a:pPr>
          <a:r>
            <a:rPr lang="zh-CN" altLang="en-US" sz="3200" kern="1200" dirty="0"/>
            <a:t>持续跟踪与反馈</a:t>
          </a:r>
          <a:endParaRPr lang="en-US" sz="3200" kern="1200" dirty="0"/>
        </a:p>
      </dsp:txBody>
      <dsp:txXfrm>
        <a:off x="8509052" y="33351"/>
        <a:ext cx="2551668" cy="1701112"/>
      </dsp:txXfrm>
    </dsp:sp>
  </dsp:spTree>
</dsp:drawing>
</file>

<file path=ppt/diagrams/drawing5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1A5940-40E6-4F3C-9B5D-7C51956C707C}">
      <dsp:nvSpPr>
        <dsp:cNvPr id="0" name=""/>
        <dsp:cNvSpPr/>
      </dsp:nvSpPr>
      <dsp:spPr>
        <a:xfrm>
          <a:off x="3490" y="13539"/>
          <a:ext cx="4252780" cy="1701112"/>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42672" rIns="42672" bIns="42672" numCol="1" spcCol="1270" anchor="ctr" anchorCtr="0">
          <a:noAutofit/>
        </a:bodyPr>
        <a:lstStyle/>
        <a:p>
          <a:pPr marL="0" lvl="0" indent="0" algn="ctr" defTabSz="1422400">
            <a:lnSpc>
              <a:spcPct val="90000"/>
            </a:lnSpc>
            <a:spcBef>
              <a:spcPct val="0"/>
            </a:spcBef>
            <a:spcAft>
              <a:spcPct val="35000"/>
            </a:spcAft>
            <a:buNone/>
          </a:pPr>
          <a:r>
            <a:rPr lang="zh-CN" altLang="en-US" sz="3200" kern="1200" dirty="0"/>
            <a:t>问题定义的迭代</a:t>
          </a:r>
          <a:endParaRPr lang="en-US" sz="3200" kern="1200" dirty="0"/>
        </a:p>
      </dsp:txBody>
      <dsp:txXfrm>
        <a:off x="854046" y="13539"/>
        <a:ext cx="2551668" cy="1701112"/>
      </dsp:txXfrm>
    </dsp:sp>
    <dsp:sp modelId="{BBEB4C47-92F6-4773-9080-C39660FCC464}">
      <dsp:nvSpPr>
        <dsp:cNvPr id="0" name=""/>
        <dsp:cNvSpPr/>
      </dsp:nvSpPr>
      <dsp:spPr>
        <a:xfrm>
          <a:off x="3830993" y="13539"/>
          <a:ext cx="4252780" cy="1701112"/>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42672" rIns="42672" bIns="42672" numCol="1" spcCol="1270" anchor="ctr" anchorCtr="0">
          <a:noAutofit/>
        </a:bodyPr>
        <a:lstStyle/>
        <a:p>
          <a:pPr marL="0" lvl="0" indent="0" algn="ctr" defTabSz="1422400">
            <a:lnSpc>
              <a:spcPct val="90000"/>
            </a:lnSpc>
            <a:spcBef>
              <a:spcPct val="0"/>
            </a:spcBef>
            <a:spcAft>
              <a:spcPct val="35000"/>
            </a:spcAft>
            <a:buNone/>
          </a:pPr>
          <a:r>
            <a:rPr lang="zh-CN" altLang="en-US" sz="3200" kern="1200" dirty="0"/>
            <a:t>数据收集与整理</a:t>
          </a:r>
          <a:endParaRPr lang="en-US" sz="3200" kern="1200" dirty="0"/>
        </a:p>
      </dsp:txBody>
      <dsp:txXfrm>
        <a:off x="4681549" y="13539"/>
        <a:ext cx="2551668" cy="1701112"/>
      </dsp:txXfrm>
    </dsp:sp>
    <dsp:sp modelId="{899E2BD7-BD0A-4FA7-9117-0D65684AAEBA}">
      <dsp:nvSpPr>
        <dsp:cNvPr id="0" name=""/>
        <dsp:cNvSpPr/>
      </dsp:nvSpPr>
      <dsp:spPr>
        <a:xfrm>
          <a:off x="7658496" y="13539"/>
          <a:ext cx="4252780" cy="1701112"/>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42672" rIns="42672" bIns="42672" numCol="1" spcCol="1270" anchor="ctr" anchorCtr="0">
          <a:noAutofit/>
        </a:bodyPr>
        <a:lstStyle/>
        <a:p>
          <a:pPr marL="0" lvl="0" indent="0" algn="ctr" defTabSz="1422400">
            <a:lnSpc>
              <a:spcPct val="90000"/>
            </a:lnSpc>
            <a:spcBef>
              <a:spcPct val="0"/>
            </a:spcBef>
            <a:spcAft>
              <a:spcPct val="35000"/>
            </a:spcAft>
            <a:buNone/>
          </a:pPr>
          <a:r>
            <a:rPr lang="zh-CN" altLang="en-US" sz="3200" kern="1200" dirty="0"/>
            <a:t>分析方法与模型</a:t>
          </a:r>
          <a:endParaRPr lang="en-US" sz="3200" kern="1200" dirty="0"/>
        </a:p>
      </dsp:txBody>
      <dsp:txXfrm>
        <a:off x="8509052" y="13539"/>
        <a:ext cx="2551668" cy="1701112"/>
      </dsp:txXfrm>
    </dsp:sp>
  </dsp:spTree>
</dsp:drawing>
</file>

<file path=ppt/diagrams/drawing5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5DB8F6-310E-4E2E-ACA9-2681F6D34DD2}">
      <dsp:nvSpPr>
        <dsp:cNvPr id="0" name=""/>
        <dsp:cNvSpPr/>
      </dsp:nvSpPr>
      <dsp:spPr>
        <a:xfrm>
          <a:off x="0" y="1681557"/>
          <a:ext cx="11914768" cy="2242076"/>
        </a:xfrm>
        <a:prstGeom prst="notched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C83E590-BC68-46DF-9568-C60228EE4695}">
      <dsp:nvSpPr>
        <dsp:cNvPr id="0" name=""/>
        <dsp:cNvSpPr/>
      </dsp:nvSpPr>
      <dsp:spPr>
        <a:xfrm>
          <a:off x="5366" y="0"/>
          <a:ext cx="2581339" cy="22420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marL="0" lvl="0" indent="0" algn="ctr" defTabSz="844550">
            <a:lnSpc>
              <a:spcPct val="90000"/>
            </a:lnSpc>
            <a:spcBef>
              <a:spcPct val="0"/>
            </a:spcBef>
            <a:spcAft>
              <a:spcPct val="35000"/>
            </a:spcAft>
            <a:buNone/>
          </a:pPr>
          <a:r>
            <a:rPr lang="zh-CN" sz="1900" b="1" i="0" kern="1200" baseline="0" dirty="0"/>
            <a:t>第一周：</a:t>
          </a:r>
          <a:r>
            <a:rPr lang="zh-CN" sz="1900" b="0" i="0" kern="1200" baseline="0" dirty="0"/>
            <a:t>（新手做法）只看</a:t>
          </a:r>
          <a:r>
            <a:rPr lang="zh-CN" altLang="en-US" sz="1900" b="0" i="0" kern="1200" baseline="0" dirty="0"/>
            <a:t>资讯公司</a:t>
          </a:r>
          <a:r>
            <a:rPr lang="zh-CN" sz="1900" b="0" i="0" kern="1200" baseline="0" dirty="0"/>
            <a:t>报告的期末库存数据</a:t>
          </a:r>
          <a:endParaRPr lang="en-US" sz="1900" kern="1200" dirty="0"/>
        </a:p>
      </dsp:txBody>
      <dsp:txXfrm>
        <a:off x="5366" y="0"/>
        <a:ext cx="2581339" cy="2242076"/>
      </dsp:txXfrm>
    </dsp:sp>
    <dsp:sp modelId="{92B9CE2D-A5FC-4CFD-8E64-1955E8A71E8E}">
      <dsp:nvSpPr>
        <dsp:cNvPr id="0" name=""/>
        <dsp:cNvSpPr/>
      </dsp:nvSpPr>
      <dsp:spPr>
        <a:xfrm>
          <a:off x="1015776" y="2522335"/>
          <a:ext cx="560519" cy="560519"/>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7FE651B-8CF9-4378-9CCF-C564640794AD}">
      <dsp:nvSpPr>
        <dsp:cNvPr id="0" name=""/>
        <dsp:cNvSpPr/>
      </dsp:nvSpPr>
      <dsp:spPr>
        <a:xfrm>
          <a:off x="2715772" y="3363114"/>
          <a:ext cx="2581339" cy="22420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t" anchorCtr="0">
          <a:noAutofit/>
        </a:bodyPr>
        <a:lstStyle/>
        <a:p>
          <a:pPr marL="0" lvl="0" indent="0" algn="ctr" defTabSz="844550">
            <a:lnSpc>
              <a:spcPct val="90000"/>
            </a:lnSpc>
            <a:spcBef>
              <a:spcPct val="0"/>
            </a:spcBef>
            <a:spcAft>
              <a:spcPct val="35000"/>
            </a:spcAft>
            <a:buNone/>
          </a:pPr>
          <a:r>
            <a:rPr lang="zh-CN" sz="1900" b="0" i="0" kern="1200" baseline="0" dirty="0"/>
            <a:t>第三周：补上基础加工产能利用率、物流转运效率</a:t>
          </a:r>
          <a:endParaRPr lang="en-US" sz="1900" kern="1200" dirty="0"/>
        </a:p>
      </dsp:txBody>
      <dsp:txXfrm>
        <a:off x="2715772" y="3363114"/>
        <a:ext cx="2581339" cy="2242076"/>
      </dsp:txXfrm>
    </dsp:sp>
    <dsp:sp modelId="{E4A6AA3D-A0E5-4EC7-8625-3C6E21BDB98A}">
      <dsp:nvSpPr>
        <dsp:cNvPr id="0" name=""/>
        <dsp:cNvSpPr/>
      </dsp:nvSpPr>
      <dsp:spPr>
        <a:xfrm>
          <a:off x="3726183" y="2522335"/>
          <a:ext cx="560519" cy="560519"/>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A697689-05F8-45F1-B6A9-E6FDC86F4974}">
      <dsp:nvSpPr>
        <dsp:cNvPr id="0" name=""/>
        <dsp:cNvSpPr/>
      </dsp:nvSpPr>
      <dsp:spPr>
        <a:xfrm>
          <a:off x="5426179" y="0"/>
          <a:ext cx="2581339" cy="22420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marL="0" lvl="0" indent="0" algn="ctr" defTabSz="844550">
            <a:lnSpc>
              <a:spcPct val="90000"/>
            </a:lnSpc>
            <a:spcBef>
              <a:spcPct val="0"/>
            </a:spcBef>
            <a:spcAft>
              <a:spcPct val="35000"/>
            </a:spcAft>
            <a:buNone/>
          </a:pPr>
          <a:r>
            <a:rPr lang="zh-CN" sz="1900" b="0" i="0" kern="1200" baseline="0" dirty="0"/>
            <a:t>第六周：叠加产业隐形库存（如钢贸商托盘库存）</a:t>
          </a:r>
          <a:endParaRPr lang="en-US" sz="1900" kern="1200" dirty="0"/>
        </a:p>
      </dsp:txBody>
      <dsp:txXfrm>
        <a:off x="5426179" y="0"/>
        <a:ext cx="2581339" cy="2242076"/>
      </dsp:txXfrm>
    </dsp:sp>
    <dsp:sp modelId="{09467D6D-3B53-439B-89B5-1D24A62E9F7D}">
      <dsp:nvSpPr>
        <dsp:cNvPr id="0" name=""/>
        <dsp:cNvSpPr/>
      </dsp:nvSpPr>
      <dsp:spPr>
        <a:xfrm>
          <a:off x="6436589" y="2522335"/>
          <a:ext cx="560519" cy="560519"/>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28E1031-2C93-4A50-8C15-46F50F24FB82}">
      <dsp:nvSpPr>
        <dsp:cNvPr id="0" name=""/>
        <dsp:cNvSpPr/>
      </dsp:nvSpPr>
      <dsp:spPr>
        <a:xfrm>
          <a:off x="8136585" y="3363114"/>
          <a:ext cx="2581339" cy="22420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t" anchorCtr="0">
          <a:noAutofit/>
        </a:bodyPr>
        <a:lstStyle/>
        <a:p>
          <a:pPr marL="0" lvl="0" indent="0" algn="ctr" defTabSz="844550">
            <a:lnSpc>
              <a:spcPct val="90000"/>
            </a:lnSpc>
            <a:spcBef>
              <a:spcPct val="0"/>
            </a:spcBef>
            <a:spcAft>
              <a:spcPct val="35000"/>
            </a:spcAft>
            <a:buNone/>
          </a:pPr>
          <a:r>
            <a:rPr lang="zh-CN" sz="1900" b="0" i="0" kern="1200" baseline="0" dirty="0"/>
            <a:t>案例：某研究员发现螺纹钢显性库存下降时，通过迭代发现钢厂产成品库存同比增加</a:t>
          </a:r>
          <a:r>
            <a:rPr lang="en-US" sz="1900" b="0" i="0" kern="1200" baseline="0" dirty="0"/>
            <a:t>36%</a:t>
          </a:r>
          <a:r>
            <a:rPr lang="zh-CN" sz="1900" b="0" i="0" kern="1200" baseline="0" dirty="0"/>
            <a:t>（推翻原结论）</a:t>
          </a:r>
          <a:endParaRPr lang="en-US" sz="1900" kern="1200" dirty="0"/>
        </a:p>
      </dsp:txBody>
      <dsp:txXfrm>
        <a:off x="8136585" y="3363114"/>
        <a:ext cx="2581339" cy="2242076"/>
      </dsp:txXfrm>
    </dsp:sp>
    <dsp:sp modelId="{4ACBB260-D74A-44C9-87CB-8F9AF11D6B9B}">
      <dsp:nvSpPr>
        <dsp:cNvPr id="0" name=""/>
        <dsp:cNvSpPr/>
      </dsp:nvSpPr>
      <dsp:spPr>
        <a:xfrm>
          <a:off x="9146995" y="2522335"/>
          <a:ext cx="560519" cy="560519"/>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5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93C426-4F1F-4962-80B9-467435AF48BD}">
      <dsp:nvSpPr>
        <dsp:cNvPr id="0" name=""/>
        <dsp:cNvSpPr/>
      </dsp:nvSpPr>
      <dsp:spPr>
        <a:xfrm>
          <a:off x="0" y="1681557"/>
          <a:ext cx="11914768" cy="2242076"/>
        </a:xfrm>
        <a:prstGeom prst="notched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A47EE9D-1A08-479F-83B7-DC0EBD52B63E}">
      <dsp:nvSpPr>
        <dsp:cNvPr id="0" name=""/>
        <dsp:cNvSpPr/>
      </dsp:nvSpPr>
      <dsp:spPr>
        <a:xfrm>
          <a:off x="5366" y="0"/>
          <a:ext cx="2581339" cy="22420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b" anchorCtr="0">
          <a:noAutofit/>
        </a:bodyPr>
        <a:lstStyle/>
        <a:p>
          <a:pPr marL="0" lvl="0" indent="0" algn="ctr" defTabSz="889000">
            <a:lnSpc>
              <a:spcPct val="90000"/>
            </a:lnSpc>
            <a:spcBef>
              <a:spcPct val="0"/>
            </a:spcBef>
            <a:spcAft>
              <a:spcPct val="35000"/>
            </a:spcAft>
            <a:buNone/>
          </a:pPr>
          <a:r>
            <a:rPr lang="zh-CN" sz="2000" b="1" i="0" kern="1200" baseline="0"/>
            <a:t>青铜阶段</a:t>
          </a:r>
          <a:r>
            <a:rPr lang="zh-CN" sz="2000" b="0" i="0" kern="1200" baseline="0"/>
            <a:t>：直接问仓库管理员</a:t>
          </a:r>
          <a:r>
            <a:rPr lang="en-US" sz="2000" b="0" i="0" kern="1200" baseline="0"/>
            <a:t>"</a:t>
          </a:r>
          <a:r>
            <a:rPr lang="zh-CN" sz="2000" b="0" i="0" kern="1200" baseline="0"/>
            <a:t>库存多少？</a:t>
          </a:r>
          <a:r>
            <a:rPr lang="en-US" sz="2000" b="0" i="0" kern="1200" baseline="0"/>
            <a:t>"</a:t>
          </a:r>
          <a:endParaRPr lang="en-US" sz="2000" kern="1200"/>
        </a:p>
      </dsp:txBody>
      <dsp:txXfrm>
        <a:off x="5366" y="0"/>
        <a:ext cx="2581339" cy="2242076"/>
      </dsp:txXfrm>
    </dsp:sp>
    <dsp:sp modelId="{4763CAC1-456A-4B56-9195-FB3488ACCD15}">
      <dsp:nvSpPr>
        <dsp:cNvPr id="0" name=""/>
        <dsp:cNvSpPr/>
      </dsp:nvSpPr>
      <dsp:spPr>
        <a:xfrm>
          <a:off x="1015776" y="2522335"/>
          <a:ext cx="560519" cy="560519"/>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4019BB9-3F6C-4A46-A797-CB14F340D2DB}">
      <dsp:nvSpPr>
        <dsp:cNvPr id="0" name=""/>
        <dsp:cNvSpPr/>
      </dsp:nvSpPr>
      <dsp:spPr>
        <a:xfrm>
          <a:off x="2715772" y="3363114"/>
          <a:ext cx="2581339" cy="22420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t" anchorCtr="0">
          <a:noAutofit/>
        </a:bodyPr>
        <a:lstStyle/>
        <a:p>
          <a:pPr marL="0" lvl="0" indent="0" algn="ctr" defTabSz="889000">
            <a:lnSpc>
              <a:spcPct val="90000"/>
            </a:lnSpc>
            <a:spcBef>
              <a:spcPct val="0"/>
            </a:spcBef>
            <a:spcAft>
              <a:spcPct val="35000"/>
            </a:spcAft>
            <a:buNone/>
          </a:pPr>
          <a:r>
            <a:rPr lang="zh-CN" sz="2000" b="1" i="0" kern="1200" baseline="0"/>
            <a:t>白银阶段</a:t>
          </a:r>
          <a:r>
            <a:rPr lang="zh-CN" sz="2000" b="0" i="0" kern="1200" baseline="0"/>
            <a:t>：观察仓库卡车进出频次</a:t>
          </a:r>
          <a:r>
            <a:rPr lang="en-US" sz="2000" b="0" i="0" kern="1200" baseline="0"/>
            <a:t>+</a:t>
          </a:r>
          <a:r>
            <a:rPr lang="zh-CN" sz="2000" b="0" i="0" kern="1200" baseline="0"/>
            <a:t>轮胎磨损程度</a:t>
          </a:r>
          <a:endParaRPr lang="en-US" sz="2000" kern="1200"/>
        </a:p>
      </dsp:txBody>
      <dsp:txXfrm>
        <a:off x="2715772" y="3363114"/>
        <a:ext cx="2581339" cy="2242076"/>
      </dsp:txXfrm>
    </dsp:sp>
    <dsp:sp modelId="{048C847C-7014-4877-80DA-E0EFB6478C74}">
      <dsp:nvSpPr>
        <dsp:cNvPr id="0" name=""/>
        <dsp:cNvSpPr/>
      </dsp:nvSpPr>
      <dsp:spPr>
        <a:xfrm>
          <a:off x="3726183" y="2522335"/>
          <a:ext cx="560519" cy="560519"/>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0151C89-C1EC-47D9-9371-7B7FE9ED3265}">
      <dsp:nvSpPr>
        <dsp:cNvPr id="0" name=""/>
        <dsp:cNvSpPr/>
      </dsp:nvSpPr>
      <dsp:spPr>
        <a:xfrm>
          <a:off x="5426179" y="0"/>
          <a:ext cx="2581339" cy="22420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b" anchorCtr="0">
          <a:noAutofit/>
        </a:bodyPr>
        <a:lstStyle/>
        <a:p>
          <a:pPr marL="0" lvl="0" indent="0" algn="ctr" defTabSz="889000">
            <a:lnSpc>
              <a:spcPct val="90000"/>
            </a:lnSpc>
            <a:spcBef>
              <a:spcPct val="0"/>
            </a:spcBef>
            <a:spcAft>
              <a:spcPct val="35000"/>
            </a:spcAft>
            <a:buNone/>
          </a:pPr>
          <a:r>
            <a:rPr lang="zh-CN" sz="2000" b="1" i="0" kern="1200" baseline="0"/>
            <a:t>黄金阶段</a:t>
          </a:r>
          <a:r>
            <a:rPr lang="zh-CN" sz="2000" b="0" i="0" kern="1200" baseline="0"/>
            <a:t>：综合装卸工下班时间（近期每天加班到</a:t>
          </a:r>
          <a:r>
            <a:rPr lang="en-US" sz="2000" b="0" i="0" kern="1200" baseline="0"/>
            <a:t>22</a:t>
          </a:r>
          <a:r>
            <a:rPr lang="zh-CN" sz="2000" b="0" i="0" kern="1200" baseline="0"/>
            <a:t>点→库存增加反被证实）</a:t>
          </a:r>
          <a:endParaRPr lang="en-US" sz="2000" kern="1200"/>
        </a:p>
      </dsp:txBody>
      <dsp:txXfrm>
        <a:off x="5426179" y="0"/>
        <a:ext cx="2581339" cy="2242076"/>
      </dsp:txXfrm>
    </dsp:sp>
    <dsp:sp modelId="{8121F84C-637A-4F9B-B7F6-17C582FDA77B}">
      <dsp:nvSpPr>
        <dsp:cNvPr id="0" name=""/>
        <dsp:cNvSpPr/>
      </dsp:nvSpPr>
      <dsp:spPr>
        <a:xfrm>
          <a:off x="6436589" y="2522335"/>
          <a:ext cx="560519" cy="560519"/>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45C9EFC-2A68-468E-B118-1E86FCC6943E}">
      <dsp:nvSpPr>
        <dsp:cNvPr id="0" name=""/>
        <dsp:cNvSpPr/>
      </dsp:nvSpPr>
      <dsp:spPr>
        <a:xfrm>
          <a:off x="8136585" y="3363114"/>
          <a:ext cx="2581339" cy="22420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t" anchorCtr="0">
          <a:noAutofit/>
        </a:bodyPr>
        <a:lstStyle/>
        <a:p>
          <a:pPr marL="0" lvl="0" indent="0" algn="ctr" defTabSz="889000">
            <a:lnSpc>
              <a:spcPct val="90000"/>
            </a:lnSpc>
            <a:spcBef>
              <a:spcPct val="0"/>
            </a:spcBef>
            <a:spcAft>
              <a:spcPct val="35000"/>
            </a:spcAft>
            <a:buNone/>
          </a:pPr>
          <a:r>
            <a:rPr lang="zh-CN" sz="2000" b="1" i="0" kern="1200" baseline="0"/>
            <a:t>实战贴士</a:t>
          </a:r>
          <a:r>
            <a:rPr lang="zh-CN" sz="2000" b="0" i="0" kern="1200" baseline="0"/>
            <a:t>：每次调研必留</a:t>
          </a:r>
          <a:r>
            <a:rPr lang="en-US" sz="2000" b="0" i="0" kern="1200" baseline="0"/>
            <a:t>2</a:t>
          </a:r>
          <a:r>
            <a:rPr lang="zh-CN" sz="2000" b="0" i="0" kern="1200" baseline="0"/>
            <a:t>个开放式问题字段，用作下次迭代素材</a:t>
          </a:r>
          <a:endParaRPr lang="en-US" sz="2000" kern="1200"/>
        </a:p>
      </dsp:txBody>
      <dsp:txXfrm>
        <a:off x="8136585" y="3363114"/>
        <a:ext cx="2581339" cy="2242076"/>
      </dsp:txXfrm>
    </dsp:sp>
    <dsp:sp modelId="{316D132D-D22F-4DD5-BA4C-E36AEB90E1DF}">
      <dsp:nvSpPr>
        <dsp:cNvPr id="0" name=""/>
        <dsp:cNvSpPr/>
      </dsp:nvSpPr>
      <dsp:spPr>
        <a:xfrm>
          <a:off x="9146995" y="2522335"/>
          <a:ext cx="560519" cy="560519"/>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5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A82ED0-8D7F-44DC-B6C0-E6E9D4C200E0}">
      <dsp:nvSpPr>
        <dsp:cNvPr id="0" name=""/>
        <dsp:cNvSpPr/>
      </dsp:nvSpPr>
      <dsp:spPr>
        <a:xfrm>
          <a:off x="0" y="1681557"/>
          <a:ext cx="11914768" cy="2242076"/>
        </a:xfrm>
        <a:prstGeom prst="notched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52BC57E-920D-4FB4-8E57-7F53338B8E2B}">
      <dsp:nvSpPr>
        <dsp:cNvPr id="0" name=""/>
        <dsp:cNvSpPr/>
      </dsp:nvSpPr>
      <dsp:spPr>
        <a:xfrm>
          <a:off x="5235" y="0"/>
          <a:ext cx="3455748" cy="22420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688" tIns="170688" rIns="170688" bIns="170688" numCol="1" spcCol="1270" anchor="b" anchorCtr="0">
          <a:noAutofit/>
        </a:bodyPr>
        <a:lstStyle/>
        <a:p>
          <a:pPr marL="0" lvl="0" indent="0" algn="ctr" defTabSz="1066800">
            <a:lnSpc>
              <a:spcPct val="90000"/>
            </a:lnSpc>
            <a:spcBef>
              <a:spcPct val="0"/>
            </a:spcBef>
            <a:spcAft>
              <a:spcPct val="35000"/>
            </a:spcAft>
            <a:buNone/>
          </a:pPr>
          <a:r>
            <a:rPr lang="zh-CN" sz="2400" b="0" i="0" kern="1200" baseline="0"/>
            <a:t>第</a:t>
          </a:r>
          <a:r>
            <a:rPr lang="en-US" sz="2400" b="0" i="0" kern="1200" baseline="0"/>
            <a:t>7</a:t>
          </a:r>
          <a:r>
            <a:rPr lang="zh-CN" sz="2400" b="0" i="0" kern="1200" baseline="0"/>
            <a:t>次：发现加息但价涨 → 检查是否伴随智利矿山罢工</a:t>
          </a:r>
          <a:endParaRPr lang="en-US" sz="2400" kern="1200"/>
        </a:p>
      </dsp:txBody>
      <dsp:txXfrm>
        <a:off x="5235" y="0"/>
        <a:ext cx="3455748" cy="2242076"/>
      </dsp:txXfrm>
    </dsp:sp>
    <dsp:sp modelId="{C4A8AC63-6804-4090-9B3D-FB449ECCDC8A}">
      <dsp:nvSpPr>
        <dsp:cNvPr id="0" name=""/>
        <dsp:cNvSpPr/>
      </dsp:nvSpPr>
      <dsp:spPr>
        <a:xfrm>
          <a:off x="1452850" y="2522335"/>
          <a:ext cx="560519" cy="560519"/>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DB7ECE1-5805-4AEA-9644-32BDD3F21424}">
      <dsp:nvSpPr>
        <dsp:cNvPr id="0" name=""/>
        <dsp:cNvSpPr/>
      </dsp:nvSpPr>
      <dsp:spPr>
        <a:xfrm>
          <a:off x="3633771" y="3363114"/>
          <a:ext cx="3455748" cy="22420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688" tIns="170688" rIns="170688" bIns="170688" numCol="1" spcCol="1270" anchor="t" anchorCtr="0">
          <a:noAutofit/>
        </a:bodyPr>
        <a:lstStyle/>
        <a:p>
          <a:pPr marL="0" lvl="0" indent="0" algn="ctr" defTabSz="1066800">
            <a:lnSpc>
              <a:spcPct val="90000"/>
            </a:lnSpc>
            <a:spcBef>
              <a:spcPct val="0"/>
            </a:spcBef>
            <a:spcAft>
              <a:spcPct val="35000"/>
            </a:spcAft>
            <a:buNone/>
          </a:pPr>
          <a:r>
            <a:rPr lang="zh-CN" sz="2400" b="0" i="0" kern="1200" baseline="0"/>
            <a:t>第</a:t>
          </a:r>
          <a:r>
            <a:rPr lang="en-US" sz="2400" b="0" i="0" kern="1200" baseline="0"/>
            <a:t>9</a:t>
          </a:r>
          <a:r>
            <a:rPr lang="zh-CN" sz="2400" b="0" i="0" kern="1200" baseline="0"/>
            <a:t>次：建立条件矩阵：① 加息幅度≥</a:t>
          </a:r>
          <a:r>
            <a:rPr lang="en-US" sz="2400" b="0" i="0" kern="1200" baseline="0"/>
            <a:t>50</a:t>
          </a:r>
          <a:r>
            <a:rPr lang="zh-CN" sz="2400" b="0" i="0" kern="1200" baseline="0"/>
            <a:t>基点 ② 国内现货升水＜</a:t>
          </a:r>
          <a:r>
            <a:rPr lang="en-US" sz="2400" b="0" i="0" kern="1200" baseline="0"/>
            <a:t>200</a:t>
          </a:r>
          <a:r>
            <a:rPr lang="zh-CN" sz="2400" b="0" i="0" kern="1200" baseline="0"/>
            <a:t>元</a:t>
          </a:r>
          <a:endParaRPr lang="en-US" sz="2400" kern="1200"/>
        </a:p>
      </dsp:txBody>
      <dsp:txXfrm>
        <a:off x="3633771" y="3363114"/>
        <a:ext cx="3455748" cy="2242076"/>
      </dsp:txXfrm>
    </dsp:sp>
    <dsp:sp modelId="{672D1749-FD0E-437B-84ED-7969A1FA4C4E}">
      <dsp:nvSpPr>
        <dsp:cNvPr id="0" name=""/>
        <dsp:cNvSpPr/>
      </dsp:nvSpPr>
      <dsp:spPr>
        <a:xfrm>
          <a:off x="5081386" y="2522335"/>
          <a:ext cx="560519" cy="560519"/>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EDFD81D-2573-4EE7-940A-8716A7E9722E}">
      <dsp:nvSpPr>
        <dsp:cNvPr id="0" name=""/>
        <dsp:cNvSpPr/>
      </dsp:nvSpPr>
      <dsp:spPr>
        <a:xfrm>
          <a:off x="7262307" y="0"/>
          <a:ext cx="3455748" cy="22420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688" tIns="170688" rIns="170688" bIns="170688" numCol="1" spcCol="1270" anchor="b" anchorCtr="0">
          <a:noAutofit/>
        </a:bodyPr>
        <a:lstStyle/>
        <a:p>
          <a:pPr marL="0" lvl="0" indent="0" algn="ctr" defTabSz="1066800">
            <a:lnSpc>
              <a:spcPct val="90000"/>
            </a:lnSpc>
            <a:spcBef>
              <a:spcPct val="0"/>
            </a:spcBef>
            <a:spcAft>
              <a:spcPct val="35000"/>
            </a:spcAft>
            <a:buNone/>
          </a:pPr>
          <a:r>
            <a:rPr lang="zh-CN" sz="2400" b="0" i="0" kern="1200" baseline="0"/>
            <a:t>第</a:t>
          </a:r>
          <a:r>
            <a:rPr lang="en-US" sz="2400" b="0" i="0" kern="1200" baseline="0"/>
            <a:t>12</a:t>
          </a:r>
          <a:r>
            <a:rPr lang="zh-CN" sz="2400" b="0" i="0" kern="1200" baseline="0"/>
            <a:t>次：植入宏观传导延迟系数（如</a:t>
          </a:r>
          <a:r>
            <a:rPr lang="en-US" sz="2400" b="0" i="0" kern="1200" baseline="0"/>
            <a:t>18</a:t>
          </a:r>
          <a:r>
            <a:rPr lang="zh-CN" sz="2400" b="0" i="0" kern="1200" baseline="0"/>
            <a:t>个交易日的缓冲期）</a:t>
          </a:r>
          <a:endParaRPr lang="en-US" sz="2400" kern="1200"/>
        </a:p>
      </dsp:txBody>
      <dsp:txXfrm>
        <a:off x="7262307" y="0"/>
        <a:ext cx="3455748" cy="2242076"/>
      </dsp:txXfrm>
    </dsp:sp>
    <dsp:sp modelId="{C71912A9-1105-4616-A4C4-C9F00E09BC80}">
      <dsp:nvSpPr>
        <dsp:cNvPr id="0" name=""/>
        <dsp:cNvSpPr/>
      </dsp:nvSpPr>
      <dsp:spPr>
        <a:xfrm>
          <a:off x="8709921" y="2522335"/>
          <a:ext cx="560519" cy="560519"/>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5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DD63CD9-32E8-427A-9D5C-06079409C09C}">
      <dsp:nvSpPr>
        <dsp:cNvPr id="0" name=""/>
        <dsp:cNvSpPr/>
      </dsp:nvSpPr>
      <dsp:spPr>
        <a:xfrm>
          <a:off x="0" y="1297972"/>
          <a:ext cx="11914768" cy="1730629"/>
        </a:xfrm>
        <a:prstGeom prst="notched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64A0E16-F2B8-46E2-89C7-2145F7C67866}">
      <dsp:nvSpPr>
        <dsp:cNvPr id="0" name=""/>
        <dsp:cNvSpPr/>
      </dsp:nvSpPr>
      <dsp:spPr>
        <a:xfrm>
          <a:off x="5235" y="0"/>
          <a:ext cx="3455748" cy="17306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3576" tIns="163576" rIns="163576" bIns="163576" numCol="1" spcCol="1270" anchor="b" anchorCtr="0">
          <a:noAutofit/>
        </a:bodyPr>
        <a:lstStyle/>
        <a:p>
          <a:pPr marL="0" lvl="0" indent="0" algn="ctr" defTabSz="1022350">
            <a:lnSpc>
              <a:spcPct val="90000"/>
            </a:lnSpc>
            <a:spcBef>
              <a:spcPct val="0"/>
            </a:spcBef>
            <a:spcAft>
              <a:spcPct val="35000"/>
            </a:spcAft>
            <a:buNone/>
          </a:pPr>
          <a:r>
            <a:rPr lang="zh-CN" sz="2300" kern="1200" baseline="0"/>
            <a:t>第一次修补：考虑收储力度（实际收储量只有市场预期的</a:t>
          </a:r>
          <a:r>
            <a:rPr lang="en-US" sz="2300" kern="1200" baseline="0"/>
            <a:t>30%</a:t>
          </a:r>
          <a:r>
            <a:rPr lang="zh-CN" sz="2300" kern="1200" baseline="0"/>
            <a:t>）  </a:t>
          </a:r>
          <a:endParaRPr lang="en-US" sz="2300" kern="1200"/>
        </a:p>
      </dsp:txBody>
      <dsp:txXfrm>
        <a:off x="5235" y="0"/>
        <a:ext cx="3455748" cy="1730629"/>
      </dsp:txXfrm>
    </dsp:sp>
    <dsp:sp modelId="{399661E3-555A-4316-B12B-B77E477135C8}">
      <dsp:nvSpPr>
        <dsp:cNvPr id="0" name=""/>
        <dsp:cNvSpPr/>
      </dsp:nvSpPr>
      <dsp:spPr>
        <a:xfrm>
          <a:off x="1516781" y="1946958"/>
          <a:ext cx="432657" cy="432657"/>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BDA3294-C3EF-430B-9056-F01D2638A90B}">
      <dsp:nvSpPr>
        <dsp:cNvPr id="0" name=""/>
        <dsp:cNvSpPr/>
      </dsp:nvSpPr>
      <dsp:spPr>
        <a:xfrm>
          <a:off x="3633771" y="2595944"/>
          <a:ext cx="3455748" cy="17306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3576" tIns="163576" rIns="163576" bIns="163576" numCol="1" spcCol="1270" anchor="t" anchorCtr="0">
          <a:noAutofit/>
        </a:bodyPr>
        <a:lstStyle/>
        <a:p>
          <a:pPr marL="0" lvl="0" indent="0" algn="ctr" defTabSz="1022350">
            <a:lnSpc>
              <a:spcPct val="90000"/>
            </a:lnSpc>
            <a:spcBef>
              <a:spcPct val="0"/>
            </a:spcBef>
            <a:spcAft>
              <a:spcPct val="35000"/>
            </a:spcAft>
            <a:buNone/>
          </a:pPr>
          <a:r>
            <a:rPr lang="zh-CN" sz="2300" kern="1200" baseline="0"/>
            <a:t>第二次修补：结合养殖户出栏节奏（压栏导致的集中出栏冲击）  </a:t>
          </a:r>
          <a:endParaRPr lang="en-US" sz="2300" kern="1200"/>
        </a:p>
      </dsp:txBody>
      <dsp:txXfrm>
        <a:off x="3633771" y="2595944"/>
        <a:ext cx="3455748" cy="1730629"/>
      </dsp:txXfrm>
    </dsp:sp>
    <dsp:sp modelId="{AFD6A88A-BBB6-447F-909F-14E1C89A1F63}">
      <dsp:nvSpPr>
        <dsp:cNvPr id="0" name=""/>
        <dsp:cNvSpPr/>
      </dsp:nvSpPr>
      <dsp:spPr>
        <a:xfrm>
          <a:off x="5145316" y="1946958"/>
          <a:ext cx="432657" cy="432657"/>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BFFFF2E-AFDC-4283-A4FD-5B50AB7A57B9}">
      <dsp:nvSpPr>
        <dsp:cNvPr id="0" name=""/>
        <dsp:cNvSpPr/>
      </dsp:nvSpPr>
      <dsp:spPr>
        <a:xfrm>
          <a:off x="7262307" y="0"/>
          <a:ext cx="3455748" cy="17306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3576" tIns="163576" rIns="163576" bIns="163576" numCol="1" spcCol="1270" anchor="b" anchorCtr="0">
          <a:noAutofit/>
        </a:bodyPr>
        <a:lstStyle/>
        <a:p>
          <a:pPr marL="0" lvl="0" indent="0" algn="ctr" defTabSz="1022350">
            <a:lnSpc>
              <a:spcPct val="90000"/>
            </a:lnSpc>
            <a:spcBef>
              <a:spcPct val="0"/>
            </a:spcBef>
            <a:spcAft>
              <a:spcPct val="35000"/>
            </a:spcAft>
            <a:buNone/>
          </a:pPr>
          <a:r>
            <a:rPr lang="zh-CN" sz="2300" kern="1200" baseline="0"/>
            <a:t>第三次修补：加入期货升贴水结构的放大器效应 </a:t>
          </a:r>
          <a:endParaRPr lang="en-US" sz="2300" kern="1200"/>
        </a:p>
      </dsp:txBody>
      <dsp:txXfrm>
        <a:off x="7262307" y="0"/>
        <a:ext cx="3455748" cy="1730629"/>
      </dsp:txXfrm>
    </dsp:sp>
    <dsp:sp modelId="{08C40BBF-2CDE-4E8D-9F51-7333B26854A5}">
      <dsp:nvSpPr>
        <dsp:cNvPr id="0" name=""/>
        <dsp:cNvSpPr/>
      </dsp:nvSpPr>
      <dsp:spPr>
        <a:xfrm>
          <a:off x="8773852" y="1946958"/>
          <a:ext cx="432657" cy="432657"/>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5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B7F092-8C2B-45D7-90E5-31DA4982A823}">
      <dsp:nvSpPr>
        <dsp:cNvPr id="0" name=""/>
        <dsp:cNvSpPr/>
      </dsp:nvSpPr>
      <dsp:spPr>
        <a:xfrm>
          <a:off x="0" y="1681557"/>
          <a:ext cx="11914768" cy="2242076"/>
        </a:xfrm>
        <a:prstGeom prst="notched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2CF0F33-08D1-4B0D-9F02-146D96EEBE60}">
      <dsp:nvSpPr>
        <dsp:cNvPr id="0" name=""/>
        <dsp:cNvSpPr/>
      </dsp:nvSpPr>
      <dsp:spPr>
        <a:xfrm>
          <a:off x="5235" y="0"/>
          <a:ext cx="3455748" cy="22420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6464" tIns="156464" rIns="156464" bIns="156464" numCol="1" spcCol="1270" anchor="b" anchorCtr="0">
          <a:noAutofit/>
        </a:bodyPr>
        <a:lstStyle/>
        <a:p>
          <a:pPr marL="0" lvl="0" indent="0" algn="ctr" defTabSz="977900">
            <a:lnSpc>
              <a:spcPct val="90000"/>
            </a:lnSpc>
            <a:spcBef>
              <a:spcPct val="0"/>
            </a:spcBef>
            <a:spcAft>
              <a:spcPct val="35000"/>
            </a:spcAft>
            <a:buNone/>
          </a:pPr>
          <a:r>
            <a:rPr lang="zh-CN" sz="2200" kern="1200" baseline="0" dirty="0"/>
            <a:t>显微镜谬误</a:t>
          </a:r>
          <a:r>
            <a:rPr lang="en-US" sz="2200" kern="1200" baseline="0" dirty="0"/>
            <a:t>——</a:t>
          </a:r>
          <a:r>
            <a:rPr lang="zh-CN" sz="2200" kern="1200" baseline="0" dirty="0"/>
            <a:t>在加工费预测模型迭代</a:t>
          </a:r>
          <a:r>
            <a:rPr lang="en-US" sz="2200" kern="1200" baseline="0" dirty="0"/>
            <a:t>25</a:t>
          </a:r>
          <a:r>
            <a:rPr lang="zh-CN" sz="2200" kern="1200" baseline="0" dirty="0"/>
            <a:t>次后，反而忽视电费补贴政策突变</a:t>
          </a:r>
          <a:endParaRPr lang="en-US" sz="2200" kern="1200" dirty="0"/>
        </a:p>
      </dsp:txBody>
      <dsp:txXfrm>
        <a:off x="5235" y="0"/>
        <a:ext cx="3455748" cy="2242076"/>
      </dsp:txXfrm>
    </dsp:sp>
    <dsp:sp modelId="{43D16005-547A-4D4C-A380-512AD6954F89}">
      <dsp:nvSpPr>
        <dsp:cNvPr id="0" name=""/>
        <dsp:cNvSpPr/>
      </dsp:nvSpPr>
      <dsp:spPr>
        <a:xfrm>
          <a:off x="1452850" y="2522335"/>
          <a:ext cx="560519" cy="560519"/>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BBA1D46-307A-49A0-9DE5-6F5FCC0C1BD0}">
      <dsp:nvSpPr>
        <dsp:cNvPr id="0" name=""/>
        <dsp:cNvSpPr/>
      </dsp:nvSpPr>
      <dsp:spPr>
        <a:xfrm>
          <a:off x="3633771" y="3363114"/>
          <a:ext cx="3455748" cy="22420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6464" tIns="156464" rIns="156464" bIns="156464" numCol="1" spcCol="1270" anchor="t" anchorCtr="0">
          <a:noAutofit/>
        </a:bodyPr>
        <a:lstStyle/>
        <a:p>
          <a:pPr marL="0" lvl="0" indent="0" algn="ctr" defTabSz="977900">
            <a:lnSpc>
              <a:spcPct val="90000"/>
            </a:lnSpc>
            <a:spcBef>
              <a:spcPct val="0"/>
            </a:spcBef>
            <a:spcAft>
              <a:spcPct val="35000"/>
            </a:spcAft>
            <a:buNone/>
          </a:pPr>
          <a:r>
            <a:rPr lang="zh-CN" sz="2200" kern="1200" baseline="0"/>
            <a:t>路径依赖</a:t>
          </a:r>
          <a:r>
            <a:rPr lang="en-US" sz="2200" kern="1200" baseline="0"/>
            <a:t>——</a:t>
          </a:r>
          <a:r>
            <a:rPr lang="zh-CN" sz="2200" kern="1200" baseline="0"/>
            <a:t>当某技术指标连续</a:t>
          </a:r>
          <a:r>
            <a:rPr lang="en-US" sz="2200" kern="1200" baseline="0"/>
            <a:t>8</a:t>
          </a:r>
          <a:r>
            <a:rPr lang="zh-CN" sz="2200" kern="1200" baseline="0"/>
            <a:t>次有效时，放松对特殊行情的检测灵敏度</a:t>
          </a:r>
          <a:endParaRPr lang="en-US" sz="2200" kern="1200"/>
        </a:p>
      </dsp:txBody>
      <dsp:txXfrm>
        <a:off x="3633771" y="3363114"/>
        <a:ext cx="3455748" cy="2242076"/>
      </dsp:txXfrm>
    </dsp:sp>
    <dsp:sp modelId="{2007FBCF-5E7E-4764-A186-6A604B1B44AA}">
      <dsp:nvSpPr>
        <dsp:cNvPr id="0" name=""/>
        <dsp:cNvSpPr/>
      </dsp:nvSpPr>
      <dsp:spPr>
        <a:xfrm>
          <a:off x="5081386" y="2522335"/>
          <a:ext cx="560519" cy="560519"/>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8D211E6-1F9C-4828-992B-B4D6814211D2}">
      <dsp:nvSpPr>
        <dsp:cNvPr id="0" name=""/>
        <dsp:cNvSpPr/>
      </dsp:nvSpPr>
      <dsp:spPr>
        <a:xfrm>
          <a:off x="7262307" y="0"/>
          <a:ext cx="3455748" cy="22420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6464" tIns="156464" rIns="156464" bIns="156464" numCol="1" spcCol="1270" anchor="b" anchorCtr="0">
          <a:noAutofit/>
        </a:bodyPr>
        <a:lstStyle/>
        <a:p>
          <a:pPr marL="0" lvl="0" indent="0" algn="ctr" defTabSz="977900">
            <a:lnSpc>
              <a:spcPct val="90000"/>
            </a:lnSpc>
            <a:spcBef>
              <a:spcPct val="0"/>
            </a:spcBef>
            <a:spcAft>
              <a:spcPct val="35000"/>
            </a:spcAft>
            <a:buNone/>
          </a:pPr>
          <a:r>
            <a:rPr lang="zh-CN" sz="2200" kern="1200" baseline="0"/>
            <a:t>数据暴食症</a:t>
          </a:r>
          <a:r>
            <a:rPr lang="en-US" sz="2200" kern="1200" baseline="0"/>
            <a:t>——</a:t>
          </a:r>
          <a:r>
            <a:rPr lang="zh-CN" sz="2200" kern="1200" baseline="0"/>
            <a:t>为了迭代而采集毫无经济逻辑关联的数据（如试图用超市食盐销量预测螺纹钢价格）</a:t>
          </a:r>
          <a:endParaRPr lang="en-US" sz="2200" kern="1200"/>
        </a:p>
      </dsp:txBody>
      <dsp:txXfrm>
        <a:off x="7262307" y="0"/>
        <a:ext cx="3455748" cy="2242076"/>
      </dsp:txXfrm>
    </dsp:sp>
    <dsp:sp modelId="{ACA2DA5E-6CBE-4368-96B5-BDA11E52FBD3}">
      <dsp:nvSpPr>
        <dsp:cNvPr id="0" name=""/>
        <dsp:cNvSpPr/>
      </dsp:nvSpPr>
      <dsp:spPr>
        <a:xfrm>
          <a:off x="8709921" y="2522335"/>
          <a:ext cx="560519" cy="560519"/>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C13220-0EA0-4E27-B385-A0E6DA0D79B2}">
      <dsp:nvSpPr>
        <dsp:cNvPr id="0" name=""/>
        <dsp:cNvSpPr/>
      </dsp:nvSpPr>
      <dsp:spPr>
        <a:xfrm>
          <a:off x="0" y="603130"/>
          <a:ext cx="5813871" cy="18837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1221" tIns="541528" rIns="451221" bIns="184912" numCol="1" spcCol="1270" anchor="t" anchorCtr="0">
          <a:noAutofit/>
        </a:bodyPr>
        <a:lstStyle/>
        <a:p>
          <a:pPr marL="228600" lvl="1" indent="-228600" algn="l" defTabSz="1155700">
            <a:lnSpc>
              <a:spcPct val="90000"/>
            </a:lnSpc>
            <a:spcBef>
              <a:spcPct val="0"/>
            </a:spcBef>
            <a:spcAft>
              <a:spcPct val="15000"/>
            </a:spcAft>
            <a:buChar char="•"/>
          </a:pPr>
          <a:r>
            <a:rPr lang="zh-CN" altLang="en-US" sz="2600" kern="1200" dirty="0"/>
            <a:t>是涨还是跌，还是震荡。</a:t>
          </a:r>
          <a:endParaRPr lang="en-US" sz="2600" kern="1200" dirty="0"/>
        </a:p>
        <a:p>
          <a:pPr marL="228600" lvl="1" indent="-228600" algn="l" defTabSz="1155700">
            <a:lnSpc>
              <a:spcPct val="90000"/>
            </a:lnSpc>
            <a:spcBef>
              <a:spcPct val="0"/>
            </a:spcBef>
            <a:spcAft>
              <a:spcPct val="15000"/>
            </a:spcAft>
            <a:buChar char="•"/>
          </a:pPr>
          <a:r>
            <a:rPr lang="zh-CN" altLang="en-US" sz="2600" kern="1200" dirty="0"/>
            <a:t>震荡的幅度应该有所限制</a:t>
          </a:r>
          <a:endParaRPr lang="en-US" sz="2600" kern="1200" dirty="0"/>
        </a:p>
      </dsp:txBody>
      <dsp:txXfrm>
        <a:off x="0" y="603130"/>
        <a:ext cx="5813871" cy="1883700"/>
      </dsp:txXfrm>
    </dsp:sp>
    <dsp:sp modelId="{523DB6E0-C673-4C2E-80C1-208237F8D2B8}">
      <dsp:nvSpPr>
        <dsp:cNvPr id="0" name=""/>
        <dsp:cNvSpPr/>
      </dsp:nvSpPr>
      <dsp:spPr>
        <a:xfrm>
          <a:off x="290693" y="219370"/>
          <a:ext cx="4069709" cy="7675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3825" tIns="0" rIns="153825" bIns="0" numCol="1" spcCol="1270" anchor="ctr" anchorCtr="0">
          <a:noAutofit/>
        </a:bodyPr>
        <a:lstStyle/>
        <a:p>
          <a:pPr marL="0" lvl="0" indent="0" algn="l" defTabSz="1155700">
            <a:lnSpc>
              <a:spcPct val="90000"/>
            </a:lnSpc>
            <a:spcBef>
              <a:spcPct val="0"/>
            </a:spcBef>
            <a:spcAft>
              <a:spcPct val="35000"/>
            </a:spcAft>
            <a:buNone/>
          </a:pPr>
          <a:r>
            <a:rPr lang="zh-CN" altLang="en-US" sz="2600" kern="1200" dirty="0"/>
            <a:t>价格</a:t>
          </a:r>
          <a:r>
            <a:rPr lang="zh-CN" altLang="en-US" sz="2600" kern="1200"/>
            <a:t>的方向（包括价差）</a:t>
          </a:r>
          <a:endParaRPr lang="en-US" sz="2600" kern="1200" dirty="0"/>
        </a:p>
      </dsp:txBody>
      <dsp:txXfrm>
        <a:off x="328160" y="256837"/>
        <a:ext cx="3994775" cy="692586"/>
      </dsp:txXfrm>
    </dsp:sp>
    <dsp:sp modelId="{21F25650-A4A6-4CA6-9005-7DE29AFE4E86}">
      <dsp:nvSpPr>
        <dsp:cNvPr id="0" name=""/>
        <dsp:cNvSpPr/>
      </dsp:nvSpPr>
      <dsp:spPr>
        <a:xfrm>
          <a:off x="0" y="3010991"/>
          <a:ext cx="5813871" cy="23751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1221" tIns="541528" rIns="451221" bIns="184912" numCol="1" spcCol="1270" anchor="t" anchorCtr="0">
          <a:noAutofit/>
        </a:bodyPr>
        <a:lstStyle/>
        <a:p>
          <a:pPr marL="228600" lvl="1" indent="-228600" algn="l" defTabSz="1155700">
            <a:lnSpc>
              <a:spcPct val="90000"/>
            </a:lnSpc>
            <a:spcBef>
              <a:spcPct val="0"/>
            </a:spcBef>
            <a:spcAft>
              <a:spcPct val="15000"/>
            </a:spcAft>
            <a:buChar char="•"/>
          </a:pPr>
          <a:r>
            <a:rPr lang="zh-CN" altLang="en-US" sz="2600" kern="1200" dirty="0"/>
            <a:t>在哪一个时间范围内会涨或者跌</a:t>
          </a:r>
          <a:endParaRPr lang="en-US" sz="2600" kern="1200" dirty="0"/>
        </a:p>
        <a:p>
          <a:pPr marL="228600" lvl="1" indent="-228600" algn="l" defTabSz="1155700">
            <a:lnSpc>
              <a:spcPct val="90000"/>
            </a:lnSpc>
            <a:spcBef>
              <a:spcPct val="0"/>
            </a:spcBef>
            <a:spcAft>
              <a:spcPct val="15000"/>
            </a:spcAft>
            <a:buChar char="•"/>
          </a:pPr>
          <a:r>
            <a:rPr lang="zh-CN" altLang="en-US" sz="2600" kern="1200" dirty="0"/>
            <a:t>哪些特殊的时间段会有确定性的行情</a:t>
          </a:r>
          <a:endParaRPr lang="en-US" sz="2600" kern="1200" dirty="0"/>
        </a:p>
      </dsp:txBody>
      <dsp:txXfrm>
        <a:off x="0" y="3010991"/>
        <a:ext cx="5813871" cy="2375100"/>
      </dsp:txXfrm>
    </dsp:sp>
    <dsp:sp modelId="{6D7C70FA-BA8C-4817-82B2-8CBEE808B45E}">
      <dsp:nvSpPr>
        <dsp:cNvPr id="0" name=""/>
        <dsp:cNvSpPr/>
      </dsp:nvSpPr>
      <dsp:spPr>
        <a:xfrm>
          <a:off x="290693" y="2627231"/>
          <a:ext cx="4069709" cy="7675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3825" tIns="0" rIns="153825" bIns="0" numCol="1" spcCol="1270" anchor="ctr" anchorCtr="0">
          <a:noAutofit/>
        </a:bodyPr>
        <a:lstStyle/>
        <a:p>
          <a:pPr marL="0" lvl="0" indent="0" algn="l" defTabSz="1155700">
            <a:lnSpc>
              <a:spcPct val="90000"/>
            </a:lnSpc>
            <a:spcBef>
              <a:spcPct val="0"/>
            </a:spcBef>
            <a:spcAft>
              <a:spcPct val="35000"/>
            </a:spcAft>
            <a:buNone/>
          </a:pPr>
          <a:r>
            <a:rPr lang="zh-CN" altLang="en-US" sz="2600" kern="1200" dirty="0"/>
            <a:t>价格发展的时间</a:t>
          </a:r>
          <a:endParaRPr lang="en-US" sz="2600" kern="1200" dirty="0"/>
        </a:p>
      </dsp:txBody>
      <dsp:txXfrm>
        <a:off x="328160" y="2664698"/>
        <a:ext cx="3994775" cy="692586"/>
      </dsp:txXfrm>
    </dsp:sp>
  </dsp:spTree>
</dsp:drawing>
</file>

<file path=ppt/diagrams/drawing6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F6F177-B9BB-40B5-A12E-8E9C4C088F2B}">
      <dsp:nvSpPr>
        <dsp:cNvPr id="0" name=""/>
        <dsp:cNvSpPr/>
      </dsp:nvSpPr>
      <dsp:spPr>
        <a:xfrm>
          <a:off x="3723" y="34295"/>
          <a:ext cx="3630587" cy="8352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6248" tIns="117856" rIns="206248" bIns="117856" numCol="1" spcCol="1270" anchor="ctr" anchorCtr="0">
          <a:noAutofit/>
        </a:bodyPr>
        <a:lstStyle/>
        <a:p>
          <a:pPr marL="0" lvl="0" indent="0" algn="ctr" defTabSz="1289050">
            <a:lnSpc>
              <a:spcPct val="90000"/>
            </a:lnSpc>
            <a:spcBef>
              <a:spcPct val="0"/>
            </a:spcBef>
            <a:spcAft>
              <a:spcPct val="35000"/>
            </a:spcAft>
            <a:buNone/>
          </a:pPr>
          <a:r>
            <a:rPr lang="zh-CN" altLang="en-US" sz="2900" kern="1200" dirty="0"/>
            <a:t>作用</a:t>
          </a:r>
          <a:endParaRPr lang="en-US" sz="2900" kern="1200" dirty="0"/>
        </a:p>
      </dsp:txBody>
      <dsp:txXfrm>
        <a:off x="3723" y="34295"/>
        <a:ext cx="3630587" cy="835200"/>
      </dsp:txXfrm>
    </dsp:sp>
    <dsp:sp modelId="{9574AC0E-BE32-4A5C-874A-7ACCC13E1B85}">
      <dsp:nvSpPr>
        <dsp:cNvPr id="0" name=""/>
        <dsp:cNvSpPr/>
      </dsp:nvSpPr>
      <dsp:spPr>
        <a:xfrm>
          <a:off x="3723" y="869495"/>
          <a:ext cx="3630587" cy="470167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4686" tIns="154686" rIns="206248" bIns="232029" numCol="1" spcCol="1270" anchor="t" anchorCtr="0">
          <a:noAutofit/>
        </a:bodyPr>
        <a:lstStyle/>
        <a:p>
          <a:pPr marL="285750" lvl="1" indent="-285750" algn="l" defTabSz="1289050">
            <a:lnSpc>
              <a:spcPct val="90000"/>
            </a:lnSpc>
            <a:spcBef>
              <a:spcPct val="0"/>
            </a:spcBef>
            <a:spcAft>
              <a:spcPct val="15000"/>
            </a:spcAft>
            <a:buChar char="•"/>
          </a:pPr>
          <a:r>
            <a:rPr lang="zh-CN" altLang="en-US" sz="2900" kern="1200" dirty="0"/>
            <a:t>了解经济运行状况</a:t>
          </a:r>
          <a:endParaRPr lang="en-US" sz="2900" kern="1200" dirty="0"/>
        </a:p>
        <a:p>
          <a:pPr marL="285750" lvl="1" indent="-285750" algn="l" defTabSz="1289050">
            <a:lnSpc>
              <a:spcPct val="90000"/>
            </a:lnSpc>
            <a:spcBef>
              <a:spcPct val="0"/>
            </a:spcBef>
            <a:spcAft>
              <a:spcPct val="15000"/>
            </a:spcAft>
            <a:buChar char="•"/>
          </a:pPr>
          <a:r>
            <a:rPr lang="zh-CN" altLang="en-US" sz="2900" kern="1200" dirty="0"/>
            <a:t>把握经济发展趋势</a:t>
          </a:r>
          <a:endParaRPr lang="en-US" sz="2900" kern="1200" dirty="0"/>
        </a:p>
        <a:p>
          <a:pPr marL="285750" lvl="1" indent="-285750" algn="l" defTabSz="1289050">
            <a:lnSpc>
              <a:spcPct val="90000"/>
            </a:lnSpc>
            <a:spcBef>
              <a:spcPct val="0"/>
            </a:spcBef>
            <a:spcAft>
              <a:spcPct val="15000"/>
            </a:spcAft>
            <a:buChar char="•"/>
          </a:pPr>
          <a:r>
            <a:rPr lang="zh-CN" altLang="en-US" sz="2900" kern="1200" dirty="0"/>
            <a:t>把握商品需求趋势</a:t>
          </a:r>
          <a:endParaRPr lang="en-US" sz="2900" kern="1200" dirty="0"/>
        </a:p>
        <a:p>
          <a:pPr marL="285750" lvl="1" indent="-285750" algn="l" defTabSz="1289050">
            <a:lnSpc>
              <a:spcPct val="90000"/>
            </a:lnSpc>
            <a:spcBef>
              <a:spcPct val="0"/>
            </a:spcBef>
            <a:spcAft>
              <a:spcPct val="15000"/>
            </a:spcAft>
            <a:buChar char="•"/>
          </a:pPr>
          <a:r>
            <a:rPr lang="zh-CN" altLang="en-US" sz="2900" kern="1200" dirty="0"/>
            <a:t>判断商品供给变化</a:t>
          </a:r>
          <a:endParaRPr lang="en-US" sz="2900" kern="1200" dirty="0"/>
        </a:p>
        <a:p>
          <a:pPr marL="285750" lvl="1" indent="-285750" algn="l" defTabSz="1289050">
            <a:lnSpc>
              <a:spcPct val="90000"/>
            </a:lnSpc>
            <a:spcBef>
              <a:spcPct val="0"/>
            </a:spcBef>
            <a:spcAft>
              <a:spcPct val="15000"/>
            </a:spcAft>
            <a:buChar char="•"/>
          </a:pPr>
          <a:r>
            <a:rPr lang="zh-CN" altLang="en-US" sz="2900" kern="1200" dirty="0"/>
            <a:t>分析市场悲喜情绪</a:t>
          </a:r>
          <a:endParaRPr lang="en-US" sz="2900" kern="1200" dirty="0"/>
        </a:p>
        <a:p>
          <a:pPr marL="285750" lvl="1" indent="-285750" algn="l" defTabSz="1289050">
            <a:lnSpc>
              <a:spcPct val="90000"/>
            </a:lnSpc>
            <a:spcBef>
              <a:spcPct val="0"/>
            </a:spcBef>
            <a:spcAft>
              <a:spcPct val="15000"/>
            </a:spcAft>
            <a:buChar char="•"/>
          </a:pPr>
          <a:r>
            <a:rPr lang="zh-CN" altLang="en-US" sz="2900" kern="1200" dirty="0"/>
            <a:t>辅助市场风险管理</a:t>
          </a:r>
          <a:endParaRPr lang="en-US" sz="2900" kern="1200" dirty="0"/>
        </a:p>
      </dsp:txBody>
      <dsp:txXfrm>
        <a:off x="3723" y="869495"/>
        <a:ext cx="3630587" cy="4701670"/>
      </dsp:txXfrm>
    </dsp:sp>
    <dsp:sp modelId="{F6388479-7A2B-4B95-916A-9C1FCDD651EC}">
      <dsp:nvSpPr>
        <dsp:cNvPr id="0" name=""/>
        <dsp:cNvSpPr/>
      </dsp:nvSpPr>
      <dsp:spPr>
        <a:xfrm>
          <a:off x="4142593" y="34295"/>
          <a:ext cx="3630587" cy="8352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6248" tIns="117856" rIns="206248" bIns="117856" numCol="1" spcCol="1270" anchor="ctr" anchorCtr="0">
          <a:noAutofit/>
        </a:bodyPr>
        <a:lstStyle/>
        <a:p>
          <a:pPr marL="0" lvl="0" indent="0" algn="ctr" defTabSz="1289050">
            <a:lnSpc>
              <a:spcPct val="90000"/>
            </a:lnSpc>
            <a:spcBef>
              <a:spcPct val="0"/>
            </a:spcBef>
            <a:spcAft>
              <a:spcPct val="35000"/>
            </a:spcAft>
            <a:buNone/>
          </a:pPr>
          <a:r>
            <a:rPr lang="zh-CN" altLang="en-US" sz="2900" kern="1200" dirty="0"/>
            <a:t>内容</a:t>
          </a:r>
          <a:endParaRPr lang="en-US" sz="2900" kern="1200" dirty="0"/>
        </a:p>
      </dsp:txBody>
      <dsp:txXfrm>
        <a:off x="4142593" y="34295"/>
        <a:ext cx="3630587" cy="835200"/>
      </dsp:txXfrm>
    </dsp:sp>
    <dsp:sp modelId="{4CC5817D-E718-4AD2-A7F4-6DDB2DEC378A}">
      <dsp:nvSpPr>
        <dsp:cNvPr id="0" name=""/>
        <dsp:cNvSpPr/>
      </dsp:nvSpPr>
      <dsp:spPr>
        <a:xfrm>
          <a:off x="4142593" y="869495"/>
          <a:ext cx="3630587" cy="470167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4686" tIns="154686" rIns="206248" bIns="232029" numCol="1" spcCol="1270" anchor="t" anchorCtr="0">
          <a:noAutofit/>
        </a:bodyPr>
        <a:lstStyle/>
        <a:p>
          <a:pPr marL="285750" lvl="1" indent="-285750" algn="l" defTabSz="1289050">
            <a:lnSpc>
              <a:spcPct val="90000"/>
            </a:lnSpc>
            <a:spcBef>
              <a:spcPct val="0"/>
            </a:spcBef>
            <a:spcAft>
              <a:spcPct val="15000"/>
            </a:spcAft>
            <a:buChar char="•"/>
          </a:pPr>
          <a:r>
            <a:rPr lang="zh-CN" altLang="en-US" sz="2900" kern="1200" dirty="0"/>
            <a:t>经济增长速度</a:t>
          </a:r>
          <a:endParaRPr lang="en-US" sz="2900" kern="1200" dirty="0"/>
        </a:p>
        <a:p>
          <a:pPr marL="285750" lvl="1" indent="-285750" algn="l" defTabSz="1289050">
            <a:lnSpc>
              <a:spcPct val="90000"/>
            </a:lnSpc>
            <a:spcBef>
              <a:spcPct val="0"/>
            </a:spcBef>
            <a:spcAft>
              <a:spcPct val="15000"/>
            </a:spcAft>
            <a:buChar char="•"/>
          </a:pPr>
          <a:r>
            <a:rPr lang="zh-CN" altLang="en-US" sz="2900" kern="1200" dirty="0"/>
            <a:t>通货膨胀压力</a:t>
          </a:r>
          <a:endParaRPr lang="en-US" sz="2900" kern="1200" dirty="0"/>
        </a:p>
        <a:p>
          <a:pPr marL="285750" lvl="1" indent="-285750" algn="l" defTabSz="1289050">
            <a:lnSpc>
              <a:spcPct val="90000"/>
            </a:lnSpc>
            <a:spcBef>
              <a:spcPct val="0"/>
            </a:spcBef>
            <a:spcAft>
              <a:spcPct val="15000"/>
            </a:spcAft>
            <a:buChar char="•"/>
          </a:pPr>
          <a:r>
            <a:rPr lang="zh-CN" altLang="en-US" sz="2900" kern="1200" dirty="0"/>
            <a:t>货币政策与利率</a:t>
          </a:r>
          <a:endParaRPr lang="en-US" sz="2900" kern="1200" dirty="0"/>
        </a:p>
        <a:p>
          <a:pPr marL="285750" lvl="1" indent="-285750" algn="l" defTabSz="1289050">
            <a:lnSpc>
              <a:spcPct val="90000"/>
            </a:lnSpc>
            <a:spcBef>
              <a:spcPct val="0"/>
            </a:spcBef>
            <a:spcAft>
              <a:spcPct val="15000"/>
            </a:spcAft>
            <a:buChar char="•"/>
          </a:pPr>
          <a:r>
            <a:rPr lang="zh-CN" altLang="en-US" sz="2900" kern="1200" dirty="0"/>
            <a:t>失业情况</a:t>
          </a:r>
          <a:endParaRPr lang="en-US" sz="2900" kern="1200" dirty="0"/>
        </a:p>
        <a:p>
          <a:pPr marL="285750" lvl="1" indent="-285750" algn="l" defTabSz="1289050">
            <a:lnSpc>
              <a:spcPct val="90000"/>
            </a:lnSpc>
            <a:spcBef>
              <a:spcPct val="0"/>
            </a:spcBef>
            <a:spcAft>
              <a:spcPct val="15000"/>
            </a:spcAft>
            <a:buChar char="•"/>
          </a:pPr>
          <a:r>
            <a:rPr lang="zh-CN" altLang="en-US" sz="2900" kern="1200" dirty="0"/>
            <a:t>地缘政治</a:t>
          </a:r>
          <a:endParaRPr lang="en-US" sz="2900" kern="1200" dirty="0"/>
        </a:p>
        <a:p>
          <a:pPr marL="285750" lvl="1" indent="-285750" algn="l" defTabSz="1289050">
            <a:lnSpc>
              <a:spcPct val="90000"/>
            </a:lnSpc>
            <a:spcBef>
              <a:spcPct val="0"/>
            </a:spcBef>
            <a:spcAft>
              <a:spcPct val="15000"/>
            </a:spcAft>
            <a:buChar char="•"/>
          </a:pPr>
          <a:r>
            <a:rPr lang="zh-CN" altLang="en-US" sz="2900" kern="1200" dirty="0"/>
            <a:t>产业政策</a:t>
          </a:r>
          <a:endParaRPr lang="en-US" sz="2900" kern="1200" dirty="0"/>
        </a:p>
      </dsp:txBody>
      <dsp:txXfrm>
        <a:off x="4142593" y="869495"/>
        <a:ext cx="3630587" cy="4701670"/>
      </dsp:txXfrm>
    </dsp:sp>
    <dsp:sp modelId="{FD274F9D-D041-4116-A7AB-AFBFE35DF384}">
      <dsp:nvSpPr>
        <dsp:cNvPr id="0" name=""/>
        <dsp:cNvSpPr/>
      </dsp:nvSpPr>
      <dsp:spPr>
        <a:xfrm>
          <a:off x="8281463" y="34295"/>
          <a:ext cx="3630587" cy="8352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6248" tIns="117856" rIns="206248" bIns="117856" numCol="1" spcCol="1270" anchor="ctr" anchorCtr="0">
          <a:noAutofit/>
        </a:bodyPr>
        <a:lstStyle/>
        <a:p>
          <a:pPr marL="0" lvl="0" indent="0" algn="ctr" defTabSz="1289050">
            <a:lnSpc>
              <a:spcPct val="90000"/>
            </a:lnSpc>
            <a:spcBef>
              <a:spcPct val="0"/>
            </a:spcBef>
            <a:spcAft>
              <a:spcPct val="35000"/>
            </a:spcAft>
            <a:buNone/>
          </a:pPr>
          <a:r>
            <a:rPr lang="zh-CN" altLang="en-US" sz="2900" kern="1200"/>
            <a:t>意义</a:t>
          </a:r>
          <a:endParaRPr lang="en-US" sz="2900" kern="1200" dirty="0"/>
        </a:p>
      </dsp:txBody>
      <dsp:txXfrm>
        <a:off x="8281463" y="34295"/>
        <a:ext cx="3630587" cy="835200"/>
      </dsp:txXfrm>
    </dsp:sp>
    <dsp:sp modelId="{71154F86-9BAE-4CAE-BEDE-BB9A55A0E0CA}">
      <dsp:nvSpPr>
        <dsp:cNvPr id="0" name=""/>
        <dsp:cNvSpPr/>
      </dsp:nvSpPr>
      <dsp:spPr>
        <a:xfrm>
          <a:off x="8281463" y="869495"/>
          <a:ext cx="3630587" cy="470167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4686" tIns="154686" rIns="206248" bIns="232029" numCol="1" spcCol="1270" anchor="t" anchorCtr="0">
          <a:noAutofit/>
        </a:bodyPr>
        <a:lstStyle/>
        <a:p>
          <a:pPr marL="285750" lvl="1" indent="-285750" algn="l" defTabSz="1289050">
            <a:lnSpc>
              <a:spcPct val="90000"/>
            </a:lnSpc>
            <a:spcBef>
              <a:spcPct val="0"/>
            </a:spcBef>
            <a:spcAft>
              <a:spcPct val="15000"/>
            </a:spcAft>
            <a:buChar char="•"/>
          </a:pPr>
          <a:r>
            <a:rPr lang="zh-CN" altLang="en-US" sz="2900" kern="1200" dirty="0"/>
            <a:t>把握经济运行大方向和长期趋势
预测未来经济指标（增长率、通货膨胀率等）
政府、企业和个人决策提供依据。</a:t>
          </a:r>
          <a:endParaRPr lang="en-US" sz="2900" kern="1200" dirty="0"/>
        </a:p>
      </dsp:txBody>
      <dsp:txXfrm>
        <a:off x="8281463" y="869495"/>
        <a:ext cx="3630587" cy="4701670"/>
      </dsp:txXfrm>
    </dsp:sp>
  </dsp:spTree>
</dsp:drawing>
</file>

<file path=ppt/diagrams/drawing6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1A3012-0367-4E3F-8ABA-04865A1BB588}">
      <dsp:nvSpPr>
        <dsp:cNvPr id="0" name=""/>
        <dsp:cNvSpPr/>
      </dsp:nvSpPr>
      <dsp:spPr>
        <a:xfrm>
          <a:off x="6651894" y="124700"/>
          <a:ext cx="1984023" cy="19840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940" tIns="27940" rIns="27940" bIns="27940" numCol="1" spcCol="1270" anchor="ctr" anchorCtr="0">
          <a:noAutofit/>
        </a:bodyPr>
        <a:lstStyle/>
        <a:p>
          <a:pPr marL="0" lvl="0" indent="0" algn="l" defTabSz="977900">
            <a:lnSpc>
              <a:spcPct val="90000"/>
            </a:lnSpc>
            <a:spcBef>
              <a:spcPct val="0"/>
            </a:spcBef>
            <a:spcAft>
              <a:spcPct val="35000"/>
            </a:spcAft>
            <a:buNone/>
          </a:pPr>
          <a:r>
            <a:rPr lang="zh-CN" altLang="en-US" sz="2200" kern="1200" dirty="0"/>
            <a:t>扩张</a:t>
          </a:r>
          <a:endParaRPr lang="en-US" sz="2200" kern="1200" dirty="0"/>
        </a:p>
        <a:p>
          <a:pPr marL="171450" lvl="1" indent="-171450" algn="l" defTabSz="755650">
            <a:lnSpc>
              <a:spcPct val="90000"/>
            </a:lnSpc>
            <a:spcBef>
              <a:spcPct val="0"/>
            </a:spcBef>
            <a:spcAft>
              <a:spcPct val="15000"/>
            </a:spcAft>
            <a:buChar char="•"/>
          </a:pPr>
          <a:r>
            <a:rPr lang="zh-CN" altLang="en-US" sz="1700" kern="1200" dirty="0"/>
            <a:t>继续持有优质资产</a:t>
          </a:r>
          <a:endParaRPr lang="en-US" sz="1700" kern="1200" dirty="0"/>
        </a:p>
        <a:p>
          <a:pPr marL="171450" lvl="1" indent="-171450" algn="l" defTabSz="755650">
            <a:lnSpc>
              <a:spcPct val="90000"/>
            </a:lnSpc>
            <a:spcBef>
              <a:spcPct val="0"/>
            </a:spcBef>
            <a:spcAft>
              <a:spcPct val="15000"/>
            </a:spcAft>
            <a:buChar char="•"/>
          </a:pPr>
          <a:r>
            <a:rPr lang="zh-CN" altLang="en-US" sz="1700" kern="1200" dirty="0"/>
            <a:t>减少持仓锁定利润</a:t>
          </a:r>
          <a:endParaRPr lang="en-US" sz="1700" kern="1200" dirty="0"/>
        </a:p>
      </dsp:txBody>
      <dsp:txXfrm>
        <a:off x="6651894" y="124700"/>
        <a:ext cx="1984023" cy="1984023"/>
      </dsp:txXfrm>
    </dsp:sp>
    <dsp:sp modelId="{9F706629-7AA8-4392-AEDA-C9C75375D8C7}">
      <dsp:nvSpPr>
        <dsp:cNvPr id="0" name=""/>
        <dsp:cNvSpPr/>
      </dsp:nvSpPr>
      <dsp:spPr>
        <a:xfrm>
          <a:off x="3154371" y="-784"/>
          <a:ext cx="5607031" cy="5607031"/>
        </a:xfrm>
        <a:prstGeom prst="circularArrow">
          <a:avLst>
            <a:gd name="adj1" fmla="val 6900"/>
            <a:gd name="adj2" fmla="val 465187"/>
            <a:gd name="adj3" fmla="val 550108"/>
            <a:gd name="adj4" fmla="val 20584704"/>
            <a:gd name="adj5" fmla="val 805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1A01C60-3D4A-48F3-9042-07C68DD7A51B}">
      <dsp:nvSpPr>
        <dsp:cNvPr id="0" name=""/>
        <dsp:cNvSpPr/>
      </dsp:nvSpPr>
      <dsp:spPr>
        <a:xfrm>
          <a:off x="6651894" y="3496738"/>
          <a:ext cx="1984023" cy="19840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940" tIns="27940" rIns="27940" bIns="27940" numCol="1" spcCol="1270" anchor="ctr" anchorCtr="0">
          <a:noAutofit/>
        </a:bodyPr>
        <a:lstStyle/>
        <a:p>
          <a:pPr marL="0" lvl="0" indent="0" algn="l" defTabSz="977900">
            <a:lnSpc>
              <a:spcPct val="90000"/>
            </a:lnSpc>
            <a:spcBef>
              <a:spcPct val="0"/>
            </a:spcBef>
            <a:spcAft>
              <a:spcPct val="35000"/>
            </a:spcAft>
            <a:buNone/>
          </a:pPr>
          <a:r>
            <a:rPr lang="zh-CN" altLang="en-US" sz="2200" kern="1200" dirty="0"/>
            <a:t>危机</a:t>
          </a:r>
          <a:endParaRPr lang="en-US" sz="2200" kern="1200" dirty="0"/>
        </a:p>
        <a:p>
          <a:pPr marL="171450" lvl="1" indent="-171450" algn="l" defTabSz="755650">
            <a:lnSpc>
              <a:spcPct val="90000"/>
            </a:lnSpc>
            <a:spcBef>
              <a:spcPct val="0"/>
            </a:spcBef>
            <a:spcAft>
              <a:spcPct val="15000"/>
            </a:spcAft>
            <a:buChar char="•"/>
          </a:pPr>
          <a:r>
            <a:rPr lang="zh-CN" altLang="en-US" sz="1700" kern="1200" dirty="0"/>
            <a:t>做空原油、铜期货等</a:t>
          </a:r>
          <a:endParaRPr lang="en-US" sz="1700" kern="1200" dirty="0"/>
        </a:p>
      </dsp:txBody>
      <dsp:txXfrm>
        <a:off x="6651894" y="3496738"/>
        <a:ext cx="1984023" cy="1984023"/>
      </dsp:txXfrm>
    </dsp:sp>
    <dsp:sp modelId="{E420CAD0-6BD6-47B9-A40E-70D1B364A498}">
      <dsp:nvSpPr>
        <dsp:cNvPr id="0" name=""/>
        <dsp:cNvSpPr/>
      </dsp:nvSpPr>
      <dsp:spPr>
        <a:xfrm>
          <a:off x="3154371" y="-784"/>
          <a:ext cx="5607031" cy="5607031"/>
        </a:xfrm>
        <a:prstGeom prst="circularArrow">
          <a:avLst>
            <a:gd name="adj1" fmla="val 6900"/>
            <a:gd name="adj2" fmla="val 465187"/>
            <a:gd name="adj3" fmla="val 5950108"/>
            <a:gd name="adj4" fmla="val 4384704"/>
            <a:gd name="adj5" fmla="val 805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22D52DC-0F2A-4AE9-9DDF-FE2C2E5195B9}">
      <dsp:nvSpPr>
        <dsp:cNvPr id="0" name=""/>
        <dsp:cNvSpPr/>
      </dsp:nvSpPr>
      <dsp:spPr>
        <a:xfrm>
          <a:off x="3279857" y="3496738"/>
          <a:ext cx="1984023" cy="19840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940" tIns="27940" rIns="27940" bIns="27940" numCol="1" spcCol="1270" anchor="ctr" anchorCtr="0">
          <a:noAutofit/>
        </a:bodyPr>
        <a:lstStyle/>
        <a:p>
          <a:pPr marL="0" lvl="0" indent="0" algn="l" defTabSz="977900">
            <a:lnSpc>
              <a:spcPct val="90000"/>
            </a:lnSpc>
            <a:spcBef>
              <a:spcPct val="0"/>
            </a:spcBef>
            <a:spcAft>
              <a:spcPct val="35000"/>
            </a:spcAft>
            <a:buNone/>
          </a:pPr>
          <a:r>
            <a:rPr lang="zh-CN" altLang="en-US" sz="2200" kern="1200" dirty="0"/>
            <a:t>衰退</a:t>
          </a:r>
          <a:endParaRPr lang="en-US" sz="2200" kern="1200" dirty="0"/>
        </a:p>
        <a:p>
          <a:pPr marL="171450" lvl="1" indent="-171450" algn="l" defTabSz="755650">
            <a:lnSpc>
              <a:spcPct val="90000"/>
            </a:lnSpc>
            <a:spcBef>
              <a:spcPct val="0"/>
            </a:spcBef>
            <a:spcAft>
              <a:spcPct val="15000"/>
            </a:spcAft>
            <a:buChar char="•"/>
          </a:pPr>
          <a:r>
            <a:rPr lang="zh-CN" altLang="en-US" sz="1700" kern="1200" dirty="0"/>
            <a:t>买入黄金等避限资产</a:t>
          </a:r>
          <a:endParaRPr lang="en-US" sz="1700" kern="1200" dirty="0"/>
        </a:p>
        <a:p>
          <a:pPr marL="171450" lvl="1" indent="-171450" algn="l" defTabSz="755650">
            <a:lnSpc>
              <a:spcPct val="90000"/>
            </a:lnSpc>
            <a:spcBef>
              <a:spcPct val="0"/>
            </a:spcBef>
            <a:spcAft>
              <a:spcPct val="15000"/>
            </a:spcAft>
            <a:buChar char="•"/>
          </a:pPr>
          <a:r>
            <a:rPr lang="zh-CN" altLang="en-US" sz="1700" kern="1200" dirty="0"/>
            <a:t>做空期货或股票</a:t>
          </a:r>
          <a:endParaRPr lang="en-US" sz="1700" kern="1200" dirty="0"/>
        </a:p>
      </dsp:txBody>
      <dsp:txXfrm>
        <a:off x="3279857" y="3496738"/>
        <a:ext cx="1984023" cy="1984023"/>
      </dsp:txXfrm>
    </dsp:sp>
    <dsp:sp modelId="{666DC728-D7D5-4FA9-A3A4-CC9E5B69DC6C}">
      <dsp:nvSpPr>
        <dsp:cNvPr id="0" name=""/>
        <dsp:cNvSpPr/>
      </dsp:nvSpPr>
      <dsp:spPr>
        <a:xfrm>
          <a:off x="3154371" y="-784"/>
          <a:ext cx="5607031" cy="5607031"/>
        </a:xfrm>
        <a:prstGeom prst="circularArrow">
          <a:avLst>
            <a:gd name="adj1" fmla="val 6900"/>
            <a:gd name="adj2" fmla="val 465187"/>
            <a:gd name="adj3" fmla="val 11350108"/>
            <a:gd name="adj4" fmla="val 9784704"/>
            <a:gd name="adj5" fmla="val 805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D963E10-7EE8-4CC8-B0CE-FABB836A470B}">
      <dsp:nvSpPr>
        <dsp:cNvPr id="0" name=""/>
        <dsp:cNvSpPr/>
      </dsp:nvSpPr>
      <dsp:spPr>
        <a:xfrm>
          <a:off x="3279857" y="124700"/>
          <a:ext cx="1984023" cy="19840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940" tIns="27940" rIns="27940" bIns="27940" numCol="1" spcCol="1270" anchor="ctr" anchorCtr="0">
          <a:noAutofit/>
        </a:bodyPr>
        <a:lstStyle/>
        <a:p>
          <a:pPr marL="0" lvl="0" indent="0" algn="l" defTabSz="977900">
            <a:lnSpc>
              <a:spcPct val="90000"/>
            </a:lnSpc>
            <a:spcBef>
              <a:spcPct val="0"/>
            </a:spcBef>
            <a:spcAft>
              <a:spcPct val="35000"/>
            </a:spcAft>
            <a:buNone/>
          </a:pPr>
          <a:r>
            <a:rPr lang="zh-CN" altLang="en-US" sz="2200" kern="1200" dirty="0"/>
            <a:t>复苏</a:t>
          </a:r>
          <a:endParaRPr lang="en-US" sz="2200" kern="1200" dirty="0"/>
        </a:p>
        <a:p>
          <a:pPr marL="171450" lvl="1" indent="-171450" algn="l" defTabSz="755650">
            <a:lnSpc>
              <a:spcPct val="90000"/>
            </a:lnSpc>
            <a:spcBef>
              <a:spcPct val="0"/>
            </a:spcBef>
            <a:spcAft>
              <a:spcPct val="15000"/>
            </a:spcAft>
            <a:buChar char="•"/>
          </a:pPr>
          <a:r>
            <a:rPr lang="zh-CN" altLang="en-US" sz="1700" kern="1200" dirty="0"/>
            <a:t>做多工业金属</a:t>
          </a:r>
          <a:endParaRPr lang="en-US" sz="1700" kern="1200" dirty="0"/>
        </a:p>
        <a:p>
          <a:pPr marL="171450" lvl="1" indent="-171450" algn="l" defTabSz="755650">
            <a:lnSpc>
              <a:spcPct val="90000"/>
            </a:lnSpc>
            <a:spcBef>
              <a:spcPct val="0"/>
            </a:spcBef>
            <a:spcAft>
              <a:spcPct val="15000"/>
            </a:spcAft>
            <a:buChar char="•"/>
          </a:pPr>
          <a:r>
            <a:rPr lang="zh-CN" altLang="en-US" sz="1700" kern="1200" dirty="0"/>
            <a:t>关注农产品</a:t>
          </a:r>
          <a:endParaRPr lang="en-US" sz="1700" kern="1200" dirty="0"/>
        </a:p>
      </dsp:txBody>
      <dsp:txXfrm>
        <a:off x="3279857" y="124700"/>
        <a:ext cx="1984023" cy="1984023"/>
      </dsp:txXfrm>
    </dsp:sp>
    <dsp:sp modelId="{5D91937F-1CC5-4987-BC02-FC8D59FEC993}">
      <dsp:nvSpPr>
        <dsp:cNvPr id="0" name=""/>
        <dsp:cNvSpPr/>
      </dsp:nvSpPr>
      <dsp:spPr>
        <a:xfrm>
          <a:off x="3154371" y="-784"/>
          <a:ext cx="5607031" cy="5607031"/>
        </a:xfrm>
        <a:prstGeom prst="circularArrow">
          <a:avLst>
            <a:gd name="adj1" fmla="val 6900"/>
            <a:gd name="adj2" fmla="val 465187"/>
            <a:gd name="adj3" fmla="val 16750108"/>
            <a:gd name="adj4" fmla="val 15184704"/>
            <a:gd name="adj5" fmla="val 805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6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24CCDFA-382B-461E-B0B8-11A9F51349DB}">
      <dsp:nvSpPr>
        <dsp:cNvPr id="0" name=""/>
        <dsp:cNvSpPr/>
      </dsp:nvSpPr>
      <dsp:spPr>
        <a:xfrm>
          <a:off x="0" y="43331"/>
          <a:ext cx="3054032" cy="65110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zh-CN" altLang="en-US" sz="2100" kern="1200" dirty="0"/>
            <a:t>供需关系</a:t>
          </a:r>
          <a:endParaRPr lang="en-US" sz="2100" kern="1200" dirty="0"/>
        </a:p>
      </dsp:txBody>
      <dsp:txXfrm>
        <a:off x="31784" y="75115"/>
        <a:ext cx="2990464" cy="587537"/>
      </dsp:txXfrm>
    </dsp:sp>
    <dsp:sp modelId="{C19A4D90-8D56-45A2-A81B-230B60939710}">
      <dsp:nvSpPr>
        <dsp:cNvPr id="0" name=""/>
        <dsp:cNvSpPr/>
      </dsp:nvSpPr>
      <dsp:spPr>
        <a:xfrm>
          <a:off x="0" y="694436"/>
          <a:ext cx="3054032" cy="23039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966" tIns="26670" rIns="149352" bIns="26670" numCol="1" spcCol="1270" anchor="t" anchorCtr="0">
          <a:noAutofit/>
        </a:bodyPr>
        <a:lstStyle/>
        <a:p>
          <a:pPr marL="171450" lvl="1" indent="-171450" algn="l" defTabSz="711200">
            <a:lnSpc>
              <a:spcPct val="90000"/>
            </a:lnSpc>
            <a:spcBef>
              <a:spcPct val="0"/>
            </a:spcBef>
            <a:spcAft>
              <a:spcPct val="20000"/>
            </a:spcAft>
            <a:buChar char="•"/>
          </a:pPr>
          <a:r>
            <a:rPr lang="zh-CN" altLang="en-US" sz="1600" kern="1200" dirty="0"/>
            <a:t>供给</a:t>
          </a:r>
          <a:endParaRPr lang="en-US" sz="1600" kern="1200" dirty="0"/>
        </a:p>
        <a:p>
          <a:pPr marL="342900" lvl="2" indent="-171450" algn="l" defTabSz="711200">
            <a:lnSpc>
              <a:spcPct val="90000"/>
            </a:lnSpc>
            <a:spcBef>
              <a:spcPct val="0"/>
            </a:spcBef>
            <a:spcAft>
              <a:spcPct val="20000"/>
            </a:spcAft>
            <a:buChar char="•"/>
          </a:pPr>
          <a:r>
            <a:rPr lang="zh-CN" altLang="en-US" sz="1600" kern="1200" dirty="0"/>
            <a:t>生产限制</a:t>
          </a:r>
          <a:endParaRPr lang="en-US" sz="1600" kern="1200" dirty="0"/>
        </a:p>
        <a:p>
          <a:pPr marL="342900" lvl="2" indent="-171450" algn="l" defTabSz="711200">
            <a:lnSpc>
              <a:spcPct val="90000"/>
            </a:lnSpc>
            <a:spcBef>
              <a:spcPct val="0"/>
            </a:spcBef>
            <a:spcAft>
              <a:spcPct val="20000"/>
            </a:spcAft>
            <a:buChar char="•"/>
          </a:pPr>
          <a:r>
            <a:rPr lang="zh-CN" altLang="en-US" sz="1600" kern="1200" dirty="0"/>
            <a:t>补贴或激励政策</a:t>
          </a:r>
          <a:endParaRPr lang="en-US" sz="1600" kern="1200" dirty="0"/>
        </a:p>
        <a:p>
          <a:pPr marL="171450" lvl="1" indent="-171450" algn="l" defTabSz="711200">
            <a:lnSpc>
              <a:spcPct val="90000"/>
            </a:lnSpc>
            <a:spcBef>
              <a:spcPct val="0"/>
            </a:spcBef>
            <a:spcAft>
              <a:spcPct val="20000"/>
            </a:spcAft>
            <a:buChar char="•"/>
          </a:pPr>
          <a:r>
            <a:rPr lang="zh-CN" altLang="en-US" sz="1600" kern="1200" dirty="0"/>
            <a:t>需求</a:t>
          </a:r>
          <a:endParaRPr lang="en-US" sz="1600" kern="1200" dirty="0"/>
        </a:p>
        <a:p>
          <a:pPr marL="342900" lvl="2" indent="-171450" algn="l" defTabSz="711200">
            <a:lnSpc>
              <a:spcPct val="90000"/>
            </a:lnSpc>
            <a:spcBef>
              <a:spcPct val="0"/>
            </a:spcBef>
            <a:spcAft>
              <a:spcPct val="20000"/>
            </a:spcAft>
            <a:buChar char="•"/>
          </a:pPr>
          <a:r>
            <a:rPr lang="zh-CN" altLang="en-US" sz="1600" kern="1200" dirty="0"/>
            <a:t>消费促进</a:t>
          </a:r>
          <a:endParaRPr lang="en-US" sz="1600" kern="1200" dirty="0"/>
        </a:p>
        <a:p>
          <a:pPr marL="342900" lvl="2" indent="-171450" algn="l" defTabSz="711200">
            <a:lnSpc>
              <a:spcPct val="90000"/>
            </a:lnSpc>
            <a:spcBef>
              <a:spcPct val="0"/>
            </a:spcBef>
            <a:spcAft>
              <a:spcPct val="20000"/>
            </a:spcAft>
            <a:buChar char="•"/>
          </a:pPr>
          <a:r>
            <a:rPr lang="zh-CN" altLang="en-US" sz="1600" kern="1200" dirty="0"/>
            <a:t>进口关税或配额调整</a:t>
          </a:r>
          <a:endParaRPr lang="en-US" sz="1600" kern="1200" dirty="0"/>
        </a:p>
      </dsp:txBody>
      <dsp:txXfrm>
        <a:off x="0" y="694436"/>
        <a:ext cx="3054032" cy="2303910"/>
      </dsp:txXfrm>
    </dsp:sp>
    <dsp:sp modelId="{FCFF0800-419D-4C55-9DD6-293B296A4B79}">
      <dsp:nvSpPr>
        <dsp:cNvPr id="0" name=""/>
        <dsp:cNvSpPr/>
      </dsp:nvSpPr>
      <dsp:spPr>
        <a:xfrm>
          <a:off x="0" y="2998346"/>
          <a:ext cx="3054032" cy="65110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zh-CN" altLang="en-US" sz="2100" kern="1200" dirty="0"/>
            <a:t>间接影响</a:t>
          </a:r>
          <a:endParaRPr lang="en-US" sz="2100" kern="1200" dirty="0"/>
        </a:p>
      </dsp:txBody>
      <dsp:txXfrm>
        <a:off x="31784" y="3030130"/>
        <a:ext cx="2990464" cy="587537"/>
      </dsp:txXfrm>
    </dsp:sp>
    <dsp:sp modelId="{FA761471-A2AE-4A65-8AD1-2BE8A1507282}">
      <dsp:nvSpPr>
        <dsp:cNvPr id="0" name=""/>
        <dsp:cNvSpPr/>
      </dsp:nvSpPr>
      <dsp:spPr>
        <a:xfrm>
          <a:off x="0" y="3649451"/>
          <a:ext cx="3054032" cy="19126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966" tIns="26670" rIns="149352" bIns="26670" numCol="1" spcCol="1270" anchor="t" anchorCtr="0">
          <a:noAutofit/>
        </a:bodyPr>
        <a:lstStyle/>
        <a:p>
          <a:pPr marL="171450" lvl="1" indent="-171450" algn="l" defTabSz="711200">
            <a:lnSpc>
              <a:spcPct val="90000"/>
            </a:lnSpc>
            <a:spcBef>
              <a:spcPct val="0"/>
            </a:spcBef>
            <a:spcAft>
              <a:spcPct val="20000"/>
            </a:spcAft>
            <a:buChar char="•"/>
          </a:pPr>
          <a:r>
            <a:rPr lang="zh-CN" altLang="en-US" sz="1600" kern="1200" dirty="0"/>
            <a:t>货币政策</a:t>
          </a:r>
          <a:endParaRPr lang="en-US" sz="1600" kern="1200" dirty="0"/>
        </a:p>
        <a:p>
          <a:pPr marL="342900" lvl="2" indent="-171450" algn="l" defTabSz="711200">
            <a:lnSpc>
              <a:spcPct val="90000"/>
            </a:lnSpc>
            <a:spcBef>
              <a:spcPct val="0"/>
            </a:spcBef>
            <a:spcAft>
              <a:spcPct val="20000"/>
            </a:spcAft>
            <a:buChar char="•"/>
          </a:pPr>
          <a:r>
            <a:rPr lang="zh-CN" altLang="en-US" sz="1600" kern="1200" dirty="0"/>
            <a:t>宽松或紧缩</a:t>
          </a:r>
          <a:endParaRPr lang="en-US" sz="1600" kern="1200" dirty="0"/>
        </a:p>
        <a:p>
          <a:pPr marL="171450" lvl="1" indent="-171450" algn="l" defTabSz="711200">
            <a:lnSpc>
              <a:spcPct val="90000"/>
            </a:lnSpc>
            <a:spcBef>
              <a:spcPct val="0"/>
            </a:spcBef>
            <a:spcAft>
              <a:spcPct val="20000"/>
            </a:spcAft>
            <a:buChar char="•"/>
          </a:pPr>
          <a:r>
            <a:rPr lang="zh-CN" altLang="en-US" sz="1600" kern="1200" dirty="0"/>
            <a:t>财政政策</a:t>
          </a:r>
          <a:endParaRPr lang="en-US" sz="1600" kern="1200" dirty="0"/>
        </a:p>
        <a:p>
          <a:pPr marL="342900" lvl="2" indent="-171450" algn="l" defTabSz="711200">
            <a:lnSpc>
              <a:spcPct val="90000"/>
            </a:lnSpc>
            <a:spcBef>
              <a:spcPct val="0"/>
            </a:spcBef>
            <a:spcAft>
              <a:spcPct val="20000"/>
            </a:spcAft>
            <a:buChar char="•"/>
          </a:pPr>
          <a:r>
            <a:rPr lang="zh-CN" altLang="en-US" sz="1600" kern="1200" dirty="0"/>
            <a:t>基建投资</a:t>
          </a:r>
          <a:endParaRPr lang="en-US" sz="1600" kern="1200" dirty="0"/>
        </a:p>
        <a:p>
          <a:pPr marL="342900" lvl="2" indent="-171450" algn="l" defTabSz="711200">
            <a:lnSpc>
              <a:spcPct val="90000"/>
            </a:lnSpc>
            <a:spcBef>
              <a:spcPct val="0"/>
            </a:spcBef>
            <a:spcAft>
              <a:spcPct val="20000"/>
            </a:spcAft>
            <a:buChar char="•"/>
          </a:pPr>
          <a:r>
            <a:rPr lang="zh-CN" altLang="en-US" sz="1600" kern="1200" dirty="0"/>
            <a:t>税收政策</a:t>
          </a:r>
          <a:endParaRPr lang="en-US" sz="1600" kern="1200" dirty="0"/>
        </a:p>
      </dsp:txBody>
      <dsp:txXfrm>
        <a:off x="0" y="3649451"/>
        <a:ext cx="3054032" cy="1912680"/>
      </dsp:txXfrm>
    </dsp:sp>
  </dsp:spTree>
</dsp:drawing>
</file>

<file path=ppt/diagrams/drawing6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A20C8C6-6E87-4F88-843D-CD7206D5AFF6}">
      <dsp:nvSpPr>
        <dsp:cNvPr id="0" name=""/>
        <dsp:cNvSpPr/>
      </dsp:nvSpPr>
      <dsp:spPr>
        <a:xfrm>
          <a:off x="0" y="129438"/>
          <a:ext cx="3672408" cy="52708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zh-CN" altLang="en-US" sz="1700" kern="1200" dirty="0"/>
            <a:t>监管政策</a:t>
          </a:r>
          <a:endParaRPr lang="en-US" sz="1700" kern="1200" dirty="0"/>
        </a:p>
      </dsp:txBody>
      <dsp:txXfrm>
        <a:off x="25730" y="155168"/>
        <a:ext cx="3620948" cy="475625"/>
      </dsp:txXfrm>
    </dsp:sp>
    <dsp:sp modelId="{DA4CB2E8-6CD2-4771-89C3-DF1499214E67}">
      <dsp:nvSpPr>
        <dsp:cNvPr id="0" name=""/>
        <dsp:cNvSpPr/>
      </dsp:nvSpPr>
      <dsp:spPr>
        <a:xfrm>
          <a:off x="0" y="656523"/>
          <a:ext cx="3672408" cy="6334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6599" tIns="21590" rIns="120904" bIns="21590" numCol="1" spcCol="1270" anchor="t" anchorCtr="0">
          <a:noAutofit/>
        </a:bodyPr>
        <a:lstStyle/>
        <a:p>
          <a:pPr marL="114300" lvl="1" indent="-114300" algn="l" defTabSz="577850">
            <a:lnSpc>
              <a:spcPct val="90000"/>
            </a:lnSpc>
            <a:spcBef>
              <a:spcPct val="0"/>
            </a:spcBef>
            <a:spcAft>
              <a:spcPct val="20000"/>
            </a:spcAft>
            <a:buChar char="•"/>
          </a:pPr>
          <a:r>
            <a:rPr lang="zh-CN" altLang="en-US" sz="1300" kern="1200" dirty="0"/>
            <a:t>交易规则调整</a:t>
          </a:r>
          <a:endParaRPr lang="en-US" sz="1300" kern="1200" dirty="0"/>
        </a:p>
        <a:p>
          <a:pPr marL="114300" lvl="1" indent="-114300" algn="l" defTabSz="577850">
            <a:lnSpc>
              <a:spcPct val="90000"/>
            </a:lnSpc>
            <a:spcBef>
              <a:spcPct val="0"/>
            </a:spcBef>
            <a:spcAft>
              <a:spcPct val="20000"/>
            </a:spcAft>
            <a:buChar char="•"/>
          </a:pPr>
          <a:r>
            <a:rPr lang="zh-CN" altLang="en-US" sz="1300" kern="1200" dirty="0"/>
            <a:t>新品种或市场开放</a:t>
          </a:r>
          <a:endParaRPr lang="en-US" sz="1300" kern="1200" dirty="0"/>
        </a:p>
      </dsp:txBody>
      <dsp:txXfrm>
        <a:off x="0" y="656523"/>
        <a:ext cx="3672408" cy="633420"/>
      </dsp:txXfrm>
    </dsp:sp>
    <dsp:sp modelId="{B5DDCD03-F426-4957-8507-AC1096B46F5B}">
      <dsp:nvSpPr>
        <dsp:cNvPr id="0" name=""/>
        <dsp:cNvSpPr/>
      </dsp:nvSpPr>
      <dsp:spPr>
        <a:xfrm>
          <a:off x="0" y="1289943"/>
          <a:ext cx="3672408" cy="52708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zh-CN" altLang="en-US" sz="1700" kern="1200" dirty="0"/>
            <a:t>地缘政治</a:t>
          </a:r>
          <a:endParaRPr lang="en-US" sz="1700" kern="1200" dirty="0"/>
        </a:p>
      </dsp:txBody>
      <dsp:txXfrm>
        <a:off x="25730" y="1315673"/>
        <a:ext cx="3620948" cy="475625"/>
      </dsp:txXfrm>
    </dsp:sp>
    <dsp:sp modelId="{7DD70241-D9CF-483D-A255-5277CD1E2392}">
      <dsp:nvSpPr>
        <dsp:cNvPr id="0" name=""/>
        <dsp:cNvSpPr/>
      </dsp:nvSpPr>
      <dsp:spPr>
        <a:xfrm>
          <a:off x="0" y="1817028"/>
          <a:ext cx="3672408" cy="12668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6599" tIns="21590" rIns="120904" bIns="21590" numCol="1" spcCol="1270" anchor="t" anchorCtr="0">
          <a:noAutofit/>
        </a:bodyPr>
        <a:lstStyle/>
        <a:p>
          <a:pPr marL="114300" lvl="1" indent="-114300" algn="l" defTabSz="577850">
            <a:lnSpc>
              <a:spcPct val="90000"/>
            </a:lnSpc>
            <a:spcBef>
              <a:spcPct val="0"/>
            </a:spcBef>
            <a:spcAft>
              <a:spcPct val="20000"/>
            </a:spcAft>
            <a:buChar char="•"/>
          </a:pPr>
          <a:r>
            <a:rPr lang="zh-CN" altLang="en-US" sz="1300" kern="1200" dirty="0"/>
            <a:t>贸易政策</a:t>
          </a:r>
          <a:endParaRPr lang="en-US" sz="1300" kern="1200" dirty="0"/>
        </a:p>
        <a:p>
          <a:pPr marL="228600" lvl="2" indent="-114300" algn="l" defTabSz="577850">
            <a:lnSpc>
              <a:spcPct val="90000"/>
            </a:lnSpc>
            <a:spcBef>
              <a:spcPct val="0"/>
            </a:spcBef>
            <a:spcAft>
              <a:spcPct val="20000"/>
            </a:spcAft>
            <a:buChar char="•"/>
          </a:pPr>
          <a:r>
            <a:rPr lang="zh-CN" altLang="en-US" sz="1300" kern="1200" dirty="0"/>
            <a:t>关税战或贸易争端</a:t>
          </a:r>
          <a:endParaRPr lang="en-US" sz="1300" kern="1200" dirty="0"/>
        </a:p>
        <a:p>
          <a:pPr marL="228600" lvl="2" indent="-114300" algn="l" defTabSz="577850">
            <a:lnSpc>
              <a:spcPct val="90000"/>
            </a:lnSpc>
            <a:spcBef>
              <a:spcPct val="0"/>
            </a:spcBef>
            <a:spcAft>
              <a:spcPct val="20000"/>
            </a:spcAft>
            <a:buChar char="•"/>
          </a:pPr>
          <a:r>
            <a:rPr lang="zh-CN" altLang="en-US" sz="1300" kern="1200" dirty="0"/>
            <a:t>出口政策调整</a:t>
          </a:r>
          <a:endParaRPr lang="en-US" sz="1300" kern="1200" dirty="0"/>
        </a:p>
        <a:p>
          <a:pPr marL="114300" lvl="1" indent="-114300" algn="l" defTabSz="577850">
            <a:lnSpc>
              <a:spcPct val="90000"/>
            </a:lnSpc>
            <a:spcBef>
              <a:spcPct val="0"/>
            </a:spcBef>
            <a:spcAft>
              <a:spcPct val="20000"/>
            </a:spcAft>
            <a:buChar char="•"/>
          </a:pPr>
          <a:r>
            <a:rPr lang="zh-CN" altLang="en-US" sz="1300" kern="1200" dirty="0"/>
            <a:t>战争或制裁</a:t>
          </a:r>
          <a:endParaRPr lang="en-US" sz="1300" kern="1200" dirty="0"/>
        </a:p>
      </dsp:txBody>
      <dsp:txXfrm>
        <a:off x="0" y="1817028"/>
        <a:ext cx="3672408" cy="1266840"/>
      </dsp:txXfrm>
    </dsp:sp>
    <dsp:sp modelId="{33437E90-A66A-44BB-9BAC-E9C752E337BC}">
      <dsp:nvSpPr>
        <dsp:cNvPr id="0" name=""/>
        <dsp:cNvSpPr/>
      </dsp:nvSpPr>
      <dsp:spPr>
        <a:xfrm>
          <a:off x="0" y="3083868"/>
          <a:ext cx="3672408" cy="52708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zh-CN" altLang="en-US" sz="1700" kern="1200" dirty="0"/>
            <a:t>环保和能源政策</a:t>
          </a:r>
          <a:endParaRPr lang="en-US" sz="1700" kern="1200" dirty="0"/>
        </a:p>
      </dsp:txBody>
      <dsp:txXfrm>
        <a:off x="25730" y="3109598"/>
        <a:ext cx="3620948" cy="475625"/>
      </dsp:txXfrm>
    </dsp:sp>
    <dsp:sp modelId="{BD250DE4-FD5F-4876-9988-6C4EA15CBA7A}">
      <dsp:nvSpPr>
        <dsp:cNvPr id="0" name=""/>
        <dsp:cNvSpPr/>
      </dsp:nvSpPr>
      <dsp:spPr>
        <a:xfrm>
          <a:off x="0" y="3610953"/>
          <a:ext cx="3672408" cy="18650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6599" tIns="21590" rIns="120904" bIns="21590" numCol="1" spcCol="1270" anchor="t" anchorCtr="0">
          <a:noAutofit/>
        </a:bodyPr>
        <a:lstStyle/>
        <a:p>
          <a:pPr marL="114300" lvl="1" indent="-114300" algn="l" defTabSz="577850">
            <a:lnSpc>
              <a:spcPct val="90000"/>
            </a:lnSpc>
            <a:spcBef>
              <a:spcPct val="0"/>
            </a:spcBef>
            <a:spcAft>
              <a:spcPct val="20000"/>
            </a:spcAft>
            <a:buChar char="•"/>
          </a:pPr>
          <a:r>
            <a:rPr lang="zh-CN" altLang="en-US" sz="1300" kern="1200" dirty="0"/>
            <a:t>环保政策</a:t>
          </a:r>
          <a:endParaRPr lang="en-US" sz="1300" kern="1200" dirty="0"/>
        </a:p>
        <a:p>
          <a:pPr marL="228600" lvl="2" indent="-114300" algn="l" defTabSz="577850">
            <a:lnSpc>
              <a:spcPct val="90000"/>
            </a:lnSpc>
            <a:spcBef>
              <a:spcPct val="0"/>
            </a:spcBef>
            <a:spcAft>
              <a:spcPct val="20000"/>
            </a:spcAft>
            <a:buChar char="•"/>
          </a:pPr>
          <a:r>
            <a:rPr lang="zh-CN" altLang="en-US" sz="1300" kern="1200" dirty="0"/>
            <a:t>碳排放</a:t>
          </a:r>
          <a:endParaRPr lang="en-US" sz="1300" kern="1200" dirty="0"/>
        </a:p>
        <a:p>
          <a:pPr marL="228600" lvl="2" indent="-114300" algn="l" defTabSz="577850">
            <a:lnSpc>
              <a:spcPct val="90000"/>
            </a:lnSpc>
            <a:spcBef>
              <a:spcPct val="0"/>
            </a:spcBef>
            <a:spcAft>
              <a:spcPct val="20000"/>
            </a:spcAft>
            <a:buChar char="•"/>
          </a:pPr>
          <a:r>
            <a:rPr lang="zh-CN" altLang="en-US" sz="1300" kern="1200" dirty="0"/>
            <a:t>可再生能源</a:t>
          </a:r>
          <a:endParaRPr lang="en-US" sz="1300" kern="1200" dirty="0"/>
        </a:p>
        <a:p>
          <a:pPr marL="114300" lvl="1" indent="-114300" algn="l" defTabSz="577850">
            <a:lnSpc>
              <a:spcPct val="90000"/>
            </a:lnSpc>
            <a:spcBef>
              <a:spcPct val="0"/>
            </a:spcBef>
            <a:spcAft>
              <a:spcPct val="20000"/>
            </a:spcAft>
            <a:buChar char="•"/>
          </a:pPr>
          <a:r>
            <a:rPr lang="zh-CN" altLang="en-US" sz="1300" kern="1200" dirty="0"/>
            <a:t>能源政策</a:t>
          </a:r>
          <a:endParaRPr lang="en-US" sz="1300" kern="1200" dirty="0"/>
        </a:p>
        <a:p>
          <a:pPr marL="228600" lvl="2" indent="-114300" algn="l" defTabSz="577850">
            <a:lnSpc>
              <a:spcPct val="90000"/>
            </a:lnSpc>
            <a:spcBef>
              <a:spcPct val="0"/>
            </a:spcBef>
            <a:spcAft>
              <a:spcPct val="20000"/>
            </a:spcAft>
            <a:buChar char="•"/>
          </a:pPr>
          <a:r>
            <a:rPr lang="zh-CN" altLang="en-US" sz="1300" kern="1200" dirty="0"/>
            <a:t>战略储备</a:t>
          </a:r>
          <a:endParaRPr lang="en-US" sz="1300" kern="1200" dirty="0"/>
        </a:p>
        <a:p>
          <a:pPr marL="228600" lvl="2" indent="-114300" algn="l" defTabSz="577850">
            <a:lnSpc>
              <a:spcPct val="90000"/>
            </a:lnSpc>
            <a:spcBef>
              <a:spcPct val="0"/>
            </a:spcBef>
            <a:spcAft>
              <a:spcPct val="20000"/>
            </a:spcAft>
            <a:buChar char="•"/>
          </a:pPr>
          <a:r>
            <a:rPr lang="zh-CN" altLang="en-US" sz="1300" kern="1200" dirty="0"/>
            <a:t>可再生能源推广</a:t>
          </a:r>
          <a:endParaRPr lang="en-US" sz="1300" kern="1200" dirty="0"/>
        </a:p>
      </dsp:txBody>
      <dsp:txXfrm>
        <a:off x="0" y="3610953"/>
        <a:ext cx="3672408" cy="1865070"/>
      </dsp:txXfrm>
    </dsp:sp>
  </dsp:spTree>
</dsp:drawing>
</file>

<file path=ppt/diagrams/drawing6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A20C8C6-6E87-4F88-843D-CD7206D5AFF6}">
      <dsp:nvSpPr>
        <dsp:cNvPr id="0" name=""/>
        <dsp:cNvSpPr/>
      </dsp:nvSpPr>
      <dsp:spPr>
        <a:xfrm>
          <a:off x="0" y="65380"/>
          <a:ext cx="4213185" cy="8681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zh-CN" altLang="en-US" sz="2800" kern="1200" dirty="0"/>
            <a:t>市场情绪及预期</a:t>
          </a:r>
          <a:endParaRPr lang="en-US" sz="2800" kern="1200" dirty="0"/>
        </a:p>
      </dsp:txBody>
      <dsp:txXfrm>
        <a:off x="42379" y="107759"/>
        <a:ext cx="4128427" cy="783382"/>
      </dsp:txXfrm>
    </dsp:sp>
    <dsp:sp modelId="{DA4CB2E8-6CD2-4771-89C3-DF1499214E67}">
      <dsp:nvSpPr>
        <dsp:cNvPr id="0" name=""/>
        <dsp:cNvSpPr/>
      </dsp:nvSpPr>
      <dsp:spPr>
        <a:xfrm>
          <a:off x="0" y="933521"/>
          <a:ext cx="4213185" cy="21445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769" tIns="35560" rIns="199136" bIns="35560" numCol="1" spcCol="1270" anchor="t" anchorCtr="0">
          <a:noAutofit/>
        </a:bodyPr>
        <a:lstStyle/>
        <a:p>
          <a:pPr marL="228600" lvl="1" indent="-228600" algn="l" defTabSz="977900">
            <a:lnSpc>
              <a:spcPct val="90000"/>
            </a:lnSpc>
            <a:spcBef>
              <a:spcPct val="0"/>
            </a:spcBef>
            <a:spcAft>
              <a:spcPct val="20000"/>
            </a:spcAft>
            <a:buChar char="•"/>
          </a:pPr>
          <a:r>
            <a:rPr lang="zh-CN" altLang="en-US" sz="2200" kern="1200" dirty="0"/>
            <a:t>利好</a:t>
          </a:r>
          <a:endParaRPr lang="en-US" sz="2200" kern="1200" dirty="0"/>
        </a:p>
        <a:p>
          <a:pPr marL="457200" lvl="2" indent="-228600" algn="l" defTabSz="977900">
            <a:lnSpc>
              <a:spcPct val="90000"/>
            </a:lnSpc>
            <a:spcBef>
              <a:spcPct val="0"/>
            </a:spcBef>
            <a:spcAft>
              <a:spcPct val="20000"/>
            </a:spcAft>
            <a:buChar char="•"/>
          </a:pPr>
          <a:r>
            <a:rPr lang="zh-CN" altLang="en-US" sz="2200" kern="1200" dirty="0"/>
            <a:t>基建刺激</a:t>
          </a:r>
          <a:endParaRPr lang="en-US" sz="2200" kern="1200" dirty="0"/>
        </a:p>
        <a:p>
          <a:pPr marL="457200" lvl="2" indent="-228600" algn="l" defTabSz="977900">
            <a:lnSpc>
              <a:spcPct val="90000"/>
            </a:lnSpc>
            <a:spcBef>
              <a:spcPct val="0"/>
            </a:spcBef>
            <a:spcAft>
              <a:spcPct val="20000"/>
            </a:spcAft>
            <a:buChar char="•"/>
          </a:pPr>
          <a:r>
            <a:rPr lang="zh-CN" altLang="en-US" sz="2200" kern="1200" dirty="0"/>
            <a:t>减税</a:t>
          </a:r>
          <a:endParaRPr lang="en-US" sz="2200" kern="1200" dirty="0"/>
        </a:p>
        <a:p>
          <a:pPr marL="228600" lvl="1" indent="-228600" algn="l" defTabSz="977900">
            <a:lnSpc>
              <a:spcPct val="90000"/>
            </a:lnSpc>
            <a:spcBef>
              <a:spcPct val="0"/>
            </a:spcBef>
            <a:spcAft>
              <a:spcPct val="20000"/>
            </a:spcAft>
            <a:buChar char="•"/>
          </a:pPr>
          <a:r>
            <a:rPr lang="zh-CN" altLang="en-US" sz="2200" kern="1200" dirty="0"/>
            <a:t>利空政策</a:t>
          </a:r>
          <a:endParaRPr lang="en-US" sz="2200" kern="1200" dirty="0"/>
        </a:p>
      </dsp:txBody>
      <dsp:txXfrm>
        <a:off x="0" y="933521"/>
        <a:ext cx="4213185" cy="2144520"/>
      </dsp:txXfrm>
    </dsp:sp>
    <dsp:sp modelId="{B5DDCD03-F426-4957-8507-AC1096B46F5B}">
      <dsp:nvSpPr>
        <dsp:cNvPr id="0" name=""/>
        <dsp:cNvSpPr/>
      </dsp:nvSpPr>
      <dsp:spPr>
        <a:xfrm>
          <a:off x="0" y="3078041"/>
          <a:ext cx="4213185" cy="8681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zh-CN" altLang="en-US" sz="2800" kern="1200" dirty="0"/>
            <a:t>案例分析</a:t>
          </a:r>
          <a:endParaRPr lang="en-US" sz="2800" kern="1200" dirty="0"/>
        </a:p>
      </dsp:txBody>
      <dsp:txXfrm>
        <a:off x="42379" y="3120420"/>
        <a:ext cx="4128427" cy="783382"/>
      </dsp:txXfrm>
    </dsp:sp>
    <dsp:sp modelId="{7DD70241-D9CF-483D-A255-5277CD1E2392}">
      <dsp:nvSpPr>
        <dsp:cNvPr id="0" name=""/>
        <dsp:cNvSpPr/>
      </dsp:nvSpPr>
      <dsp:spPr>
        <a:xfrm>
          <a:off x="0" y="3946181"/>
          <a:ext cx="4213185" cy="15939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769" tIns="35560" rIns="199136" bIns="35560" numCol="1" spcCol="1270" anchor="t" anchorCtr="0">
          <a:noAutofit/>
        </a:bodyPr>
        <a:lstStyle/>
        <a:p>
          <a:pPr marL="228600" lvl="1" indent="-228600" algn="l" defTabSz="977900">
            <a:lnSpc>
              <a:spcPct val="90000"/>
            </a:lnSpc>
            <a:spcBef>
              <a:spcPct val="0"/>
            </a:spcBef>
            <a:spcAft>
              <a:spcPct val="20000"/>
            </a:spcAft>
            <a:buChar char="•"/>
          </a:pPr>
          <a:r>
            <a:rPr lang="zh-CN" altLang="en-US" sz="2200" kern="1200" dirty="0"/>
            <a:t>环保限产</a:t>
          </a:r>
          <a:endParaRPr lang="en-US" sz="2200" kern="1200" dirty="0"/>
        </a:p>
        <a:p>
          <a:pPr marL="228600" lvl="1" indent="-228600" algn="l" defTabSz="977900">
            <a:lnSpc>
              <a:spcPct val="90000"/>
            </a:lnSpc>
            <a:spcBef>
              <a:spcPct val="0"/>
            </a:spcBef>
            <a:spcAft>
              <a:spcPct val="20000"/>
            </a:spcAft>
            <a:buChar char="•"/>
          </a:pPr>
          <a:r>
            <a:rPr lang="zh-CN" altLang="en-US" sz="2200" kern="1200" dirty="0"/>
            <a:t>中美贸易战</a:t>
          </a:r>
          <a:endParaRPr lang="en-US" sz="2200" kern="1200" dirty="0"/>
        </a:p>
        <a:p>
          <a:pPr marL="228600" lvl="1" indent="-228600" algn="l" defTabSz="977900">
            <a:lnSpc>
              <a:spcPct val="90000"/>
            </a:lnSpc>
            <a:spcBef>
              <a:spcPct val="0"/>
            </a:spcBef>
            <a:spcAft>
              <a:spcPct val="20000"/>
            </a:spcAft>
            <a:buChar char="•"/>
          </a:pPr>
          <a:r>
            <a:rPr lang="zh-CN" altLang="en-US" sz="2200" kern="1200" dirty="0"/>
            <a:t>俄乌冲突</a:t>
          </a:r>
          <a:endParaRPr lang="en-US" sz="2200" kern="1200" dirty="0"/>
        </a:p>
      </dsp:txBody>
      <dsp:txXfrm>
        <a:off x="0" y="3946181"/>
        <a:ext cx="4213185" cy="1593900"/>
      </dsp:txXfrm>
    </dsp:sp>
  </dsp:spTree>
</dsp:drawing>
</file>

<file path=ppt/diagrams/drawing6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EEC06C-0B9C-4772-8DD9-FCC50B60BB96}">
      <dsp:nvSpPr>
        <dsp:cNvPr id="0" name=""/>
        <dsp:cNvSpPr/>
      </dsp:nvSpPr>
      <dsp:spPr>
        <a:xfrm>
          <a:off x="2778" y="0"/>
          <a:ext cx="2912033" cy="560546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t" anchorCtr="1">
          <a:noAutofit/>
        </a:bodyPr>
        <a:lstStyle/>
        <a:p>
          <a:pPr marL="0" lvl="0" indent="0" algn="l" defTabSz="1600200">
            <a:lnSpc>
              <a:spcPct val="90000"/>
            </a:lnSpc>
            <a:spcBef>
              <a:spcPct val="0"/>
            </a:spcBef>
            <a:spcAft>
              <a:spcPct val="35000"/>
            </a:spcAft>
            <a:buNone/>
          </a:pPr>
          <a:r>
            <a:rPr lang="zh-CN" altLang="en-US" sz="3600" kern="1200" dirty="0"/>
            <a:t>货币金融</a:t>
          </a:r>
          <a:endParaRPr lang="en-US" sz="3600" kern="1200" dirty="0"/>
        </a:p>
        <a:p>
          <a:pPr marL="228600" lvl="1" indent="-228600" algn="l" defTabSz="1066800">
            <a:lnSpc>
              <a:spcPct val="90000"/>
            </a:lnSpc>
            <a:spcBef>
              <a:spcPct val="0"/>
            </a:spcBef>
            <a:spcAft>
              <a:spcPct val="15000"/>
            </a:spcAft>
            <a:buChar char="•"/>
          </a:pPr>
          <a:r>
            <a:rPr lang="zh-CN" altLang="en-US" sz="2400" kern="1200" dirty="0"/>
            <a:t>美联储加息</a:t>
          </a:r>
          <a:endParaRPr lang="en-US" sz="2400" kern="1200" dirty="0"/>
        </a:p>
        <a:p>
          <a:pPr marL="228600" lvl="1" indent="-228600" algn="l" defTabSz="1066800">
            <a:lnSpc>
              <a:spcPct val="90000"/>
            </a:lnSpc>
            <a:spcBef>
              <a:spcPct val="0"/>
            </a:spcBef>
            <a:spcAft>
              <a:spcPct val="15000"/>
            </a:spcAft>
            <a:buChar char="•"/>
          </a:pPr>
          <a:r>
            <a:rPr lang="zh-CN" altLang="en-US" sz="2400" kern="1200" dirty="0"/>
            <a:t>国际资本流动</a:t>
          </a:r>
          <a:endParaRPr lang="en-US" sz="2400" kern="1200" dirty="0"/>
        </a:p>
      </dsp:txBody>
      <dsp:txXfrm>
        <a:off x="2778" y="2242184"/>
        <a:ext cx="2912033" cy="2242184"/>
      </dsp:txXfrm>
    </dsp:sp>
    <dsp:sp modelId="{AB1251AF-4AA7-454C-81C9-6269D39A62C3}">
      <dsp:nvSpPr>
        <dsp:cNvPr id="0" name=""/>
        <dsp:cNvSpPr/>
      </dsp:nvSpPr>
      <dsp:spPr>
        <a:xfrm>
          <a:off x="525485" y="336327"/>
          <a:ext cx="1866618" cy="1866618"/>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DE04572-3FD8-4780-8110-440EC227EC33}">
      <dsp:nvSpPr>
        <dsp:cNvPr id="0" name=""/>
        <dsp:cNvSpPr/>
      </dsp:nvSpPr>
      <dsp:spPr>
        <a:xfrm>
          <a:off x="3002173" y="0"/>
          <a:ext cx="2912033" cy="560546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t" anchorCtr="1">
          <a:noAutofit/>
        </a:bodyPr>
        <a:lstStyle/>
        <a:p>
          <a:pPr marL="0" lvl="0" indent="0" algn="l" defTabSz="1600200">
            <a:lnSpc>
              <a:spcPct val="90000"/>
            </a:lnSpc>
            <a:spcBef>
              <a:spcPct val="0"/>
            </a:spcBef>
            <a:spcAft>
              <a:spcPct val="35000"/>
            </a:spcAft>
            <a:buNone/>
          </a:pPr>
          <a:r>
            <a:rPr lang="zh-CN" altLang="en-US" sz="3600" kern="1200" dirty="0"/>
            <a:t>地缘政治</a:t>
          </a:r>
          <a:endParaRPr lang="en-US" sz="3600" kern="1200" dirty="0"/>
        </a:p>
        <a:p>
          <a:pPr marL="228600" lvl="1" indent="-228600" algn="l" defTabSz="1066800">
            <a:lnSpc>
              <a:spcPct val="90000"/>
            </a:lnSpc>
            <a:spcBef>
              <a:spcPct val="0"/>
            </a:spcBef>
            <a:spcAft>
              <a:spcPct val="15000"/>
            </a:spcAft>
            <a:buChar char="•"/>
          </a:pPr>
          <a:r>
            <a:rPr lang="zh-CN" altLang="en-US" sz="2400" kern="1200" dirty="0"/>
            <a:t>俄乌战争</a:t>
          </a:r>
          <a:endParaRPr lang="en-US" sz="2400" kern="1200" dirty="0"/>
        </a:p>
        <a:p>
          <a:pPr marL="228600" lvl="1" indent="-228600" algn="l" defTabSz="1066800">
            <a:lnSpc>
              <a:spcPct val="90000"/>
            </a:lnSpc>
            <a:spcBef>
              <a:spcPct val="0"/>
            </a:spcBef>
            <a:spcAft>
              <a:spcPct val="15000"/>
            </a:spcAft>
            <a:buChar char="•"/>
          </a:pPr>
          <a:r>
            <a:rPr lang="zh-CN" altLang="en-US" sz="2400" kern="1200" dirty="0"/>
            <a:t>中东冲突</a:t>
          </a:r>
          <a:endParaRPr lang="en-US" sz="2400" kern="1200" dirty="0"/>
        </a:p>
      </dsp:txBody>
      <dsp:txXfrm>
        <a:off x="3002173" y="2242184"/>
        <a:ext cx="2912033" cy="2242184"/>
      </dsp:txXfrm>
    </dsp:sp>
    <dsp:sp modelId="{0F2F7289-9512-404F-8859-58B780FC46CF}">
      <dsp:nvSpPr>
        <dsp:cNvPr id="0" name=""/>
        <dsp:cNvSpPr/>
      </dsp:nvSpPr>
      <dsp:spPr>
        <a:xfrm>
          <a:off x="3524880" y="336327"/>
          <a:ext cx="1866618" cy="1866618"/>
        </a:xfrm>
        <a:prstGeom prst="ellipse">
          <a:avLst/>
        </a:prstGeom>
        <a:blipFill>
          <a:blip xmlns:r="http://schemas.openxmlformats.org/officeDocument/2006/relationships" r:embed="rId2" cstate="print">
            <a:extLst>
              <a:ext uri="{28A0092B-C50C-407E-A947-70E740481C1C}">
                <a14:useLocalDpi xmlns:a14="http://schemas.microsoft.com/office/drawing/2010/main" val="0"/>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9C1949E-673B-4717-8B9D-B1F320E2AD0F}">
      <dsp:nvSpPr>
        <dsp:cNvPr id="0" name=""/>
        <dsp:cNvSpPr/>
      </dsp:nvSpPr>
      <dsp:spPr>
        <a:xfrm>
          <a:off x="6001568" y="0"/>
          <a:ext cx="2912033" cy="560546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t" anchorCtr="1">
          <a:noAutofit/>
        </a:bodyPr>
        <a:lstStyle/>
        <a:p>
          <a:pPr marL="0" lvl="0" indent="0" algn="l" defTabSz="1600200">
            <a:lnSpc>
              <a:spcPct val="90000"/>
            </a:lnSpc>
            <a:spcBef>
              <a:spcPct val="0"/>
            </a:spcBef>
            <a:spcAft>
              <a:spcPct val="35000"/>
            </a:spcAft>
            <a:buNone/>
          </a:pPr>
          <a:r>
            <a:rPr lang="zh-CN" altLang="en-US" sz="3600" kern="1200" dirty="0"/>
            <a:t>政策协议</a:t>
          </a:r>
          <a:endParaRPr lang="en-US" sz="3600" kern="1200" dirty="0"/>
        </a:p>
        <a:p>
          <a:pPr marL="228600" lvl="1" indent="-228600" algn="l" defTabSz="1066800">
            <a:lnSpc>
              <a:spcPct val="90000"/>
            </a:lnSpc>
            <a:spcBef>
              <a:spcPct val="0"/>
            </a:spcBef>
            <a:spcAft>
              <a:spcPct val="15000"/>
            </a:spcAft>
            <a:buChar char="•"/>
          </a:pPr>
          <a:r>
            <a:rPr lang="zh-CN" altLang="en-US" sz="2400" kern="1200" dirty="0"/>
            <a:t>气候变化协议</a:t>
          </a:r>
          <a:endParaRPr lang="en-US" sz="2400" kern="1200" dirty="0"/>
        </a:p>
        <a:p>
          <a:pPr marL="228600" lvl="1" indent="-228600" algn="l" defTabSz="1066800">
            <a:lnSpc>
              <a:spcPct val="90000"/>
            </a:lnSpc>
            <a:spcBef>
              <a:spcPct val="0"/>
            </a:spcBef>
            <a:spcAft>
              <a:spcPct val="15000"/>
            </a:spcAft>
            <a:buChar char="•"/>
          </a:pPr>
          <a:r>
            <a:rPr lang="zh-CN" altLang="en-US" sz="2400" kern="1200" dirty="0"/>
            <a:t>关税</a:t>
          </a:r>
          <a:endParaRPr lang="en-US" sz="2400" kern="1200" dirty="0"/>
        </a:p>
      </dsp:txBody>
      <dsp:txXfrm>
        <a:off x="6001568" y="2242184"/>
        <a:ext cx="2912033" cy="2242184"/>
      </dsp:txXfrm>
    </dsp:sp>
    <dsp:sp modelId="{2CE6FA57-7D1D-4487-BF43-DACB1FE34B75}">
      <dsp:nvSpPr>
        <dsp:cNvPr id="0" name=""/>
        <dsp:cNvSpPr/>
      </dsp:nvSpPr>
      <dsp:spPr>
        <a:xfrm>
          <a:off x="6524275" y="336327"/>
          <a:ext cx="1866618" cy="1866618"/>
        </a:xfrm>
        <a:prstGeom prst="ellipse">
          <a:avLst/>
        </a:prstGeom>
        <a:blipFill>
          <a:blip xmlns:r="http://schemas.openxmlformats.org/officeDocument/2006/relationships" r:embed="rId3" cstate="print">
            <a:extLst>
              <a:ext uri="{28A0092B-C50C-407E-A947-70E740481C1C}">
                <a14:useLocalDpi xmlns:a14="http://schemas.microsoft.com/office/drawing/2010/main" val="0"/>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E269410-26C4-4D05-8662-01F0C788A667}">
      <dsp:nvSpPr>
        <dsp:cNvPr id="0" name=""/>
        <dsp:cNvSpPr/>
      </dsp:nvSpPr>
      <dsp:spPr>
        <a:xfrm>
          <a:off x="9000962" y="0"/>
          <a:ext cx="2912033" cy="560546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t" anchorCtr="1">
          <a:noAutofit/>
        </a:bodyPr>
        <a:lstStyle/>
        <a:p>
          <a:pPr marL="0" lvl="0" indent="0" algn="l" defTabSz="1600200">
            <a:lnSpc>
              <a:spcPct val="90000"/>
            </a:lnSpc>
            <a:spcBef>
              <a:spcPct val="0"/>
            </a:spcBef>
            <a:spcAft>
              <a:spcPct val="35000"/>
            </a:spcAft>
            <a:buNone/>
          </a:pPr>
          <a:r>
            <a:rPr lang="zh-CN" altLang="en-US" sz="3600" kern="1200" dirty="0"/>
            <a:t>科技发展</a:t>
          </a:r>
          <a:endParaRPr lang="en-US" sz="3600" kern="1200" dirty="0"/>
        </a:p>
        <a:p>
          <a:pPr marL="228600" lvl="1" indent="-228600" algn="l" defTabSz="1066800">
            <a:lnSpc>
              <a:spcPct val="90000"/>
            </a:lnSpc>
            <a:spcBef>
              <a:spcPct val="0"/>
            </a:spcBef>
            <a:spcAft>
              <a:spcPct val="15000"/>
            </a:spcAft>
            <a:buChar char="•"/>
          </a:pPr>
          <a:r>
            <a:rPr lang="en-US" sz="2400" kern="1200" dirty="0"/>
            <a:t>AI</a:t>
          </a:r>
          <a:r>
            <a:rPr lang="zh-CN" altLang="en-US" sz="2400" kern="1200" dirty="0"/>
            <a:t>技术发展</a:t>
          </a:r>
          <a:endParaRPr lang="en-US" sz="2400" kern="1200" dirty="0"/>
        </a:p>
        <a:p>
          <a:pPr marL="228600" lvl="1" indent="-228600" algn="l" defTabSz="1066800">
            <a:lnSpc>
              <a:spcPct val="90000"/>
            </a:lnSpc>
            <a:spcBef>
              <a:spcPct val="0"/>
            </a:spcBef>
            <a:spcAft>
              <a:spcPct val="15000"/>
            </a:spcAft>
            <a:buChar char="•"/>
          </a:pPr>
          <a:r>
            <a:rPr lang="zh-CN" altLang="en-US" sz="2400" kern="1200" dirty="0"/>
            <a:t>新能源技术</a:t>
          </a:r>
          <a:endParaRPr lang="en-US" sz="2400" kern="1200" dirty="0"/>
        </a:p>
      </dsp:txBody>
      <dsp:txXfrm>
        <a:off x="9000962" y="2242184"/>
        <a:ext cx="2912033" cy="2242184"/>
      </dsp:txXfrm>
    </dsp:sp>
    <dsp:sp modelId="{B731ACD6-5B09-487E-B703-8E8B9AB1BCC0}">
      <dsp:nvSpPr>
        <dsp:cNvPr id="0" name=""/>
        <dsp:cNvSpPr/>
      </dsp:nvSpPr>
      <dsp:spPr>
        <a:xfrm>
          <a:off x="9523670" y="336327"/>
          <a:ext cx="1866618" cy="1866618"/>
        </a:xfrm>
        <a:prstGeom prst="ellipse">
          <a:avLst/>
        </a:prstGeom>
        <a:blipFill>
          <a:blip xmlns:r="http://schemas.openxmlformats.org/officeDocument/2006/relationships" r:embed="rId4" cstate="print">
            <a:extLst>
              <a:ext uri="{28A0092B-C50C-407E-A947-70E740481C1C}">
                <a14:useLocalDpi xmlns:a14="http://schemas.microsoft.com/office/drawing/2010/main" val="0"/>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0DF9147-01C6-4498-AC4F-37487603ADAE}">
      <dsp:nvSpPr>
        <dsp:cNvPr id="0" name=""/>
        <dsp:cNvSpPr/>
      </dsp:nvSpPr>
      <dsp:spPr>
        <a:xfrm>
          <a:off x="476630" y="4484369"/>
          <a:ext cx="10962513" cy="840819"/>
        </a:xfrm>
        <a:prstGeom prst="leftRightArrow">
          <a:avLst/>
        </a:prstGeom>
        <a:solidFill>
          <a:schemeClr val="accent1">
            <a:tint val="6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6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111367A-7752-4E69-87FB-81A247651965}">
      <dsp:nvSpPr>
        <dsp:cNvPr id="0" name=""/>
        <dsp:cNvSpPr/>
      </dsp:nvSpPr>
      <dsp:spPr>
        <a:xfrm>
          <a:off x="7311" y="1315193"/>
          <a:ext cx="2592738" cy="1935424"/>
        </a:xfrm>
        <a:prstGeom prst="round2SameRect">
          <a:avLst>
            <a:gd name="adj1" fmla="val 8000"/>
            <a:gd name="adj2" fmla="val 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6670" tIns="80010" rIns="26670" bIns="26670" numCol="1" spcCol="1270" anchor="t" anchorCtr="0">
          <a:noAutofit/>
        </a:bodyPr>
        <a:lstStyle/>
        <a:p>
          <a:pPr marL="228600" lvl="1" indent="-228600" algn="l" defTabSz="933450">
            <a:lnSpc>
              <a:spcPct val="90000"/>
            </a:lnSpc>
            <a:spcBef>
              <a:spcPct val="0"/>
            </a:spcBef>
            <a:spcAft>
              <a:spcPct val="15000"/>
            </a:spcAft>
            <a:buChar char="•"/>
          </a:pPr>
          <a:r>
            <a:rPr lang="zh-CN" altLang="en-US" sz="2100" kern="1200" dirty="0"/>
            <a:t>保值需求</a:t>
          </a:r>
          <a:endParaRPr lang="en-US" sz="2100" kern="1200" dirty="0"/>
        </a:p>
      </dsp:txBody>
      <dsp:txXfrm>
        <a:off x="52660" y="1360542"/>
        <a:ext cx="2502040" cy="1890075"/>
      </dsp:txXfrm>
    </dsp:sp>
    <dsp:sp modelId="{F60726D3-614F-4A87-BE3F-6FD02D23560E}">
      <dsp:nvSpPr>
        <dsp:cNvPr id="0" name=""/>
        <dsp:cNvSpPr/>
      </dsp:nvSpPr>
      <dsp:spPr>
        <a:xfrm>
          <a:off x="7311" y="3250617"/>
          <a:ext cx="2592738" cy="832232"/>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210" tIns="0" rIns="52070" bIns="0" numCol="1" spcCol="1270" anchor="ctr" anchorCtr="0">
          <a:noAutofit/>
        </a:bodyPr>
        <a:lstStyle/>
        <a:p>
          <a:pPr marL="0" lvl="0" indent="0" algn="l" defTabSz="1822450">
            <a:lnSpc>
              <a:spcPct val="90000"/>
            </a:lnSpc>
            <a:spcBef>
              <a:spcPct val="0"/>
            </a:spcBef>
            <a:spcAft>
              <a:spcPct val="35000"/>
            </a:spcAft>
            <a:buNone/>
          </a:pPr>
          <a:r>
            <a:rPr lang="zh-CN" altLang="en-US" sz="4100" kern="1200" dirty="0"/>
            <a:t>需求</a:t>
          </a:r>
          <a:endParaRPr lang="en-US" sz="4100" kern="1200" dirty="0"/>
        </a:p>
      </dsp:txBody>
      <dsp:txXfrm>
        <a:off x="7311" y="3250617"/>
        <a:ext cx="1825872" cy="832232"/>
      </dsp:txXfrm>
    </dsp:sp>
    <dsp:sp modelId="{9E8B9C1D-9F28-44B8-A115-3BACD5C4DE2B}">
      <dsp:nvSpPr>
        <dsp:cNvPr id="0" name=""/>
        <dsp:cNvSpPr/>
      </dsp:nvSpPr>
      <dsp:spPr>
        <a:xfrm>
          <a:off x="1906528" y="3382810"/>
          <a:ext cx="907458" cy="907458"/>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28000" r="-28000"/>
          </a:stretch>
        </a:blip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12E3D03-499C-493F-A534-E31F840167E7}">
      <dsp:nvSpPr>
        <dsp:cNvPr id="0" name=""/>
        <dsp:cNvSpPr/>
      </dsp:nvSpPr>
      <dsp:spPr>
        <a:xfrm>
          <a:off x="3038803" y="1315193"/>
          <a:ext cx="2592738" cy="1935424"/>
        </a:xfrm>
        <a:prstGeom prst="round2SameRect">
          <a:avLst>
            <a:gd name="adj1" fmla="val 8000"/>
            <a:gd name="adj2" fmla="val 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6670" tIns="80010" rIns="26670" bIns="26670" numCol="1" spcCol="1270" anchor="t" anchorCtr="0">
          <a:noAutofit/>
        </a:bodyPr>
        <a:lstStyle/>
        <a:p>
          <a:pPr marL="228600" lvl="1" indent="-228600" algn="l" defTabSz="933450">
            <a:lnSpc>
              <a:spcPct val="90000"/>
            </a:lnSpc>
            <a:spcBef>
              <a:spcPct val="0"/>
            </a:spcBef>
            <a:spcAft>
              <a:spcPct val="15000"/>
            </a:spcAft>
            <a:buChar char="•"/>
          </a:pPr>
          <a:r>
            <a:rPr lang="zh-CN" altLang="en-US" sz="2100" kern="1200" dirty="0"/>
            <a:t>囤积原料</a:t>
          </a:r>
          <a:endParaRPr lang="en-US" sz="2100" kern="1200" dirty="0"/>
        </a:p>
        <a:p>
          <a:pPr marL="228600" lvl="1" indent="-228600" algn="l" defTabSz="933450">
            <a:lnSpc>
              <a:spcPct val="90000"/>
            </a:lnSpc>
            <a:spcBef>
              <a:spcPct val="0"/>
            </a:spcBef>
            <a:spcAft>
              <a:spcPct val="15000"/>
            </a:spcAft>
            <a:buChar char="•"/>
          </a:pPr>
          <a:r>
            <a:rPr lang="zh-CN" altLang="en-US" sz="2100" kern="1200" dirty="0"/>
            <a:t>抑制投资意愿，长期供给减少</a:t>
          </a:r>
          <a:endParaRPr lang="en-US" sz="2100" kern="1200" dirty="0"/>
        </a:p>
      </dsp:txBody>
      <dsp:txXfrm>
        <a:off x="3084152" y="1360542"/>
        <a:ext cx="2502040" cy="1890075"/>
      </dsp:txXfrm>
    </dsp:sp>
    <dsp:sp modelId="{CAAEDB82-82DA-42F3-BD87-272DEB75D8C0}">
      <dsp:nvSpPr>
        <dsp:cNvPr id="0" name=""/>
        <dsp:cNvSpPr/>
      </dsp:nvSpPr>
      <dsp:spPr>
        <a:xfrm>
          <a:off x="3038803" y="3250617"/>
          <a:ext cx="2592738" cy="832232"/>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210" tIns="0" rIns="52070" bIns="0" numCol="1" spcCol="1270" anchor="ctr" anchorCtr="0">
          <a:noAutofit/>
        </a:bodyPr>
        <a:lstStyle/>
        <a:p>
          <a:pPr marL="0" lvl="0" indent="0" algn="l" defTabSz="1822450">
            <a:lnSpc>
              <a:spcPct val="90000"/>
            </a:lnSpc>
            <a:spcBef>
              <a:spcPct val="0"/>
            </a:spcBef>
            <a:spcAft>
              <a:spcPct val="35000"/>
            </a:spcAft>
            <a:buNone/>
          </a:pPr>
          <a:r>
            <a:rPr lang="zh-CN" altLang="en-US" sz="4100" kern="1200" dirty="0"/>
            <a:t>供给</a:t>
          </a:r>
          <a:endParaRPr lang="en-US" sz="4100" kern="1200" dirty="0"/>
        </a:p>
      </dsp:txBody>
      <dsp:txXfrm>
        <a:off x="3038803" y="3250617"/>
        <a:ext cx="1825872" cy="832232"/>
      </dsp:txXfrm>
    </dsp:sp>
    <dsp:sp modelId="{E1EBD1AA-3BCF-4DC0-BBAD-1398485ACD74}">
      <dsp:nvSpPr>
        <dsp:cNvPr id="0" name=""/>
        <dsp:cNvSpPr/>
      </dsp:nvSpPr>
      <dsp:spPr>
        <a:xfrm>
          <a:off x="4938020" y="3382810"/>
          <a:ext cx="907458" cy="907458"/>
        </a:xfrm>
        <a:prstGeom prst="ellipse">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39000" r="-39000"/>
          </a:stretch>
        </a:blip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407AC3B-7E07-4B20-85E4-793C03079858}">
      <dsp:nvSpPr>
        <dsp:cNvPr id="0" name=""/>
        <dsp:cNvSpPr/>
      </dsp:nvSpPr>
      <dsp:spPr>
        <a:xfrm>
          <a:off x="6070296" y="1315193"/>
          <a:ext cx="2592738" cy="1935424"/>
        </a:xfrm>
        <a:prstGeom prst="round2SameRect">
          <a:avLst>
            <a:gd name="adj1" fmla="val 8000"/>
            <a:gd name="adj2" fmla="val 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6670" tIns="80010" rIns="26670" bIns="26670" numCol="1" spcCol="1270" anchor="t" anchorCtr="0">
          <a:noAutofit/>
        </a:bodyPr>
        <a:lstStyle/>
        <a:p>
          <a:pPr marL="228600" lvl="1" indent="-228600" algn="l" defTabSz="933450">
            <a:lnSpc>
              <a:spcPct val="90000"/>
            </a:lnSpc>
            <a:spcBef>
              <a:spcPct val="0"/>
            </a:spcBef>
            <a:spcAft>
              <a:spcPct val="15000"/>
            </a:spcAft>
            <a:buChar char="•"/>
          </a:pPr>
          <a:r>
            <a:rPr lang="zh-CN" altLang="en-US" sz="2100" kern="1200" dirty="0"/>
            <a:t>担忧，影响市场波动</a:t>
          </a:r>
          <a:endParaRPr lang="en-US" sz="2100" kern="1200" dirty="0"/>
        </a:p>
        <a:p>
          <a:pPr marL="228600" lvl="1" indent="-228600" algn="l" defTabSz="933450">
            <a:lnSpc>
              <a:spcPct val="90000"/>
            </a:lnSpc>
            <a:spcBef>
              <a:spcPct val="0"/>
            </a:spcBef>
            <a:spcAft>
              <a:spcPct val="15000"/>
            </a:spcAft>
            <a:buChar char="•"/>
          </a:pPr>
          <a:r>
            <a:rPr lang="zh-CN" altLang="en-US" sz="2100" kern="1200" dirty="0"/>
            <a:t>对抗通胀，增加投机</a:t>
          </a:r>
          <a:endParaRPr lang="en-US" sz="2100" kern="1200" dirty="0"/>
        </a:p>
      </dsp:txBody>
      <dsp:txXfrm>
        <a:off x="6115645" y="1360542"/>
        <a:ext cx="2502040" cy="1890075"/>
      </dsp:txXfrm>
    </dsp:sp>
    <dsp:sp modelId="{9B1E3512-7289-427C-BF8D-911BC3983BBB}">
      <dsp:nvSpPr>
        <dsp:cNvPr id="0" name=""/>
        <dsp:cNvSpPr/>
      </dsp:nvSpPr>
      <dsp:spPr>
        <a:xfrm>
          <a:off x="6070296" y="3250617"/>
          <a:ext cx="2592738" cy="832232"/>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210" tIns="0" rIns="52070" bIns="0" numCol="1" spcCol="1270" anchor="ctr" anchorCtr="0">
          <a:noAutofit/>
        </a:bodyPr>
        <a:lstStyle/>
        <a:p>
          <a:pPr marL="0" lvl="0" indent="0" algn="l" defTabSz="1822450">
            <a:lnSpc>
              <a:spcPct val="90000"/>
            </a:lnSpc>
            <a:spcBef>
              <a:spcPct val="0"/>
            </a:spcBef>
            <a:spcAft>
              <a:spcPct val="35000"/>
            </a:spcAft>
            <a:buNone/>
          </a:pPr>
          <a:r>
            <a:rPr lang="zh-CN" altLang="en-US" sz="4100" kern="1200" dirty="0"/>
            <a:t>情绪</a:t>
          </a:r>
          <a:endParaRPr lang="en-US" sz="4100" kern="1200" dirty="0"/>
        </a:p>
      </dsp:txBody>
      <dsp:txXfrm>
        <a:off x="6070296" y="3250617"/>
        <a:ext cx="1825872" cy="832232"/>
      </dsp:txXfrm>
    </dsp:sp>
    <dsp:sp modelId="{CA57F824-9514-4007-A743-469B025F4358}">
      <dsp:nvSpPr>
        <dsp:cNvPr id="0" name=""/>
        <dsp:cNvSpPr/>
      </dsp:nvSpPr>
      <dsp:spPr>
        <a:xfrm>
          <a:off x="7969512" y="3382810"/>
          <a:ext cx="907458" cy="907458"/>
        </a:xfrm>
        <a:prstGeom prst="ellipse">
          <a:avLst/>
        </a:prstGeom>
        <a:blipFill>
          <a:blip xmlns:r="http://schemas.openxmlformats.org/officeDocument/2006/relationships" r:embed="rId3" cstate="print">
            <a:extLst>
              <a:ext uri="{28A0092B-C50C-407E-A947-70E740481C1C}">
                <a14:useLocalDpi xmlns:a14="http://schemas.microsoft.com/office/drawing/2010/main" val="0"/>
              </a:ext>
            </a:extLst>
          </a:blip>
          <a:srcRect/>
          <a:stretch>
            <a:fillRect l="-38000" r="-38000"/>
          </a:stretch>
        </a:blip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EEC1515-24C6-4471-9B96-D46D940078BE}">
      <dsp:nvSpPr>
        <dsp:cNvPr id="0" name=""/>
        <dsp:cNvSpPr/>
      </dsp:nvSpPr>
      <dsp:spPr>
        <a:xfrm>
          <a:off x="9101788" y="1315193"/>
          <a:ext cx="2592738" cy="1935424"/>
        </a:xfrm>
        <a:prstGeom prst="round2SameRect">
          <a:avLst>
            <a:gd name="adj1" fmla="val 8000"/>
            <a:gd name="adj2" fmla="val 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6670" tIns="80010" rIns="26670" bIns="26670" numCol="1" spcCol="1270" anchor="t" anchorCtr="0">
          <a:noAutofit/>
        </a:bodyPr>
        <a:lstStyle/>
        <a:p>
          <a:pPr marL="228600" lvl="1" indent="-228600" algn="l" defTabSz="933450">
            <a:lnSpc>
              <a:spcPct val="90000"/>
            </a:lnSpc>
            <a:spcBef>
              <a:spcPct val="0"/>
            </a:spcBef>
            <a:spcAft>
              <a:spcPct val="15000"/>
            </a:spcAft>
            <a:buChar char="•"/>
          </a:pPr>
          <a:r>
            <a:rPr lang="zh-CN" altLang="en-US" sz="2100" kern="1200" dirty="0"/>
            <a:t>央行加息</a:t>
          </a:r>
          <a:endParaRPr lang="en-US" sz="2100" kern="1200" dirty="0"/>
        </a:p>
      </dsp:txBody>
      <dsp:txXfrm>
        <a:off x="9147137" y="1360542"/>
        <a:ext cx="2502040" cy="1890075"/>
      </dsp:txXfrm>
    </dsp:sp>
    <dsp:sp modelId="{0B7EA80D-09E3-478F-AFFB-600DBDD646A5}">
      <dsp:nvSpPr>
        <dsp:cNvPr id="0" name=""/>
        <dsp:cNvSpPr/>
      </dsp:nvSpPr>
      <dsp:spPr>
        <a:xfrm>
          <a:off x="9101788" y="3250617"/>
          <a:ext cx="2592738" cy="832232"/>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210" tIns="0" rIns="52070" bIns="0" numCol="1" spcCol="1270" anchor="ctr" anchorCtr="0">
          <a:noAutofit/>
        </a:bodyPr>
        <a:lstStyle/>
        <a:p>
          <a:pPr marL="0" lvl="0" indent="0" algn="l" defTabSz="1822450">
            <a:lnSpc>
              <a:spcPct val="90000"/>
            </a:lnSpc>
            <a:spcBef>
              <a:spcPct val="0"/>
            </a:spcBef>
            <a:spcAft>
              <a:spcPct val="35000"/>
            </a:spcAft>
            <a:buNone/>
          </a:pPr>
          <a:r>
            <a:rPr lang="zh-CN" altLang="en-US" sz="4100" kern="1200" dirty="0"/>
            <a:t>政策</a:t>
          </a:r>
          <a:endParaRPr lang="en-US" sz="4100" kern="1200" dirty="0"/>
        </a:p>
      </dsp:txBody>
      <dsp:txXfrm>
        <a:off x="9101788" y="3250617"/>
        <a:ext cx="1825872" cy="832232"/>
      </dsp:txXfrm>
    </dsp:sp>
    <dsp:sp modelId="{E113011F-2053-412F-813E-6051AEAE78A3}">
      <dsp:nvSpPr>
        <dsp:cNvPr id="0" name=""/>
        <dsp:cNvSpPr/>
      </dsp:nvSpPr>
      <dsp:spPr>
        <a:xfrm>
          <a:off x="11001004" y="3382810"/>
          <a:ext cx="907458" cy="907458"/>
        </a:xfrm>
        <a:prstGeom prst="ellipse">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t="-21000" b="-21000"/>
          </a:stretch>
        </a:blip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6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DF7A8F7-FB66-4D1B-AA2E-B5B668B63E8A}">
      <dsp:nvSpPr>
        <dsp:cNvPr id="0" name=""/>
        <dsp:cNvSpPr/>
      </dsp:nvSpPr>
      <dsp:spPr>
        <a:xfrm>
          <a:off x="0" y="706449"/>
          <a:ext cx="11521280" cy="4608512"/>
        </a:xfrm>
        <a:prstGeom prst="leftRightRibb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050650CB-0AA8-467B-9338-8C10D23FCD9B}">
      <dsp:nvSpPr>
        <dsp:cNvPr id="0" name=""/>
        <dsp:cNvSpPr/>
      </dsp:nvSpPr>
      <dsp:spPr>
        <a:xfrm>
          <a:off x="1382553" y="1512939"/>
          <a:ext cx="3802022" cy="2258170"/>
        </a:xfrm>
        <a:prstGeom prst="rect">
          <a:avLst/>
        </a:prstGeom>
        <a:noFill/>
        <a:ln>
          <a:noFill/>
        </a:ln>
        <a:effectLst>
          <a:outerShdw blurRad="57150" dist="19050" dir="5400000" algn="ctr" rotWithShape="0">
            <a:srgbClr val="000000">
              <a:alpha val="63000"/>
            </a:srgbClr>
          </a:outerShdw>
        </a:effectLst>
        <a:sp3d/>
      </dsp:spPr>
      <dsp:style>
        <a:lnRef idx="0">
          <a:scrgbClr r="0" g="0" b="0"/>
        </a:lnRef>
        <a:fillRef idx="3">
          <a:scrgbClr r="0" g="0" b="0"/>
        </a:fillRef>
        <a:effectRef idx="3">
          <a:scrgbClr r="0" g="0" b="0"/>
        </a:effectRef>
        <a:fontRef idx="minor">
          <a:schemeClr val="lt1"/>
        </a:fontRef>
      </dsp:style>
      <dsp:txBody>
        <a:bodyPr spcFirstLastPara="0" vert="horz" wrap="square" lIns="0" tIns="113792" rIns="0" bIns="121920" numCol="1" spcCol="1270" anchor="ctr" anchorCtr="0">
          <a:noAutofit/>
        </a:bodyPr>
        <a:lstStyle/>
        <a:p>
          <a:pPr marL="0" lvl="0" indent="0" algn="l" defTabSz="1422400">
            <a:lnSpc>
              <a:spcPct val="90000"/>
            </a:lnSpc>
            <a:spcBef>
              <a:spcPct val="0"/>
            </a:spcBef>
            <a:spcAft>
              <a:spcPct val="35000"/>
            </a:spcAft>
            <a:buNone/>
          </a:pPr>
          <a:r>
            <a:rPr lang="zh-CN" altLang="en-US" sz="3200" kern="1200" dirty="0"/>
            <a:t>宏观</a:t>
          </a:r>
          <a:endParaRPr lang="en-US" sz="3200" kern="1200" dirty="0"/>
        </a:p>
        <a:p>
          <a:pPr marL="228600" lvl="1" indent="-228600" algn="l" defTabSz="1111250">
            <a:lnSpc>
              <a:spcPct val="90000"/>
            </a:lnSpc>
            <a:spcBef>
              <a:spcPct val="0"/>
            </a:spcBef>
            <a:spcAft>
              <a:spcPct val="15000"/>
            </a:spcAft>
            <a:buChar char="•"/>
          </a:pPr>
          <a:r>
            <a:rPr lang="zh-CN" altLang="en-US" sz="2500" kern="1200" dirty="0"/>
            <a:t>长于判断大势</a:t>
          </a:r>
          <a:endParaRPr lang="en-US" sz="2500" kern="1200" dirty="0"/>
        </a:p>
        <a:p>
          <a:pPr marL="228600" lvl="1" indent="-228600" algn="l" defTabSz="1111250">
            <a:lnSpc>
              <a:spcPct val="90000"/>
            </a:lnSpc>
            <a:spcBef>
              <a:spcPct val="0"/>
            </a:spcBef>
            <a:spcAft>
              <a:spcPct val="15000"/>
            </a:spcAft>
            <a:buChar char="•"/>
          </a:pPr>
          <a:r>
            <a:rPr lang="zh-CN" altLang="en-US" sz="2500" kern="1200" dirty="0"/>
            <a:t>验证困难，周期较长</a:t>
          </a:r>
          <a:endParaRPr lang="en-US" sz="2500" kern="1200" dirty="0"/>
        </a:p>
      </dsp:txBody>
      <dsp:txXfrm>
        <a:off x="1382553" y="1512939"/>
        <a:ext cx="3802022" cy="2258170"/>
      </dsp:txXfrm>
    </dsp:sp>
    <dsp:sp modelId="{84EAFC6F-2D64-4A6E-B844-7102FCA81C4F}">
      <dsp:nvSpPr>
        <dsp:cNvPr id="0" name=""/>
        <dsp:cNvSpPr/>
      </dsp:nvSpPr>
      <dsp:spPr>
        <a:xfrm>
          <a:off x="5760640" y="2250301"/>
          <a:ext cx="4493299" cy="2258170"/>
        </a:xfrm>
        <a:prstGeom prst="rect">
          <a:avLst/>
        </a:prstGeom>
        <a:noFill/>
        <a:ln>
          <a:noFill/>
        </a:ln>
        <a:effectLst>
          <a:outerShdw blurRad="57150" dist="19050" dir="5400000" algn="ctr" rotWithShape="0">
            <a:srgbClr val="000000">
              <a:alpha val="63000"/>
            </a:srgbClr>
          </a:outerShdw>
        </a:effectLst>
        <a:sp3d/>
      </dsp:spPr>
      <dsp:style>
        <a:lnRef idx="0">
          <a:scrgbClr r="0" g="0" b="0"/>
        </a:lnRef>
        <a:fillRef idx="3">
          <a:scrgbClr r="0" g="0" b="0"/>
        </a:fillRef>
        <a:effectRef idx="3">
          <a:scrgbClr r="0" g="0" b="0"/>
        </a:effectRef>
        <a:fontRef idx="minor">
          <a:schemeClr val="lt1"/>
        </a:fontRef>
      </dsp:style>
      <dsp:txBody>
        <a:bodyPr spcFirstLastPara="0" vert="horz" wrap="square" lIns="0" tIns="113792" rIns="0" bIns="121920" numCol="1" spcCol="1270" anchor="ctr" anchorCtr="0">
          <a:noAutofit/>
        </a:bodyPr>
        <a:lstStyle/>
        <a:p>
          <a:pPr marL="0" lvl="0" indent="0" algn="l" defTabSz="1422400">
            <a:lnSpc>
              <a:spcPct val="90000"/>
            </a:lnSpc>
            <a:spcBef>
              <a:spcPct val="0"/>
            </a:spcBef>
            <a:spcAft>
              <a:spcPct val="35000"/>
            </a:spcAft>
            <a:buNone/>
          </a:pPr>
          <a:r>
            <a:rPr lang="zh-CN" altLang="en-US" sz="3200" kern="1200" dirty="0"/>
            <a:t>微观</a:t>
          </a:r>
          <a:endParaRPr lang="en-US" sz="3200" kern="1200" dirty="0"/>
        </a:p>
        <a:p>
          <a:pPr marL="228600" lvl="1" indent="-228600" algn="l" defTabSz="1111250">
            <a:lnSpc>
              <a:spcPct val="90000"/>
            </a:lnSpc>
            <a:spcBef>
              <a:spcPct val="0"/>
            </a:spcBef>
            <a:spcAft>
              <a:spcPct val="15000"/>
            </a:spcAft>
            <a:buChar char="•"/>
          </a:pPr>
          <a:r>
            <a:rPr lang="zh-CN" altLang="en-US" sz="2500" kern="1200" dirty="0"/>
            <a:t>对细节敏感</a:t>
          </a:r>
          <a:endParaRPr lang="en-US" sz="2500" kern="1200" dirty="0"/>
        </a:p>
        <a:p>
          <a:pPr marL="228600" lvl="1" indent="-228600" algn="l" defTabSz="1111250">
            <a:lnSpc>
              <a:spcPct val="90000"/>
            </a:lnSpc>
            <a:spcBef>
              <a:spcPct val="0"/>
            </a:spcBef>
            <a:spcAft>
              <a:spcPct val="15000"/>
            </a:spcAft>
            <a:buChar char="•"/>
          </a:pPr>
          <a:r>
            <a:rPr lang="zh-CN" altLang="en-US" sz="2500" kern="1200" dirty="0"/>
            <a:t>难以判断大势</a:t>
          </a:r>
          <a:endParaRPr lang="en-US" sz="2500" kern="1200" dirty="0"/>
        </a:p>
      </dsp:txBody>
      <dsp:txXfrm>
        <a:off x="5760640" y="2250301"/>
        <a:ext cx="4493299" cy="2258170"/>
      </dsp:txXfrm>
    </dsp:sp>
  </dsp:spTree>
</dsp:drawing>
</file>

<file path=ppt/diagrams/drawing6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BF929B5-7287-4C52-8D28-B0CCBD6973DD}">
      <dsp:nvSpPr>
        <dsp:cNvPr id="0" name=""/>
        <dsp:cNvSpPr/>
      </dsp:nvSpPr>
      <dsp:spPr>
        <a:xfrm>
          <a:off x="3723" y="429065"/>
          <a:ext cx="3630587" cy="10656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3144" tIns="150368" rIns="263144" bIns="150368" numCol="1" spcCol="1270" anchor="ctr" anchorCtr="0">
          <a:noAutofit/>
        </a:bodyPr>
        <a:lstStyle/>
        <a:p>
          <a:pPr marL="0" lvl="0" indent="0" algn="ctr" defTabSz="1644650">
            <a:lnSpc>
              <a:spcPct val="90000"/>
            </a:lnSpc>
            <a:spcBef>
              <a:spcPct val="0"/>
            </a:spcBef>
            <a:spcAft>
              <a:spcPct val="35000"/>
            </a:spcAft>
            <a:buNone/>
          </a:pPr>
          <a:r>
            <a:rPr lang="zh-CN" altLang="en-US" sz="3700" kern="1200" dirty="0"/>
            <a:t>什么是概率？</a:t>
          </a:r>
          <a:endParaRPr lang="en-US" sz="3700" kern="1200" dirty="0"/>
        </a:p>
      </dsp:txBody>
      <dsp:txXfrm>
        <a:off x="3723" y="429065"/>
        <a:ext cx="3630587" cy="1065600"/>
      </dsp:txXfrm>
    </dsp:sp>
    <dsp:sp modelId="{B56EB0F1-2506-4614-9748-E5E8D624C03B}">
      <dsp:nvSpPr>
        <dsp:cNvPr id="0" name=""/>
        <dsp:cNvSpPr/>
      </dsp:nvSpPr>
      <dsp:spPr>
        <a:xfrm>
          <a:off x="3723" y="1494665"/>
          <a:ext cx="3630587" cy="3681731"/>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7358" tIns="197358" rIns="263144" bIns="296037" numCol="1" spcCol="1270" anchor="t" anchorCtr="0">
          <a:noAutofit/>
        </a:bodyPr>
        <a:lstStyle/>
        <a:p>
          <a:pPr marL="285750" lvl="1" indent="-285750" algn="l" defTabSz="1644650">
            <a:lnSpc>
              <a:spcPct val="90000"/>
            </a:lnSpc>
            <a:spcBef>
              <a:spcPct val="0"/>
            </a:spcBef>
            <a:spcAft>
              <a:spcPct val="15000"/>
            </a:spcAft>
            <a:buChar char="•"/>
          </a:pPr>
          <a:r>
            <a:rPr lang="zh-CN" altLang="en-US" sz="3700" kern="1200" dirty="0"/>
            <a:t>波动：可能性</a:t>
          </a:r>
          <a:endParaRPr lang="en-US" sz="3700" kern="1200" dirty="0"/>
        </a:p>
        <a:p>
          <a:pPr marL="285750" lvl="1" indent="-285750" algn="l" defTabSz="1644650">
            <a:lnSpc>
              <a:spcPct val="90000"/>
            </a:lnSpc>
            <a:spcBef>
              <a:spcPct val="0"/>
            </a:spcBef>
            <a:spcAft>
              <a:spcPct val="15000"/>
            </a:spcAft>
            <a:buChar char="•"/>
          </a:pPr>
          <a:r>
            <a:rPr lang="zh-CN" altLang="en-US" sz="3700" kern="1200" dirty="0"/>
            <a:t>风险评估</a:t>
          </a:r>
          <a:endParaRPr lang="en-US" sz="3700" kern="1200" dirty="0"/>
        </a:p>
        <a:p>
          <a:pPr marL="285750" lvl="1" indent="-285750" algn="l" defTabSz="1644650">
            <a:lnSpc>
              <a:spcPct val="90000"/>
            </a:lnSpc>
            <a:spcBef>
              <a:spcPct val="0"/>
            </a:spcBef>
            <a:spcAft>
              <a:spcPct val="15000"/>
            </a:spcAft>
            <a:buChar char="•"/>
          </a:pPr>
          <a:r>
            <a:rPr lang="zh-CN" altLang="en-US" sz="3700" kern="1200" dirty="0"/>
            <a:t>统计检验</a:t>
          </a:r>
          <a:endParaRPr lang="en-US" sz="3700" kern="1200" dirty="0"/>
        </a:p>
      </dsp:txBody>
      <dsp:txXfrm>
        <a:off x="3723" y="1494665"/>
        <a:ext cx="3630587" cy="3681731"/>
      </dsp:txXfrm>
    </dsp:sp>
    <dsp:sp modelId="{F4CEECC0-FEA9-4E18-AE06-03B4A3175D79}">
      <dsp:nvSpPr>
        <dsp:cNvPr id="0" name=""/>
        <dsp:cNvSpPr/>
      </dsp:nvSpPr>
      <dsp:spPr>
        <a:xfrm>
          <a:off x="4142593" y="429065"/>
          <a:ext cx="3630587" cy="10656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3144" tIns="150368" rIns="263144" bIns="150368" numCol="1" spcCol="1270" anchor="ctr" anchorCtr="0">
          <a:noAutofit/>
        </a:bodyPr>
        <a:lstStyle/>
        <a:p>
          <a:pPr marL="0" lvl="0" indent="0" algn="ctr" defTabSz="1644650">
            <a:lnSpc>
              <a:spcPct val="90000"/>
            </a:lnSpc>
            <a:spcBef>
              <a:spcPct val="0"/>
            </a:spcBef>
            <a:spcAft>
              <a:spcPct val="35000"/>
            </a:spcAft>
            <a:buNone/>
          </a:pPr>
          <a:r>
            <a:rPr lang="zh-CN" altLang="en-US" sz="3700" kern="1200" dirty="0"/>
            <a:t>为什么</a:t>
          </a:r>
          <a:endParaRPr lang="en-US" sz="3700" kern="1200" dirty="0"/>
        </a:p>
      </dsp:txBody>
      <dsp:txXfrm>
        <a:off x="4142593" y="429065"/>
        <a:ext cx="3630587" cy="1065600"/>
      </dsp:txXfrm>
    </dsp:sp>
    <dsp:sp modelId="{EB156E59-08E8-4EF5-BF30-E03657867E62}">
      <dsp:nvSpPr>
        <dsp:cNvPr id="0" name=""/>
        <dsp:cNvSpPr/>
      </dsp:nvSpPr>
      <dsp:spPr>
        <a:xfrm>
          <a:off x="4142593" y="1494665"/>
          <a:ext cx="3630587" cy="3681731"/>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7358" tIns="197358" rIns="263144" bIns="296037" numCol="1" spcCol="1270" anchor="t" anchorCtr="0">
          <a:noAutofit/>
        </a:bodyPr>
        <a:lstStyle/>
        <a:p>
          <a:pPr marL="285750" lvl="1" indent="-285750" algn="l" defTabSz="1644650">
            <a:lnSpc>
              <a:spcPct val="90000"/>
            </a:lnSpc>
            <a:spcBef>
              <a:spcPct val="0"/>
            </a:spcBef>
            <a:spcAft>
              <a:spcPct val="15000"/>
            </a:spcAft>
            <a:buChar char="•"/>
          </a:pPr>
          <a:r>
            <a:rPr lang="zh-CN" altLang="en-US" sz="3700" kern="1200" dirty="0"/>
            <a:t>市场充满着不确定性</a:t>
          </a:r>
          <a:endParaRPr lang="en-US" sz="3700" kern="1200" dirty="0"/>
        </a:p>
        <a:p>
          <a:pPr marL="285750" lvl="1" indent="-285750" algn="l" defTabSz="1644650">
            <a:lnSpc>
              <a:spcPct val="90000"/>
            </a:lnSpc>
            <a:spcBef>
              <a:spcPct val="0"/>
            </a:spcBef>
            <a:spcAft>
              <a:spcPct val="15000"/>
            </a:spcAft>
            <a:buChar char="•"/>
          </a:pPr>
          <a:r>
            <a:rPr lang="zh-CN" altLang="en-US" sz="3700" kern="1200" dirty="0"/>
            <a:t>大数定律</a:t>
          </a:r>
          <a:endParaRPr lang="en-US" sz="3700" kern="1200" dirty="0"/>
        </a:p>
        <a:p>
          <a:pPr marL="285750" lvl="1" indent="-285750" algn="l" defTabSz="1644650">
            <a:lnSpc>
              <a:spcPct val="90000"/>
            </a:lnSpc>
            <a:spcBef>
              <a:spcPct val="0"/>
            </a:spcBef>
            <a:spcAft>
              <a:spcPct val="15000"/>
            </a:spcAft>
            <a:buChar char="•"/>
          </a:pPr>
          <a:r>
            <a:rPr lang="zh-CN" altLang="en-US" sz="3700" kern="1200" dirty="0"/>
            <a:t>量化市场认知</a:t>
          </a:r>
          <a:endParaRPr lang="en-US" sz="3700" kern="1200" dirty="0"/>
        </a:p>
      </dsp:txBody>
      <dsp:txXfrm>
        <a:off x="4142593" y="1494665"/>
        <a:ext cx="3630587" cy="3681731"/>
      </dsp:txXfrm>
    </dsp:sp>
    <dsp:sp modelId="{36AB8207-4E29-476A-8E76-A6BAF2C88221}">
      <dsp:nvSpPr>
        <dsp:cNvPr id="0" name=""/>
        <dsp:cNvSpPr/>
      </dsp:nvSpPr>
      <dsp:spPr>
        <a:xfrm>
          <a:off x="8281463" y="429065"/>
          <a:ext cx="3630587" cy="10656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3144" tIns="150368" rIns="263144" bIns="150368" numCol="1" spcCol="1270" anchor="ctr" anchorCtr="0">
          <a:noAutofit/>
        </a:bodyPr>
        <a:lstStyle/>
        <a:p>
          <a:pPr marL="0" lvl="0" indent="0" algn="ctr" defTabSz="1644650">
            <a:lnSpc>
              <a:spcPct val="90000"/>
            </a:lnSpc>
            <a:spcBef>
              <a:spcPct val="0"/>
            </a:spcBef>
            <a:spcAft>
              <a:spcPct val="35000"/>
            </a:spcAft>
            <a:buNone/>
          </a:pPr>
          <a:r>
            <a:rPr lang="zh-CN" altLang="en-US" sz="3700" kern="1200" dirty="0"/>
            <a:t>贝叶斯定理</a:t>
          </a:r>
          <a:endParaRPr lang="en-US" sz="3700" kern="1200" dirty="0"/>
        </a:p>
      </dsp:txBody>
      <dsp:txXfrm>
        <a:off x="8281463" y="429065"/>
        <a:ext cx="3630587" cy="1065600"/>
      </dsp:txXfrm>
    </dsp:sp>
    <dsp:sp modelId="{AC217289-4D41-48CD-B709-30E862E25A03}">
      <dsp:nvSpPr>
        <dsp:cNvPr id="0" name=""/>
        <dsp:cNvSpPr/>
      </dsp:nvSpPr>
      <dsp:spPr>
        <a:xfrm>
          <a:off x="8281463" y="1494665"/>
          <a:ext cx="3630587" cy="3681731"/>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7358" tIns="197358" rIns="263144" bIns="296037" numCol="1" spcCol="1270" anchor="t" anchorCtr="0">
          <a:noAutofit/>
        </a:bodyPr>
        <a:lstStyle/>
        <a:p>
          <a:pPr marL="285750" lvl="1" indent="-285750" algn="l" defTabSz="1644650">
            <a:lnSpc>
              <a:spcPct val="90000"/>
            </a:lnSpc>
            <a:spcBef>
              <a:spcPct val="0"/>
            </a:spcBef>
            <a:spcAft>
              <a:spcPct val="15000"/>
            </a:spcAft>
            <a:buChar char="•"/>
          </a:pPr>
          <a:r>
            <a:rPr lang="en-US" sz="3700" kern="1200" dirty="0"/>
            <a:t>P(A|B) = P(B|A) * P(A)] / P(B)</a:t>
          </a:r>
        </a:p>
        <a:p>
          <a:pPr marL="285750" lvl="1" indent="-285750" algn="l" defTabSz="1644650">
            <a:lnSpc>
              <a:spcPct val="90000"/>
            </a:lnSpc>
            <a:spcBef>
              <a:spcPct val="0"/>
            </a:spcBef>
            <a:spcAft>
              <a:spcPct val="15000"/>
            </a:spcAft>
            <a:buChar char="•"/>
          </a:pPr>
          <a:r>
            <a:rPr lang="zh-CN" altLang="en-US" sz="3700" kern="1200" dirty="0"/>
            <a:t>利用新信息更新认知</a:t>
          </a:r>
          <a:r>
            <a:rPr lang="en-US" altLang="zh-CN" sz="3700" kern="1200" dirty="0"/>
            <a:t>(</a:t>
          </a:r>
          <a:r>
            <a:rPr lang="zh-CN" altLang="en-US" sz="3700" kern="1200" dirty="0"/>
            <a:t>迭代</a:t>
          </a:r>
          <a:r>
            <a:rPr lang="en-US" altLang="zh-CN" sz="3700" kern="1200" dirty="0"/>
            <a:t>)</a:t>
          </a:r>
          <a:endParaRPr lang="en-US" sz="3700" kern="1200" dirty="0"/>
        </a:p>
      </dsp:txBody>
      <dsp:txXfrm>
        <a:off x="8281463" y="1494665"/>
        <a:ext cx="3630587" cy="3681731"/>
      </dsp:txXfrm>
    </dsp:sp>
  </dsp:spTree>
</dsp:drawing>
</file>

<file path=ppt/diagrams/drawing6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1EE96A-FF02-4BC9-8C61-5F4363C98FD6}">
      <dsp:nvSpPr>
        <dsp:cNvPr id="0" name=""/>
        <dsp:cNvSpPr/>
      </dsp:nvSpPr>
      <dsp:spPr>
        <a:xfrm>
          <a:off x="0" y="47852"/>
          <a:ext cx="11914768" cy="114718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l" defTabSz="1644650">
            <a:lnSpc>
              <a:spcPct val="90000"/>
            </a:lnSpc>
            <a:spcBef>
              <a:spcPct val="0"/>
            </a:spcBef>
            <a:spcAft>
              <a:spcPct val="35000"/>
            </a:spcAft>
            <a:buNone/>
          </a:pPr>
          <a:r>
            <a:rPr lang="zh-CN" sz="3700" kern="1200" baseline="0" dirty="0"/>
            <a:t>研究的初心</a:t>
          </a:r>
          <a:endParaRPr lang="en-US" sz="3700" kern="1200" dirty="0"/>
        </a:p>
      </dsp:txBody>
      <dsp:txXfrm>
        <a:off x="56001" y="103853"/>
        <a:ext cx="11802766" cy="1035183"/>
      </dsp:txXfrm>
    </dsp:sp>
    <dsp:sp modelId="{EA4A242B-9452-4CB0-8D93-74F609AD6F55}">
      <dsp:nvSpPr>
        <dsp:cNvPr id="0" name=""/>
        <dsp:cNvSpPr/>
      </dsp:nvSpPr>
      <dsp:spPr>
        <a:xfrm>
          <a:off x="0" y="1195037"/>
          <a:ext cx="11914768" cy="689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78294" tIns="46990" rIns="263144" bIns="46990" numCol="1" spcCol="1270" anchor="t" anchorCtr="0">
          <a:noAutofit/>
        </a:bodyPr>
        <a:lstStyle/>
        <a:p>
          <a:pPr marL="285750" lvl="1" indent="-285750" algn="l" defTabSz="1289050">
            <a:lnSpc>
              <a:spcPct val="90000"/>
            </a:lnSpc>
            <a:spcBef>
              <a:spcPct val="0"/>
            </a:spcBef>
            <a:spcAft>
              <a:spcPct val="20000"/>
            </a:spcAft>
            <a:buChar char="•"/>
          </a:pPr>
          <a:r>
            <a:rPr lang="zh-CN" sz="2900" kern="1200" baseline="0" dirty="0"/>
            <a:t>解决问题要时刻抱着以终为始的态度</a:t>
          </a:r>
          <a:r>
            <a:rPr lang="zh-CN" altLang="en-US" sz="2900" kern="1200" baseline="0" dirty="0"/>
            <a:t>，不做无谓研究</a:t>
          </a:r>
          <a:endParaRPr lang="en-US" sz="2900" kern="1200" dirty="0"/>
        </a:p>
      </dsp:txBody>
      <dsp:txXfrm>
        <a:off x="0" y="1195037"/>
        <a:ext cx="11914768" cy="689310"/>
      </dsp:txXfrm>
    </dsp:sp>
    <dsp:sp modelId="{EEA5E8C0-24F6-4314-81B6-95CE45E41457}">
      <dsp:nvSpPr>
        <dsp:cNvPr id="0" name=""/>
        <dsp:cNvSpPr/>
      </dsp:nvSpPr>
      <dsp:spPr>
        <a:xfrm>
          <a:off x="0" y="1884347"/>
          <a:ext cx="11914768" cy="114718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l" defTabSz="1644650">
            <a:lnSpc>
              <a:spcPct val="90000"/>
            </a:lnSpc>
            <a:spcBef>
              <a:spcPct val="0"/>
            </a:spcBef>
            <a:spcAft>
              <a:spcPct val="35000"/>
            </a:spcAft>
            <a:buNone/>
          </a:pPr>
          <a:r>
            <a:rPr lang="zh-CN" altLang="en-US" sz="3700" kern="1200" dirty="0"/>
            <a:t>研究思想的指导</a:t>
          </a:r>
          <a:endParaRPr lang="en-US" sz="3700" kern="1200" dirty="0"/>
        </a:p>
      </dsp:txBody>
      <dsp:txXfrm>
        <a:off x="56001" y="1940348"/>
        <a:ext cx="11802766" cy="1035183"/>
      </dsp:txXfrm>
    </dsp:sp>
    <dsp:sp modelId="{A1F420A8-2B63-41CE-BB9A-CE30B1984108}">
      <dsp:nvSpPr>
        <dsp:cNvPr id="0" name=""/>
        <dsp:cNvSpPr/>
      </dsp:nvSpPr>
      <dsp:spPr>
        <a:xfrm>
          <a:off x="0" y="3031532"/>
          <a:ext cx="11914768" cy="689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78294" tIns="46990" rIns="263144" bIns="46990" numCol="1" spcCol="1270" anchor="t" anchorCtr="0">
          <a:noAutofit/>
        </a:bodyPr>
        <a:lstStyle/>
        <a:p>
          <a:pPr marL="285750" lvl="1" indent="-285750" algn="l" defTabSz="1289050">
            <a:lnSpc>
              <a:spcPct val="90000"/>
            </a:lnSpc>
            <a:spcBef>
              <a:spcPct val="0"/>
            </a:spcBef>
            <a:spcAft>
              <a:spcPct val="20000"/>
            </a:spcAft>
            <a:buChar char="•"/>
          </a:pPr>
          <a:r>
            <a:rPr lang="zh-CN" altLang="en-US" sz="2900" kern="1200" dirty="0"/>
            <a:t>哲学层面</a:t>
          </a:r>
          <a:endParaRPr lang="en-US" sz="2900" kern="1200" dirty="0"/>
        </a:p>
      </dsp:txBody>
      <dsp:txXfrm>
        <a:off x="0" y="3031532"/>
        <a:ext cx="11914768" cy="689310"/>
      </dsp:txXfrm>
    </dsp:sp>
    <dsp:sp modelId="{4F6B8A8B-EF60-4E9D-A866-08CF2C1B8075}">
      <dsp:nvSpPr>
        <dsp:cNvPr id="0" name=""/>
        <dsp:cNvSpPr/>
      </dsp:nvSpPr>
      <dsp:spPr>
        <a:xfrm>
          <a:off x="0" y="3720843"/>
          <a:ext cx="11914768" cy="114718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l" defTabSz="1644650">
            <a:lnSpc>
              <a:spcPct val="90000"/>
            </a:lnSpc>
            <a:spcBef>
              <a:spcPct val="0"/>
            </a:spcBef>
            <a:spcAft>
              <a:spcPct val="35000"/>
            </a:spcAft>
            <a:buNone/>
          </a:pPr>
          <a:r>
            <a:rPr lang="zh-CN" altLang="en-US" sz="3700" kern="1200" dirty="0"/>
            <a:t>研究工具的使用</a:t>
          </a:r>
          <a:endParaRPr lang="en-US" sz="3700" kern="1200" dirty="0"/>
        </a:p>
      </dsp:txBody>
      <dsp:txXfrm>
        <a:off x="56001" y="3776844"/>
        <a:ext cx="11802766" cy="1035183"/>
      </dsp:txXfrm>
    </dsp:sp>
    <dsp:sp modelId="{5EE8FCE9-B3B4-489F-B7BF-20B7CFA866F4}">
      <dsp:nvSpPr>
        <dsp:cNvPr id="0" name=""/>
        <dsp:cNvSpPr/>
      </dsp:nvSpPr>
      <dsp:spPr>
        <a:xfrm>
          <a:off x="0" y="4868028"/>
          <a:ext cx="11914768" cy="689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78294" tIns="46990" rIns="263144" bIns="46990" numCol="1" spcCol="1270" anchor="t" anchorCtr="0">
          <a:noAutofit/>
        </a:bodyPr>
        <a:lstStyle/>
        <a:p>
          <a:pPr marL="285750" lvl="1" indent="-285750" algn="l" defTabSz="1289050">
            <a:lnSpc>
              <a:spcPct val="90000"/>
            </a:lnSpc>
            <a:spcBef>
              <a:spcPct val="0"/>
            </a:spcBef>
            <a:spcAft>
              <a:spcPct val="20000"/>
            </a:spcAft>
            <a:buChar char="•"/>
          </a:pPr>
          <a:r>
            <a:rPr lang="zh-CN" altLang="en-US" sz="2900" kern="1200" dirty="0"/>
            <a:t>要快速更新工具，提高研究效率</a:t>
          </a:r>
          <a:endParaRPr lang="en-US" sz="2900" kern="1200" dirty="0"/>
        </a:p>
      </dsp:txBody>
      <dsp:txXfrm>
        <a:off x="0" y="4868028"/>
        <a:ext cx="11914768" cy="68931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FBAE52E-36D8-40E2-BCFB-7A18DFE031FB}">
      <dsp:nvSpPr>
        <dsp:cNvPr id="0" name=""/>
        <dsp:cNvSpPr/>
      </dsp:nvSpPr>
      <dsp:spPr>
        <a:xfrm>
          <a:off x="0" y="741731"/>
          <a:ext cx="5813871" cy="19530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1221" tIns="833120" rIns="451221" bIns="284480" numCol="1" spcCol="1270" anchor="t" anchorCtr="0">
          <a:noAutofit/>
        </a:bodyPr>
        <a:lstStyle/>
        <a:p>
          <a:pPr marL="285750" lvl="1" indent="-285750" algn="l" defTabSz="1778000">
            <a:lnSpc>
              <a:spcPct val="90000"/>
            </a:lnSpc>
            <a:spcBef>
              <a:spcPct val="0"/>
            </a:spcBef>
            <a:spcAft>
              <a:spcPct val="15000"/>
            </a:spcAft>
            <a:buChar char="•"/>
          </a:pPr>
          <a:r>
            <a:rPr lang="zh-CN" altLang="en-US" sz="4000" kern="1200" dirty="0"/>
            <a:t>底部和顶部各在哪里</a:t>
          </a:r>
          <a:endParaRPr lang="en-US" sz="4000" kern="1200" dirty="0"/>
        </a:p>
      </dsp:txBody>
      <dsp:txXfrm>
        <a:off x="0" y="741731"/>
        <a:ext cx="5813871" cy="1953000"/>
      </dsp:txXfrm>
    </dsp:sp>
    <dsp:sp modelId="{54388310-4A1B-4008-A591-485043275FC0}">
      <dsp:nvSpPr>
        <dsp:cNvPr id="0" name=""/>
        <dsp:cNvSpPr/>
      </dsp:nvSpPr>
      <dsp:spPr>
        <a:xfrm>
          <a:off x="290693" y="151331"/>
          <a:ext cx="4069709" cy="1180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3825" tIns="0" rIns="153825" bIns="0" numCol="1" spcCol="1270" anchor="ctr" anchorCtr="0">
          <a:noAutofit/>
        </a:bodyPr>
        <a:lstStyle/>
        <a:p>
          <a:pPr marL="0" lvl="0" indent="0" algn="l" defTabSz="1778000">
            <a:lnSpc>
              <a:spcPct val="90000"/>
            </a:lnSpc>
            <a:spcBef>
              <a:spcPct val="0"/>
            </a:spcBef>
            <a:spcAft>
              <a:spcPct val="35000"/>
            </a:spcAft>
            <a:buNone/>
          </a:pPr>
          <a:r>
            <a:rPr lang="zh-CN" altLang="en-US" sz="4000" kern="1200"/>
            <a:t>价格发展的空间</a:t>
          </a:r>
          <a:endParaRPr lang="en-US" sz="4000" kern="1200" dirty="0"/>
        </a:p>
      </dsp:txBody>
      <dsp:txXfrm>
        <a:off x="348335" y="208973"/>
        <a:ext cx="3954425" cy="1065516"/>
      </dsp:txXfrm>
    </dsp:sp>
    <dsp:sp modelId="{58C06F1B-AF5A-48E4-8A90-A0AB685FD24F}">
      <dsp:nvSpPr>
        <dsp:cNvPr id="0" name=""/>
        <dsp:cNvSpPr/>
      </dsp:nvSpPr>
      <dsp:spPr>
        <a:xfrm>
          <a:off x="0" y="3501131"/>
          <a:ext cx="5813871" cy="19530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1221" tIns="833120" rIns="451221" bIns="284480" numCol="1" spcCol="1270" anchor="t" anchorCtr="0">
          <a:noAutofit/>
        </a:bodyPr>
        <a:lstStyle/>
        <a:p>
          <a:pPr marL="285750" lvl="1" indent="-285750" algn="l" defTabSz="1778000">
            <a:lnSpc>
              <a:spcPct val="90000"/>
            </a:lnSpc>
            <a:spcBef>
              <a:spcPct val="0"/>
            </a:spcBef>
            <a:spcAft>
              <a:spcPct val="15000"/>
            </a:spcAft>
            <a:buChar char="•"/>
          </a:pPr>
          <a:r>
            <a:rPr lang="zh-CN" altLang="en-US" sz="4000" kern="1200" dirty="0"/>
            <a:t>仓位的多少</a:t>
          </a:r>
          <a:endParaRPr lang="en-US" sz="4000" kern="1200" dirty="0"/>
        </a:p>
      </dsp:txBody>
      <dsp:txXfrm>
        <a:off x="0" y="3501131"/>
        <a:ext cx="5813871" cy="1953000"/>
      </dsp:txXfrm>
    </dsp:sp>
    <dsp:sp modelId="{7321B0DC-E6A8-4C60-A101-D25D3D86970C}">
      <dsp:nvSpPr>
        <dsp:cNvPr id="0" name=""/>
        <dsp:cNvSpPr/>
      </dsp:nvSpPr>
      <dsp:spPr>
        <a:xfrm>
          <a:off x="290693" y="2910731"/>
          <a:ext cx="4069709" cy="1180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3825" tIns="0" rIns="153825" bIns="0" numCol="1" spcCol="1270" anchor="ctr" anchorCtr="0">
          <a:noAutofit/>
        </a:bodyPr>
        <a:lstStyle/>
        <a:p>
          <a:pPr marL="0" lvl="0" indent="0" algn="l" defTabSz="1778000">
            <a:lnSpc>
              <a:spcPct val="90000"/>
            </a:lnSpc>
            <a:spcBef>
              <a:spcPct val="0"/>
            </a:spcBef>
            <a:spcAft>
              <a:spcPct val="35000"/>
            </a:spcAft>
            <a:buNone/>
          </a:pPr>
          <a:r>
            <a:rPr lang="zh-CN" altLang="en-US" sz="4000" kern="1200" dirty="0"/>
            <a:t>策略研究</a:t>
          </a:r>
          <a:endParaRPr lang="en-US" sz="4000" kern="1200" dirty="0"/>
        </a:p>
      </dsp:txBody>
      <dsp:txXfrm>
        <a:off x="348335" y="2968373"/>
        <a:ext cx="3954425" cy="1065516"/>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699FF7-D302-425F-AE83-D34068E0214B}">
      <dsp:nvSpPr>
        <dsp:cNvPr id="0" name=""/>
        <dsp:cNvSpPr/>
      </dsp:nvSpPr>
      <dsp:spPr>
        <a:xfrm>
          <a:off x="0" y="12676"/>
          <a:ext cx="5915438" cy="7441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zh-CN" sz="2400" kern="1200" baseline="0" dirty="0"/>
            <a:t>生产技术的灵活性：</a:t>
          </a:r>
          <a:endParaRPr lang="en-US" sz="2400" kern="1200" dirty="0"/>
        </a:p>
      </dsp:txBody>
      <dsp:txXfrm>
        <a:off x="36325" y="49001"/>
        <a:ext cx="5842788" cy="671470"/>
      </dsp:txXfrm>
    </dsp:sp>
    <dsp:sp modelId="{FE0634CC-594D-4627-8F90-9B8898F8034E}">
      <dsp:nvSpPr>
        <dsp:cNvPr id="0" name=""/>
        <dsp:cNvSpPr/>
      </dsp:nvSpPr>
      <dsp:spPr>
        <a:xfrm>
          <a:off x="0" y="756796"/>
          <a:ext cx="5915438" cy="4471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7815" tIns="30480" rIns="170688" bIns="30480" numCol="1" spcCol="1270" anchor="t" anchorCtr="0">
          <a:noAutofit/>
        </a:bodyPr>
        <a:lstStyle/>
        <a:p>
          <a:pPr marL="171450" lvl="1" indent="-171450" algn="l" defTabSz="844550">
            <a:lnSpc>
              <a:spcPct val="90000"/>
            </a:lnSpc>
            <a:spcBef>
              <a:spcPct val="0"/>
            </a:spcBef>
            <a:spcAft>
              <a:spcPct val="20000"/>
            </a:spcAft>
            <a:buChar char="•"/>
          </a:pPr>
          <a:r>
            <a:rPr lang="zh-CN" sz="1900" kern="1200" baseline="0"/>
            <a:t>生产技术越灵活，供给弹性越大。</a:t>
          </a:r>
          <a:endParaRPr lang="en-US" sz="1900" kern="1200" dirty="0"/>
        </a:p>
      </dsp:txBody>
      <dsp:txXfrm>
        <a:off x="0" y="756796"/>
        <a:ext cx="5915438" cy="447120"/>
      </dsp:txXfrm>
    </dsp:sp>
    <dsp:sp modelId="{C7C36219-E71F-40E5-A9F5-0342C235FD2A}">
      <dsp:nvSpPr>
        <dsp:cNvPr id="0" name=""/>
        <dsp:cNvSpPr/>
      </dsp:nvSpPr>
      <dsp:spPr>
        <a:xfrm>
          <a:off x="0" y="1203916"/>
          <a:ext cx="5915438" cy="7441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zh-CN" sz="2400" kern="1200" baseline="0" dirty="0"/>
            <a:t>生产要素的可获得性：</a:t>
          </a:r>
          <a:endParaRPr lang="en-US" sz="2400" kern="1200" dirty="0"/>
        </a:p>
      </dsp:txBody>
      <dsp:txXfrm>
        <a:off x="36325" y="1240241"/>
        <a:ext cx="5842788" cy="671470"/>
      </dsp:txXfrm>
    </dsp:sp>
    <dsp:sp modelId="{0BE68700-DDA4-445A-96B4-AAFFE259F77B}">
      <dsp:nvSpPr>
        <dsp:cNvPr id="0" name=""/>
        <dsp:cNvSpPr/>
      </dsp:nvSpPr>
      <dsp:spPr>
        <a:xfrm>
          <a:off x="0" y="1948036"/>
          <a:ext cx="5915438" cy="4471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7815" tIns="30480" rIns="170688" bIns="30480" numCol="1" spcCol="1270" anchor="t" anchorCtr="0">
          <a:noAutofit/>
        </a:bodyPr>
        <a:lstStyle/>
        <a:p>
          <a:pPr marL="171450" lvl="1" indent="-171450" algn="l" defTabSz="844550">
            <a:lnSpc>
              <a:spcPct val="90000"/>
            </a:lnSpc>
            <a:spcBef>
              <a:spcPct val="0"/>
            </a:spcBef>
            <a:spcAft>
              <a:spcPct val="20000"/>
            </a:spcAft>
            <a:buChar char="•"/>
          </a:pPr>
          <a:r>
            <a:rPr lang="zh-CN" sz="1900" kern="1200" baseline="0"/>
            <a:t>生产</a:t>
          </a:r>
          <a:r>
            <a:rPr lang="zh-CN" sz="1900" kern="1200" baseline="0" dirty="0"/>
            <a:t>要素越容易获得，供给弹性越大。</a:t>
          </a:r>
          <a:endParaRPr lang="en-US" sz="1900" kern="1200" dirty="0"/>
        </a:p>
      </dsp:txBody>
      <dsp:txXfrm>
        <a:off x="0" y="1948036"/>
        <a:ext cx="5915438" cy="447120"/>
      </dsp:txXfrm>
    </dsp:sp>
    <dsp:sp modelId="{970E1CCA-C19A-4633-A526-25F42641796F}">
      <dsp:nvSpPr>
        <dsp:cNvPr id="0" name=""/>
        <dsp:cNvSpPr/>
      </dsp:nvSpPr>
      <dsp:spPr>
        <a:xfrm>
          <a:off x="0" y="2395156"/>
          <a:ext cx="5915438" cy="7441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zh-CN" sz="2400" kern="1200" baseline="0" dirty="0"/>
            <a:t>生产周期：</a:t>
          </a:r>
          <a:endParaRPr lang="en-US" sz="2400" kern="1200" dirty="0"/>
        </a:p>
      </dsp:txBody>
      <dsp:txXfrm>
        <a:off x="36325" y="2431481"/>
        <a:ext cx="5842788" cy="671470"/>
      </dsp:txXfrm>
    </dsp:sp>
    <dsp:sp modelId="{104F2334-9BB2-4EA2-8C22-2F0D7E3F35C0}">
      <dsp:nvSpPr>
        <dsp:cNvPr id="0" name=""/>
        <dsp:cNvSpPr/>
      </dsp:nvSpPr>
      <dsp:spPr>
        <a:xfrm>
          <a:off x="0" y="3139276"/>
          <a:ext cx="5915438" cy="4471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7815" tIns="30480" rIns="170688" bIns="30480" numCol="1" spcCol="1270" anchor="t" anchorCtr="0">
          <a:noAutofit/>
        </a:bodyPr>
        <a:lstStyle/>
        <a:p>
          <a:pPr marL="171450" lvl="1" indent="-171450" algn="l" defTabSz="844550">
            <a:lnSpc>
              <a:spcPct val="90000"/>
            </a:lnSpc>
            <a:spcBef>
              <a:spcPct val="0"/>
            </a:spcBef>
            <a:spcAft>
              <a:spcPct val="20000"/>
            </a:spcAft>
            <a:buChar char="•"/>
          </a:pPr>
          <a:r>
            <a:rPr lang="zh-CN" sz="1900" kern="1200" baseline="0"/>
            <a:t>生产</a:t>
          </a:r>
          <a:r>
            <a:rPr lang="zh-CN" sz="1900" kern="1200" baseline="0" dirty="0"/>
            <a:t>周期越短，供给弹性越大。</a:t>
          </a:r>
          <a:endParaRPr lang="en-US" sz="1900" kern="1200" dirty="0"/>
        </a:p>
      </dsp:txBody>
      <dsp:txXfrm>
        <a:off x="0" y="3139276"/>
        <a:ext cx="5915438" cy="447120"/>
      </dsp:txXfrm>
    </dsp:sp>
    <dsp:sp modelId="{BD4E6DF8-2AD5-44F4-A9A4-D682A971C020}">
      <dsp:nvSpPr>
        <dsp:cNvPr id="0" name=""/>
        <dsp:cNvSpPr/>
      </dsp:nvSpPr>
      <dsp:spPr>
        <a:xfrm>
          <a:off x="0" y="3586396"/>
          <a:ext cx="5915438" cy="7441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zh-CN" sz="2400" kern="1200" baseline="0" dirty="0"/>
            <a:t>时间的长短：</a:t>
          </a:r>
          <a:endParaRPr lang="en-US" sz="2400" kern="1200" dirty="0"/>
        </a:p>
      </dsp:txBody>
      <dsp:txXfrm>
        <a:off x="36325" y="3622721"/>
        <a:ext cx="5842788" cy="671470"/>
      </dsp:txXfrm>
    </dsp:sp>
    <dsp:sp modelId="{4B4D92D5-F57A-40A1-9FD1-BBAC48D83579}">
      <dsp:nvSpPr>
        <dsp:cNvPr id="0" name=""/>
        <dsp:cNvSpPr/>
      </dsp:nvSpPr>
      <dsp:spPr>
        <a:xfrm>
          <a:off x="0" y="4330516"/>
          <a:ext cx="5915438" cy="8197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7815" tIns="30480" rIns="170688" bIns="30480" numCol="1" spcCol="1270" anchor="t" anchorCtr="0">
          <a:noAutofit/>
        </a:bodyPr>
        <a:lstStyle/>
        <a:p>
          <a:pPr marL="171450" lvl="1" indent="-171450" algn="l" defTabSz="844550">
            <a:lnSpc>
              <a:spcPct val="90000"/>
            </a:lnSpc>
            <a:spcBef>
              <a:spcPct val="0"/>
            </a:spcBef>
            <a:spcAft>
              <a:spcPct val="20000"/>
            </a:spcAft>
            <a:buChar char="•"/>
          </a:pPr>
          <a:r>
            <a:rPr lang="zh-CN" sz="1900" kern="1200" baseline="0"/>
            <a:t>长期</a:t>
          </a:r>
          <a:r>
            <a:rPr lang="zh-CN" sz="1900" kern="1200" baseline="0" dirty="0"/>
            <a:t>来看，生产者有更多的时间来调整生产，供给弹性会增大。</a:t>
          </a:r>
          <a:endParaRPr lang="en-US" sz="1900" kern="1200" dirty="0"/>
        </a:p>
      </dsp:txBody>
      <dsp:txXfrm>
        <a:off x="0" y="4330516"/>
        <a:ext cx="5915438" cy="81972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DF0780-1AFE-4D07-8AD5-35D2D975C0D9}">
      <dsp:nvSpPr>
        <dsp:cNvPr id="0" name=""/>
        <dsp:cNvSpPr/>
      </dsp:nvSpPr>
      <dsp:spPr>
        <a:xfrm>
          <a:off x="0" y="12676"/>
          <a:ext cx="5915438" cy="7441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zh-CN" sz="2400" kern="1200" baseline="0"/>
            <a:t>替代品的可获得性：</a:t>
          </a:r>
          <a:endParaRPr lang="en-US" sz="2400" kern="1200"/>
        </a:p>
      </dsp:txBody>
      <dsp:txXfrm>
        <a:off x="36325" y="49001"/>
        <a:ext cx="5842788" cy="671470"/>
      </dsp:txXfrm>
    </dsp:sp>
    <dsp:sp modelId="{6398C583-79A2-4C5A-A4CF-AB42B9BC584F}">
      <dsp:nvSpPr>
        <dsp:cNvPr id="0" name=""/>
        <dsp:cNvSpPr/>
      </dsp:nvSpPr>
      <dsp:spPr>
        <a:xfrm>
          <a:off x="0" y="756796"/>
          <a:ext cx="5915438" cy="4471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7815" tIns="30480" rIns="170688" bIns="30480" numCol="1" spcCol="1270" anchor="t" anchorCtr="0">
          <a:noAutofit/>
        </a:bodyPr>
        <a:lstStyle/>
        <a:p>
          <a:pPr marL="171450" lvl="1" indent="-171450" algn="l" defTabSz="844550">
            <a:lnSpc>
              <a:spcPct val="90000"/>
            </a:lnSpc>
            <a:spcBef>
              <a:spcPct val="0"/>
            </a:spcBef>
            <a:spcAft>
              <a:spcPct val="20000"/>
            </a:spcAft>
            <a:buChar char="•"/>
          </a:pPr>
          <a:r>
            <a:rPr lang="zh-CN" sz="1900" kern="1200" baseline="0"/>
            <a:t>替代品越多，需求弹性越大。</a:t>
          </a:r>
          <a:endParaRPr lang="en-US" sz="1900" kern="1200"/>
        </a:p>
      </dsp:txBody>
      <dsp:txXfrm>
        <a:off x="0" y="756796"/>
        <a:ext cx="5915438" cy="447120"/>
      </dsp:txXfrm>
    </dsp:sp>
    <dsp:sp modelId="{7588D340-A259-4A13-9D6C-5B204283253F}">
      <dsp:nvSpPr>
        <dsp:cNvPr id="0" name=""/>
        <dsp:cNvSpPr/>
      </dsp:nvSpPr>
      <dsp:spPr>
        <a:xfrm>
          <a:off x="0" y="1203916"/>
          <a:ext cx="5915438" cy="7441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zh-CN" sz="2400" kern="1200" baseline="0"/>
            <a:t>商品的必需程度：</a:t>
          </a:r>
          <a:endParaRPr lang="en-US" sz="2400" kern="1200"/>
        </a:p>
      </dsp:txBody>
      <dsp:txXfrm>
        <a:off x="36325" y="1240241"/>
        <a:ext cx="5842788" cy="671470"/>
      </dsp:txXfrm>
    </dsp:sp>
    <dsp:sp modelId="{343E609F-E392-4693-BCCF-2C9CC8C3C07C}">
      <dsp:nvSpPr>
        <dsp:cNvPr id="0" name=""/>
        <dsp:cNvSpPr/>
      </dsp:nvSpPr>
      <dsp:spPr>
        <a:xfrm>
          <a:off x="0" y="1948036"/>
          <a:ext cx="5915438" cy="4471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7815" tIns="30480" rIns="170688" bIns="30480" numCol="1" spcCol="1270" anchor="t" anchorCtr="0">
          <a:noAutofit/>
        </a:bodyPr>
        <a:lstStyle/>
        <a:p>
          <a:pPr marL="171450" lvl="1" indent="-171450" algn="l" defTabSz="844550">
            <a:lnSpc>
              <a:spcPct val="90000"/>
            </a:lnSpc>
            <a:spcBef>
              <a:spcPct val="0"/>
            </a:spcBef>
            <a:spcAft>
              <a:spcPct val="20000"/>
            </a:spcAft>
            <a:buChar char="•"/>
          </a:pPr>
          <a:r>
            <a:rPr lang="zh-CN" sz="1900" kern="1200" baseline="0"/>
            <a:t>必需品的需求弹性较小，奢侈品的需求弹性较大。</a:t>
          </a:r>
          <a:endParaRPr lang="en-US" sz="1900" kern="1200"/>
        </a:p>
      </dsp:txBody>
      <dsp:txXfrm>
        <a:off x="0" y="1948036"/>
        <a:ext cx="5915438" cy="447120"/>
      </dsp:txXfrm>
    </dsp:sp>
    <dsp:sp modelId="{AA61A1FD-BD27-4804-9CF1-DFDC1101AAC4}">
      <dsp:nvSpPr>
        <dsp:cNvPr id="0" name=""/>
        <dsp:cNvSpPr/>
      </dsp:nvSpPr>
      <dsp:spPr>
        <a:xfrm>
          <a:off x="0" y="2395156"/>
          <a:ext cx="5915438" cy="7441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zh-CN" sz="2400" kern="1200" baseline="0"/>
            <a:t>消费者收入：</a:t>
          </a:r>
          <a:endParaRPr lang="en-US" sz="2400" kern="1200"/>
        </a:p>
      </dsp:txBody>
      <dsp:txXfrm>
        <a:off x="36325" y="2431481"/>
        <a:ext cx="5842788" cy="671470"/>
      </dsp:txXfrm>
    </dsp:sp>
    <dsp:sp modelId="{377960C8-48B1-4FA7-937D-EBB6CB8A6E2B}">
      <dsp:nvSpPr>
        <dsp:cNvPr id="0" name=""/>
        <dsp:cNvSpPr/>
      </dsp:nvSpPr>
      <dsp:spPr>
        <a:xfrm>
          <a:off x="0" y="3139276"/>
          <a:ext cx="5915438" cy="4471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7815" tIns="30480" rIns="170688" bIns="30480" numCol="1" spcCol="1270" anchor="t" anchorCtr="0">
          <a:noAutofit/>
        </a:bodyPr>
        <a:lstStyle/>
        <a:p>
          <a:pPr marL="171450" lvl="1" indent="-171450" algn="l" defTabSz="844550">
            <a:lnSpc>
              <a:spcPct val="90000"/>
            </a:lnSpc>
            <a:spcBef>
              <a:spcPct val="0"/>
            </a:spcBef>
            <a:spcAft>
              <a:spcPct val="20000"/>
            </a:spcAft>
            <a:buChar char="•"/>
          </a:pPr>
          <a:r>
            <a:rPr lang="zh-CN" sz="1900" kern="1200" baseline="0"/>
            <a:t>收入较高的消费者对价格变化可能不太敏感。</a:t>
          </a:r>
          <a:endParaRPr lang="en-US" sz="1900" kern="1200"/>
        </a:p>
      </dsp:txBody>
      <dsp:txXfrm>
        <a:off x="0" y="3139276"/>
        <a:ext cx="5915438" cy="447120"/>
      </dsp:txXfrm>
    </dsp:sp>
    <dsp:sp modelId="{99102432-3FC6-4B50-86F3-C7DFC7F48F41}">
      <dsp:nvSpPr>
        <dsp:cNvPr id="0" name=""/>
        <dsp:cNvSpPr/>
      </dsp:nvSpPr>
      <dsp:spPr>
        <a:xfrm>
          <a:off x="0" y="3586396"/>
          <a:ext cx="5915438" cy="7441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zh-CN" sz="2400" kern="1200" baseline="0"/>
            <a:t>时间的长短：</a:t>
          </a:r>
          <a:endParaRPr lang="en-US" sz="2400" kern="1200"/>
        </a:p>
      </dsp:txBody>
      <dsp:txXfrm>
        <a:off x="36325" y="3622721"/>
        <a:ext cx="5842788" cy="671470"/>
      </dsp:txXfrm>
    </dsp:sp>
    <dsp:sp modelId="{BEE12E58-F883-4D9E-896B-04B343D38E27}">
      <dsp:nvSpPr>
        <dsp:cNvPr id="0" name=""/>
        <dsp:cNvSpPr/>
      </dsp:nvSpPr>
      <dsp:spPr>
        <a:xfrm>
          <a:off x="0" y="4330516"/>
          <a:ext cx="5915438" cy="8197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7815" tIns="30480" rIns="170688" bIns="30480" numCol="1" spcCol="1270" anchor="t" anchorCtr="0">
          <a:noAutofit/>
        </a:bodyPr>
        <a:lstStyle/>
        <a:p>
          <a:pPr marL="171450" lvl="1" indent="-171450" algn="l" defTabSz="844550">
            <a:lnSpc>
              <a:spcPct val="90000"/>
            </a:lnSpc>
            <a:spcBef>
              <a:spcPct val="0"/>
            </a:spcBef>
            <a:spcAft>
              <a:spcPct val="20000"/>
            </a:spcAft>
            <a:buChar char="•"/>
          </a:pPr>
          <a:r>
            <a:rPr lang="zh-CN" sz="1900" kern="1200" baseline="0"/>
            <a:t>长期来看，消费者有更多的时间来寻找替代品，需求弹性会增大。</a:t>
          </a:r>
          <a:endParaRPr lang="en-US" sz="1900" kern="1200"/>
        </a:p>
      </dsp:txBody>
      <dsp:txXfrm>
        <a:off x="0" y="4330516"/>
        <a:ext cx="5915438" cy="819720"/>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1.xml><?xml version="1.0" encoding="utf-8"?>
<dgm:layoutDef xmlns:dgm="http://schemas.openxmlformats.org/drawingml/2006/diagram" xmlns:a="http://schemas.openxmlformats.org/drawingml/2006/main" uniqueId="urn:microsoft.com/office/officeart/2008/layout/PictureStrips">
  <dgm:title val=""/>
  <dgm:desc val=""/>
  <dgm:catLst>
    <dgm:cat type="list" pri="12500"/>
    <dgm:cat type="picture" pri="13000"/>
    <dgm:cat type="pictureconvert" pri="13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40" srcId="0" destId="10" srcOrd="0" destOrd="0"/>
        <dgm:cxn modelId="50" srcId="0" destId="20" srcOrd="1" destOrd="0"/>
        <dgm:cxn modelId="60" srcId="0" destId="30" srcOrd="2" destOrd="0"/>
        <dgm:cxn modelId="70" srcId="0" destId="40" srcOrd="2"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h" refFor="ch" refForName="composite" op="equ" fact="0.1"/>
      <dgm:constr type="h" for="ch" forName="sibTrans" refType="h" refFor="ch" refForName="composite" op="equ" fact="0.1"/>
      <dgm:constr type="w" for="ch" forName="sibTrans" refType="h" refFor="ch" refForName="sibTrans" op="equ"/>
    </dgm:constrLst>
    <dgm:forEach name="nodesForEach" axis="ch" ptType="node">
      <dgm:layoutNode name="composite">
        <dgm:alg type="composite">
          <dgm:param type="ar" val="3"/>
        </dgm:alg>
        <dgm:shape xmlns:r="http://schemas.openxmlformats.org/officeDocument/2006/relationships" r:blip="">
          <dgm:adjLst/>
        </dgm:shape>
        <dgm:choose name="Name4">
          <dgm:if name="Name5" func="var" arg="dir" op="equ" val="norm">
            <dgm:constrLst>
              <dgm:constr type="l" for="ch" forName="rect1" refType="w" fact="0.04"/>
              <dgm:constr type="t" for="ch" forName="rect1" refType="h" fact="0.13"/>
              <dgm:constr type="w" for="ch" forName="rect1" refType="w" fact="0.96"/>
              <dgm:constr type="h" for="ch" forName="rect1" refType="h" fact="0.9"/>
              <dgm:constr type="l" for="ch" forName="rect2" refType="w" fact="0"/>
              <dgm:constr type="t" for="ch" forName="rect2" refType="h" fact="0"/>
              <dgm:constr type="w" for="ch" forName="rect2" refType="w" fact="0.21"/>
              <dgm:constr type="h" for="ch" forName="rect2" refType="w" fact="0.315"/>
            </dgm:constrLst>
          </dgm:if>
          <dgm:else name="Name6">
            <dgm:constrLst>
              <dgm:constr type="l" for="ch" forName="rect1" refType="w" fact="0"/>
              <dgm:constr type="t" for="ch" forName="rect1" refType="h" fact="0.13"/>
              <dgm:constr type="w" for="ch" forName="rect1" refType="w" fact="0.96"/>
              <dgm:constr type="h" for="ch" forName="rect1" refType="h" fact="0.9"/>
              <dgm:constr type="l" for="ch" forName="rect2" refType="w" fact="0.79"/>
              <dgm:constr type="t" for="ch" forName="rect2" refType="h" fact="0"/>
              <dgm:constr type="w" for="ch" forName="rect2" refType="w" fact="0.21"/>
              <dgm:constr type="h" for="ch" forName="rect2" refType="w" fact="0.315"/>
            </dgm:constrLst>
          </dgm:else>
        </dgm:choose>
        <dgm:layoutNode name="rect1" styleLbl="trAlignAcc1">
          <dgm:varLst>
            <dgm:bulletEnabled val="1"/>
          </dgm:varLst>
          <dgm:alg type="tx">
            <dgm:param type="parTxLTRAlign" val="l"/>
          </dgm:alg>
          <dgm:shape xmlns:r="http://schemas.openxmlformats.org/officeDocument/2006/relationships" type="rect" r:blip="">
            <dgm:adjLst/>
          </dgm:shape>
          <dgm:presOf axis="desOrSelf" ptType="node"/>
          <dgm:choose name="Name7">
            <dgm:if name="Name8" func="var" arg="dir" op="equ" val="norm">
              <dgm:constrLst>
                <dgm:constr type="lMarg" refType="w" fact="0.6"/>
                <dgm:constr type="rMarg" refType="primFontSz" fact="0.3"/>
                <dgm:constr type="tMarg" refType="primFontSz" fact="0.3"/>
                <dgm:constr type="bMarg" refType="primFontSz" fact="0.3"/>
              </dgm:constrLst>
            </dgm:if>
            <dgm:else name="Name9">
              <dgm:constrLst>
                <dgm:constr type="lMarg" refType="primFontSz" fact="0.3"/>
                <dgm:constr type="rMarg" refType="w" fact="0.6"/>
                <dgm:constr type="tMarg" refType="primFontSz" fact="0.3"/>
                <dgm:constr type="bMarg" refType="primFontSz" fact="0.3"/>
              </dgm:constrLst>
            </dgm:else>
          </dgm:choose>
          <dgm:ruleLst>
            <dgm:rule type="primFontSz" val="5" fact="NaN" max="NaN"/>
          </dgm:ruleLst>
        </dgm:layoutNode>
        <dgm:layoutNode name="rect2" styleLbl="fgImgPlac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8/layout/PictureStrips">
  <dgm:title val=""/>
  <dgm:desc val=""/>
  <dgm:catLst>
    <dgm:cat type="list" pri="12500"/>
    <dgm:cat type="picture" pri="13000"/>
    <dgm:cat type="pictureconvert" pri="13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40" srcId="0" destId="10" srcOrd="0" destOrd="0"/>
        <dgm:cxn modelId="50" srcId="0" destId="20" srcOrd="1" destOrd="0"/>
        <dgm:cxn modelId="60" srcId="0" destId="30" srcOrd="2" destOrd="0"/>
        <dgm:cxn modelId="70" srcId="0" destId="40" srcOrd="2"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h" refFor="ch" refForName="composite" op="equ" fact="0.1"/>
      <dgm:constr type="h" for="ch" forName="sibTrans" refType="h" refFor="ch" refForName="composite" op="equ" fact="0.1"/>
      <dgm:constr type="w" for="ch" forName="sibTrans" refType="h" refFor="ch" refForName="sibTrans" op="equ"/>
    </dgm:constrLst>
    <dgm:forEach name="nodesForEach" axis="ch" ptType="node">
      <dgm:layoutNode name="composite">
        <dgm:alg type="composite">
          <dgm:param type="ar" val="3"/>
        </dgm:alg>
        <dgm:shape xmlns:r="http://schemas.openxmlformats.org/officeDocument/2006/relationships" r:blip="">
          <dgm:adjLst/>
        </dgm:shape>
        <dgm:choose name="Name4">
          <dgm:if name="Name5" func="var" arg="dir" op="equ" val="norm">
            <dgm:constrLst>
              <dgm:constr type="l" for="ch" forName="rect1" refType="w" fact="0.04"/>
              <dgm:constr type="t" for="ch" forName="rect1" refType="h" fact="0.13"/>
              <dgm:constr type="w" for="ch" forName="rect1" refType="w" fact="0.96"/>
              <dgm:constr type="h" for="ch" forName="rect1" refType="h" fact="0.9"/>
              <dgm:constr type="l" for="ch" forName="rect2" refType="w" fact="0"/>
              <dgm:constr type="t" for="ch" forName="rect2" refType="h" fact="0"/>
              <dgm:constr type="w" for="ch" forName="rect2" refType="w" fact="0.21"/>
              <dgm:constr type="h" for="ch" forName="rect2" refType="w" fact="0.315"/>
            </dgm:constrLst>
          </dgm:if>
          <dgm:else name="Name6">
            <dgm:constrLst>
              <dgm:constr type="l" for="ch" forName="rect1" refType="w" fact="0"/>
              <dgm:constr type="t" for="ch" forName="rect1" refType="h" fact="0.13"/>
              <dgm:constr type="w" for="ch" forName="rect1" refType="w" fact="0.96"/>
              <dgm:constr type="h" for="ch" forName="rect1" refType="h" fact="0.9"/>
              <dgm:constr type="l" for="ch" forName="rect2" refType="w" fact="0.79"/>
              <dgm:constr type="t" for="ch" forName="rect2" refType="h" fact="0"/>
              <dgm:constr type="w" for="ch" forName="rect2" refType="w" fact="0.21"/>
              <dgm:constr type="h" for="ch" forName="rect2" refType="w" fact="0.315"/>
            </dgm:constrLst>
          </dgm:else>
        </dgm:choose>
        <dgm:layoutNode name="rect1" styleLbl="trAlignAcc1">
          <dgm:varLst>
            <dgm:bulletEnabled val="1"/>
          </dgm:varLst>
          <dgm:alg type="tx">
            <dgm:param type="parTxLTRAlign" val="l"/>
          </dgm:alg>
          <dgm:shape xmlns:r="http://schemas.openxmlformats.org/officeDocument/2006/relationships" type="rect" r:blip="">
            <dgm:adjLst/>
          </dgm:shape>
          <dgm:presOf axis="desOrSelf" ptType="node"/>
          <dgm:choose name="Name7">
            <dgm:if name="Name8" func="var" arg="dir" op="equ" val="norm">
              <dgm:constrLst>
                <dgm:constr type="lMarg" refType="w" fact="0.6"/>
                <dgm:constr type="rMarg" refType="primFontSz" fact="0.3"/>
                <dgm:constr type="tMarg" refType="primFontSz" fact="0.3"/>
                <dgm:constr type="bMarg" refType="primFontSz" fact="0.3"/>
              </dgm:constrLst>
            </dgm:if>
            <dgm:else name="Name9">
              <dgm:constrLst>
                <dgm:constr type="lMarg" refType="primFontSz" fact="0.3"/>
                <dgm:constr type="rMarg" refType="w" fact="0.6"/>
                <dgm:constr type="tMarg" refType="primFontSz" fact="0.3"/>
                <dgm:constr type="bMarg" refType="primFontSz" fact="0.3"/>
              </dgm:constrLst>
            </dgm:else>
          </dgm:choose>
          <dgm:ruleLst>
            <dgm:rule type="primFontSz" val="5" fact="NaN" max="NaN"/>
          </dgm:ruleLst>
        </dgm:layoutNode>
        <dgm:layoutNode name="rect2" styleLbl="fgImgPlac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7.xml><?xml version="1.0" encoding="utf-8"?>
<dgm:layoutDef xmlns:dgm="http://schemas.openxmlformats.org/drawingml/2006/diagram" xmlns:a="http://schemas.openxmlformats.org/drawingml/2006/main" uniqueId="urn:microsoft.com/office/officeart/2005/8/layout/hProcess3">
  <dgm:title val=""/>
  <dgm:desc val=""/>
  <dgm:catLst>
    <dgm:cat type="process" pri="6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chOrder="t">
    <dgm:varLst>
      <dgm:dir/>
      <dgm:animLvl val="lvl"/>
      <dgm:resizeHandles val="exact"/>
    </dgm:varLst>
    <dgm:alg type="composite"/>
    <dgm:shape xmlns:r="http://schemas.openxmlformats.org/officeDocument/2006/relationships" r:blip="">
      <dgm:adjLst/>
    </dgm:shape>
    <dgm:presOf/>
    <dgm:constrLst>
      <dgm:constr type="w" for="ch" forName="dummy" refType="w"/>
      <dgm:constr type="h" for="ch" forName="dummy" refType="h"/>
      <dgm:constr type="h" for="ch" forName="dummy" refType="w" refFor="ch" refForName="dummy" op="lte" fact="0.4"/>
      <dgm:constr type="ctrX" for="ch" forName="dummy" refType="w" fact="0.5"/>
      <dgm:constr type="ctrY" for="ch" forName="dummy" refType="h" fact="0.5"/>
      <dgm:constr type="w" for="ch" forName="linH" refType="w"/>
      <dgm:constr type="h" for="ch" forName="linH" refType="h"/>
      <dgm:constr type="ctrX" for="ch" forName="linH" refType="w" fact="0.5"/>
      <dgm:constr type="ctrY" for="ch" forName="linH" refType="h" fact="0.5"/>
      <dgm:constr type="userP" for="ch" forName="linH" refType="h" refFor="ch" refForName="dummy" fact="0.25"/>
      <dgm:constr type="userT" for="des" forName="parTx" refType="w" refFor="ch" refForName="dummy" fact="0.2"/>
    </dgm:constrLst>
    <dgm:ruleLst/>
    <dgm:layoutNode name="dummy">
      <dgm:alg type="sp"/>
      <dgm:shape xmlns:r="http://schemas.openxmlformats.org/officeDocument/2006/relationships" r:blip="">
        <dgm:adjLst/>
      </dgm:shape>
      <dgm:presOf/>
      <dgm:constrLst/>
      <dgm:ruleLst/>
    </dgm:layoutNode>
    <dgm:layoutNode name="linH">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primFontSz" for="des" forName="parTx" val="65"/>
        <dgm:constr type="primFontSz" for="des" forName="desTx" refType="primFontSz" refFor="des" refForName="parTx" op="equ"/>
        <dgm:constr type="h" for="des" forName="parTx" refType="primFontSz" refFor="des" refForName="parTx"/>
        <dgm:constr type="h" for="des" forName="desTx" refType="primFontSz" refFor="des" refForName="parTx" fact="0.5"/>
        <dgm:constr type="h" for="des" forName="parTx" op="equ"/>
        <dgm:constr type="h" for="des" forName="desTx" op="equ"/>
        <dgm:constr type="h" for="ch" forName="backgroundArrow" refType="primFontSz" refFor="des" refForName="parTx" fact="2"/>
        <dgm:constr type="h" for="ch" forName="backgroundArrow" refType="h" refFor="des" refForName="parTx" op="lte" fact="2"/>
        <dgm:constr type="h" for="ch" forName="backgroundArrow" refType="h" refFor="des" refForName="parTx" op="gte" fact="2"/>
        <dgm:constr type="h" for="des" forName="spVertical1" refType="primFontSz" refFor="des" refForName="parTx" fact="0.5"/>
        <dgm:constr type="h" for="des" forName="spVertical1" refType="h" refFor="des" refForName="parTx" op="lte" fact="0.5"/>
        <dgm:constr type="h" for="des" forName="spVertical1" refType="h" refFor="des" refForName="parTx" op="gte" fact="0.5"/>
        <dgm:constr type="h" for="des" forName="spVertical2" refType="primFontSz" refFor="des" refForName="parTx" fact="0.5"/>
        <dgm:constr type="h" for="des" forName="spVertical2" refType="h" refFor="des" refForName="parTx" op="lte" fact="0.5"/>
        <dgm:constr type="h" for="des" forName="spVertical2" refType="h" refFor="des" refForName="parTx" op="gte" fact="0.5"/>
        <dgm:constr type="h" for="des" forName="spVertical3" refType="primFontSz" refFor="des" refForName="parTx" fact="-0.4"/>
        <dgm:constr type="h" for="des" forName="spVertical3" refType="h" refFor="des" refForName="parTx" op="lte" fact="-0.4"/>
        <dgm:constr type="h" for="des" forName="spVertical3" refType="h" refFor="des" refForName="parTx" op="gte" fact="-0.4"/>
        <dgm:constr type="w" for="ch" forName="backgroundArrow" refType="w"/>
        <dgm:constr type="w" for="ch" forName="negArrow" refType="w" fact="-1"/>
        <dgm:constr type="w" for="ch" forName="linV" refType="w"/>
        <dgm:constr type="w" for="ch" forName="space" refType="w" refFor="ch" refForName="linV" fact="0.2"/>
        <dgm:constr type="w" for="ch" forName="padding1" refType="w" fact="0.08"/>
        <dgm:constr type="userP"/>
        <dgm:constr type="w" for="ch" forName="padding2" refType="userP"/>
      </dgm:constrLst>
      <dgm:ruleLst>
        <dgm:rule type="w" for="ch" forName="linV" val="0" fact="NaN" max="NaN"/>
        <dgm:rule type="primFontSz" for="des" forName="parTx" val="5" fact="NaN" max="NaN"/>
      </dgm:ruleLst>
      <dgm:layoutNode name="padding1">
        <dgm:alg type="sp"/>
        <dgm:shape xmlns:r="http://schemas.openxmlformats.org/officeDocument/2006/relationships" r:blip="">
          <dgm:adjLst/>
        </dgm:shape>
        <dgm:presOf/>
        <dgm:constrLst/>
        <dgm:ruleLst/>
      </dgm:layoutNode>
      <dgm:forEach name="Name4" axis="ch" ptType="node">
        <dgm:layoutNode name="linV">
          <dgm:alg type="lin">
            <dgm:param type="linDir" val="fromT"/>
          </dgm:alg>
          <dgm:shape xmlns:r="http://schemas.openxmlformats.org/officeDocument/2006/relationships" r:blip="">
            <dgm:adjLst/>
          </dgm:shape>
          <dgm:presOf/>
          <dgm:constrLst>
            <dgm:constr type="w" for="ch" forName="spVertical1" refType="w"/>
            <dgm:constr type="w" for="ch" forName="parTx" refType="w"/>
            <dgm:constr type="w" for="ch" forName="spVertical2" refType="w"/>
            <dgm:constr type="w" for="ch" forName="spVertical3" refType="w"/>
            <dgm:constr type="w" for="ch" forName="desTx" refType="w"/>
          </dgm:constrLst>
          <dgm:ruleLst/>
          <dgm:layoutNode name="spVertical1">
            <dgm:alg type="sp"/>
            <dgm:shape xmlns:r="http://schemas.openxmlformats.org/officeDocument/2006/relationships" r:blip="">
              <dgm:adjLst/>
            </dgm:shape>
            <dgm:presOf/>
            <dgm:constrLst/>
            <dgm:ruleLst/>
          </dgm:layoutNode>
          <dgm:layoutNode name="parTx" styleLbl="revTx">
            <dgm:varLst>
              <dgm:chMax val="0"/>
              <dgm:chPref val="0"/>
              <dgm:bulletEnabled val="1"/>
            </dgm:varLst>
            <dgm:choose name="Name5">
              <dgm:if name="Name6" axis="root des" ptType="all node" func="maxDepth" op="gt" val="1">
                <dgm:alg type="tx">
                  <dgm:param type="parTxLTRAlign" val="l"/>
                  <dgm:param type="parTxRTLAlign" val="r"/>
                </dgm:alg>
              </dgm:if>
              <dgm:else name="Name7">
                <dgm:alg type="tx">
                  <dgm:param type="parTxLTRAlign" val="ctr"/>
                  <dgm:param type="parTxRTLAlign" val="ctr"/>
                </dgm:alg>
              </dgm:else>
            </dgm:choose>
            <dgm:shape xmlns:r="http://schemas.openxmlformats.org/officeDocument/2006/relationships" type="rect" r:blip="">
              <dgm:adjLst/>
            </dgm:shape>
            <dgm:presOf axis="self" ptType="node"/>
            <dgm:choose name="Name8">
              <dgm:if name="Name9" func="var" arg="dir" op="equ" val="norm">
                <dgm:constrLst>
                  <dgm:constr type="userT"/>
                  <dgm:constr type="h" refType="userT" op="lte"/>
                  <dgm:constr type="tMarg" refType="primFontSz" fact="0.8"/>
                  <dgm:constr type="bMarg" refType="tMarg"/>
                  <dgm:constr type="lMarg"/>
                  <dgm:constr type="rMarg"/>
                </dgm:constrLst>
              </dgm:if>
              <dgm:else name="Name10">
                <dgm:constrLst>
                  <dgm:constr type="userT"/>
                  <dgm:constr type="h" refType="userT" op="lte"/>
                  <dgm:constr type="tMarg" refType="primFontSz" fact="0.8"/>
                  <dgm:constr type="bMarg" refType="tMarg"/>
                  <dgm:constr type="lMarg"/>
                  <dgm:constr type="rMarg"/>
                </dgm:constrLst>
              </dgm:else>
            </dgm:choose>
            <dgm:ruleLst>
              <dgm:rule type="h" val="INF" fact="NaN" max="NaN"/>
            </dgm:ruleLst>
          </dgm:layoutNode>
          <dgm:layoutNode name="spVertical2">
            <dgm:alg type="sp"/>
            <dgm:shape xmlns:r="http://schemas.openxmlformats.org/officeDocument/2006/relationships" r:blip="">
              <dgm:adjLst/>
            </dgm:shape>
            <dgm:presOf/>
            <dgm:constrLst/>
            <dgm:ruleLst/>
          </dgm:layoutNode>
          <dgm:layoutNode name="spVertical3">
            <dgm:alg type="sp"/>
            <dgm:shape xmlns:r="http://schemas.openxmlformats.org/officeDocument/2006/relationships" r:blip="">
              <dgm:adjLst/>
            </dgm:shape>
            <dgm:presOf/>
            <dgm:constrLst/>
            <dgm:ruleLst/>
          </dgm:layoutNode>
          <dgm:choose name="Name11">
            <dgm:if name="Name12" axis="ch" ptType="node" func="cnt" op="gte" val="1">
              <dgm:layoutNode name="desTx" styleLbl="revTx">
                <dgm:varLst>
                  <dgm:bulletEnabled val="1"/>
                </dgm:varLst>
                <dgm:alg type="tx">
                  <dgm:param type="stBulletLvl" val="1"/>
                </dgm:alg>
                <dgm:shape xmlns:r="http://schemas.openxmlformats.org/officeDocument/2006/relationships" type="rect" r:blip="">
                  <dgm:adjLst/>
                </dgm:shape>
                <dgm:presOf axis="des" ptType="node"/>
                <dgm:constrLst>
                  <dgm:constr type="tMarg"/>
                  <dgm:constr type="bMarg"/>
                  <dgm:constr type="rMarg"/>
                  <dgm:constr type="lMarg"/>
                </dgm:constrLst>
                <dgm:ruleLst>
                  <dgm:rule type="h" val="INF" fact="NaN" max="NaN"/>
                </dgm:ruleLst>
              </dgm:layoutNode>
            </dgm:if>
            <dgm:else name="Name13"/>
          </dgm:choose>
        </dgm:layoutNod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name="padding2">
        <dgm:alg type="sp"/>
        <dgm:shape xmlns:r="http://schemas.openxmlformats.org/officeDocument/2006/relationships" r:blip="">
          <dgm:adjLst/>
        </dgm:shape>
        <dgm:presOf/>
        <dgm:constrLst/>
        <dgm:ruleLst/>
      </dgm:layoutNode>
      <dgm:layoutNode name="negArrow">
        <dgm:alg type="sp"/>
        <dgm:shape xmlns:r="http://schemas.openxmlformats.org/officeDocument/2006/relationships" r:blip="">
          <dgm:adjLst/>
        </dgm:shape>
        <dgm:presOf/>
        <dgm:constrLst/>
        <dgm:ruleLst/>
      </dgm:layoutNode>
      <dgm:layoutNode name="backgroundArrow" styleLbl="node1">
        <dgm:alg type="sp"/>
        <dgm:choose name="Name15">
          <dgm:if name="Name16" func="var" arg="dir" op="equ" val="norm">
            <dgm:shape xmlns:r="http://schemas.openxmlformats.org/officeDocument/2006/relationships" type="rightArrow" r:blip="">
              <dgm:adjLst/>
            </dgm:shape>
          </dgm:if>
          <dgm:else name="Name17">
            <dgm:shape xmlns:r="http://schemas.openxmlformats.org/officeDocument/2006/relationships" type="leftArrow" r:blip="">
              <dgm:adjLst/>
            </dgm:shape>
          </dgm:else>
        </dgm:choose>
        <dgm:presOf/>
        <dgm:constrLst/>
        <dgm:ruleLst/>
      </dgm:layoutNode>
    </dgm:layoutNode>
  </dgm:layoutNode>
</dgm:layoutDef>
</file>

<file path=ppt/diagrams/layout18.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20.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layout21.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layout22.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layout23.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layout24.xml><?xml version="1.0" encoding="utf-8"?>
<dgm:layoutDef xmlns:dgm="http://schemas.openxmlformats.org/drawingml/2006/diagram" xmlns:a="http://schemas.openxmlformats.org/drawingml/2006/main" uniqueId="urn:microsoft.com/office/officeart/2009/3/layout/IncreasingArrowsProcess">
  <dgm:title val=""/>
  <dgm:desc val=""/>
  <dgm:catLst>
    <dgm:cat type="process" pri="5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40" srcId="0" destId="10" srcOrd="0" destOrd="0"/>
        <dgm:cxn modelId="12" srcId="10" destId="11" srcOrd="0" destOrd="0"/>
        <dgm:cxn modelId="5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clrData>
  <dgm:layoutNode name="Name0">
    <dgm:varLst>
      <dgm:chMax val="5"/>
      <dgm:chPref val="5"/>
      <dgm:dir/>
      <dgm:animLvl val="lvl"/>
    </dgm:varLst>
    <dgm:shape xmlns:r="http://schemas.openxmlformats.org/officeDocument/2006/relationships" r:blip="">
      <dgm:adjLst/>
    </dgm:shape>
    <dgm:choose name="Name1">
      <dgm:if name="Name2" axis="ch" ptType="node" func="cnt" op="equ" val="1">
        <dgm:choose name="Name3">
          <dgm:if name="Name4" axis="ch ch" ptType="node node" func="cnt" op="equ" val="0">
            <dgm:alg type="composite">
              <dgm:param type="ar" val="6.8662"/>
            </dgm:alg>
            <dgm:choose name="Name5">
              <dgm:if name="Name6" func="var" arg="dir" op="equ" val="norm">
                <dgm:constrLst>
                  <dgm:constr type="primFontSz" for="des" forName="parentText1" val="65"/>
                  <dgm:constr type="l" for="ch" forName="parentText1" refType="w" fact="0"/>
                  <dgm:constr type="t" for="ch" forName="parentText1" refType="h" fact="0"/>
                  <dgm:constr type="w" for="ch" forName="parentText1" refType="w"/>
                  <dgm:constr type="h" for="ch" forName="parentText1" refType="h"/>
                </dgm:constrLst>
              </dgm:if>
              <dgm:else name="Name7">
                <dgm:constrLst>
                  <dgm:constr type="primFontSz" for="des" forName="parentText1" val="65"/>
                  <dgm:constr type="l" for="ch" forName="parentText1" refType="w" fact="0"/>
                  <dgm:constr type="t" for="ch" forName="parentText1" refType="h" fact="0"/>
                  <dgm:constr type="w" for="ch" forName="parentText1" refType="w"/>
                  <dgm:constr type="h" for="ch" forName="parentText1" refType="h"/>
                </dgm:constrLst>
              </dgm:else>
            </dgm:choose>
          </dgm:if>
          <dgm:else name="Name8">
            <dgm:alg type="composite">
              <dgm:param type="ar" val="1.9864"/>
            </dgm:alg>
            <dgm:choose name="Name9">
              <dgm:if name="Name10" func="var" arg="dir" op="equ" val="norm">
                <dgm:constrLst>
                  <dgm:constr type="primFontSz" for="des" forName="childText1" val="65"/>
                  <dgm:constr type="primFontSz" for="des" forName="parentText1" val="65"/>
                  <dgm:constr type="primFontSz" for="des" forName="childText1" refType="primFontSz" refFor="des" refForName="parentText1" op="lte"/>
                  <dgm:constr type="l" for="ch" forName="parentText1" refType="w" fact="0"/>
                  <dgm:constr type="t" for="ch" forName="parentText1" refType="h" fact="0"/>
                  <dgm:constr type="w" for="ch" forName="parentText1" refType="w"/>
                  <dgm:constr type="h" for="ch" forName="parentText1" refType="h" fact="0.2893"/>
                  <dgm:constr type="l" for="ch" forName="childText1" refType="w" fact="0"/>
                  <dgm:constr type="t" for="ch" forName="childText1" refType="h" fact="0.224"/>
                  <dgm:constr type="w" for="ch" forName="childText1" refType="w" fact="0.9241"/>
                  <dgm:constr type="h" for="ch" forName="childText1" refType="h" fact="0.776"/>
                </dgm:constrLst>
              </dgm:if>
              <dgm:else name="Name11">
                <dgm:constrLst>
                  <dgm:constr type="primFontSz" for="des" forName="childText1" val="65"/>
                  <dgm:constr type="primFontSz" for="des" forName="parentText1" val="65"/>
                  <dgm:constr type="primFontSz" for="des" forName="childText1" refType="primFontSz" refFor="des" refForName="parentText1" op="lte"/>
                  <dgm:constr type="l" for="ch" forName="parentText1" refType="w" fact="0"/>
                  <dgm:constr type="t" for="ch" forName="parentText1" refType="h" fact="0"/>
                  <dgm:constr type="w" for="ch" forName="parentText1" refType="w"/>
                  <dgm:constr type="h" for="ch" forName="parentText1" refType="h" fact="0.2893"/>
                  <dgm:constr type="l" for="ch" forName="childText1" refType="w" fact="0.076"/>
                  <dgm:constr type="t" for="ch" forName="childText1" refType="h" fact="0.224"/>
                  <dgm:constr type="w" for="ch" forName="childText1" refType="w" fact="0.9241"/>
                  <dgm:constr type="h" for="ch" forName="childText1" refType="h" fact="0.776"/>
                </dgm:constrLst>
              </dgm:else>
            </dgm:choose>
          </dgm:else>
        </dgm:choose>
      </dgm:if>
      <dgm:if name="Name12" axis="ch" ptType="node" func="cnt" op="equ" val="2">
        <dgm:choose name="Name13">
          <dgm:if name="Name14" axis="ch ch" ptType="node node" func="cnt" op="equ" val="0">
            <dgm:alg type="composite">
              <dgm:param type="ar" val="5.1498"/>
            </dgm:alg>
            <dgm:choose name="Name15">
              <dgm:if name="Name16" func="var" arg="dir" op="equ" val="norm">
                <dgm:constrLst>
                  <dgm:constr type="primFontSz" for="des" forName="parentText1" val="65"/>
                  <dgm:constr type="primFontSz" for="des" forName="parentText2" refType="primFontSz" refFor="des" refForName="parentText1" op="equ"/>
                  <dgm:constr type="l" for="ch" forName="parentText1" refType="w" fact="0"/>
                  <dgm:constr type="t" for="ch" forName="parentText1" refType="h" fact="0"/>
                  <dgm:constr type="w" for="ch" forName="parentText1" refType="w"/>
                  <dgm:constr type="h" for="ch" forName="parentText1" refType="h" fact="0.7501"/>
                  <dgm:constr type="l" for="ch" forName="parentText2" refType="w" fact="0.462"/>
                  <dgm:constr type="t" for="ch" forName="parentText2" refType="h" fact="0.2499"/>
                  <dgm:constr type="w" for="ch" forName="parentText2" refType="w" fact="0.538"/>
                  <dgm:constr type="h" for="ch" forName="parentText2" refType="h" fact="0.7501"/>
                </dgm:constrLst>
              </dgm:if>
              <dgm:else name="Name17">
                <dgm:constrLst>
                  <dgm:constr type="primFontSz" for="des" forName="parentText1" val="65"/>
                  <dgm:constr type="primFontSz" for="des" forName="parentText2" refType="primFontSz" refFor="des" refForName="parentText1" op="equ"/>
                  <dgm:constr type="l" for="ch" forName="parentText1" refType="w" fact="0"/>
                  <dgm:constr type="t" for="ch" forName="parentText1" refType="h" fact="0"/>
                  <dgm:constr type="w" for="ch" forName="parentText1" refType="w"/>
                  <dgm:constr type="h" for="ch" forName="parentText1" refType="h" fact="0.7501"/>
                  <dgm:constr type="l" for="ch" forName="parentText2" refType="w" fact="0"/>
                  <dgm:constr type="t" for="ch" forName="parentText2" refType="h" fact="0.2499"/>
                  <dgm:constr type="w" for="ch" forName="parentText2" refType="w" fact="0.538"/>
                  <dgm:constr type="h" for="ch" forName="parentText2" refType="h" fact="0.7501"/>
                </dgm:constrLst>
              </dgm:else>
            </dgm:choose>
          </dgm:if>
          <dgm:else name="Name18">
            <dgm:alg type="composite">
              <dgm:param type="ar" val="2.0563"/>
            </dgm:alg>
            <dgm:choose name="Name19">
              <dgm:if name="Name2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parentText2" refType="primFontSz" refFor="des" refForName="parentText1" op="equ"/>
                  <dgm:constr type="primFontSz" for="des" forName="childText2" refType="primFontSz" refFor="des" refForName="childText1" op="equ"/>
                  <dgm:constr type="l" for="ch" forName="parentText1" refType="w" fact="0"/>
                  <dgm:constr type="t" for="ch" forName="parentText1" refType="h" fact="0"/>
                  <dgm:constr type="w" for="ch" forName="parentText1" refType="w"/>
                  <dgm:constr type="h" for="ch" forName="parentText1" refType="h" fact="0.2995"/>
                  <dgm:constr type="l" for="ch" forName="parentText2" refType="w" fact="0.462"/>
                  <dgm:constr type="t" for="ch" forName="parentText2" refType="h" fact="0.0998"/>
                  <dgm:constr type="w" for="ch" forName="parentText2" refType="w" fact="0.538"/>
                  <dgm:constr type="h" for="ch" forName="parentText2" refType="h" fact="0.2995"/>
                  <dgm:constr type="l" for="ch" forName="childText1" refType="w" fact="0"/>
                  <dgm:constr type="t" for="ch" forName="childText1" refType="h" fact="0.2317"/>
                  <dgm:constr type="w" for="ch" forName="childText1" refType="w" fact="0.462"/>
                  <dgm:constr type="h" for="ch" forName="childText1" refType="h" fact="0.6685"/>
                  <dgm:constr type="l" for="ch" forName="childText2" refType="w" fact="0.462"/>
                  <dgm:constr type="t" for="ch" forName="childText2" refType="h" fact="0.3315"/>
                  <dgm:constr type="w" for="ch" forName="childText2" refType="w" fact="0.462"/>
                  <dgm:constr type="h" for="ch" forName="childText2" refType="h" fact="0.6685"/>
                </dgm:constrLst>
              </dgm:if>
              <dgm:else name="Name2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parentText2" refType="primFontSz" refFor="des" refForName="parentText1" op="equ"/>
                  <dgm:constr type="primFontSz" for="des" forName="childText2" refType="primFontSz" refFor="des" refForName="childText1" op="equ"/>
                  <dgm:constr type="l" for="ch" forName="parentText1" refType="w" fact="0"/>
                  <dgm:constr type="t" for="ch" forName="parentText1" refType="h" fact="0"/>
                  <dgm:constr type="w" for="ch" forName="parentText1" refType="w"/>
                  <dgm:constr type="h" for="ch" forName="parentText1" refType="h" fact="0.2995"/>
                  <dgm:constr type="l" for="ch" forName="parentText2" refType="w" fact="0"/>
                  <dgm:constr type="t" for="ch" forName="parentText2" refType="h" fact="0.0998"/>
                  <dgm:constr type="w" for="ch" forName="parentText2" refType="w" fact="0.538"/>
                  <dgm:constr type="h" for="ch" forName="parentText2" refType="h" fact="0.2995"/>
                  <dgm:constr type="l" for="ch" forName="childText1" refType="w" fact="0.538"/>
                  <dgm:constr type="t" for="ch" forName="childText1" refType="h" fact="0.2317"/>
                  <dgm:constr type="w" for="ch" forName="childText1" refType="w" fact="0.462"/>
                  <dgm:constr type="h" for="ch" forName="childText1" refType="h" fact="0.6685"/>
                  <dgm:constr type="l" for="ch" forName="childText2" refType="w" fact="0.076"/>
                  <dgm:constr type="t" for="ch" forName="childText2" refType="h" fact="0.3315"/>
                  <dgm:constr type="w" for="ch" forName="childText2" refType="w" fact="0.462"/>
                  <dgm:constr type="h" for="ch" forName="childText2" refType="h" fact="0.6685"/>
                </dgm:constrLst>
              </dgm:else>
            </dgm:choose>
          </dgm:else>
        </dgm:choose>
      </dgm:if>
      <dgm:if name="Name22" axis="ch" ptType="node" func="cnt" op="equ" val="3">
        <dgm:choose name="Name23">
          <dgm:if name="Name24" axis="ch ch" ptType="node node" func="cnt" op="equ" val="0">
            <dgm:alg type="composite">
              <dgm:param type="ar" val="4.1198"/>
            </dgm:alg>
            <dgm:choose name="Name25">
              <dgm:if name="Name26" func="var" arg="dir" op="equ" val="norm">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l" for="ch" forName="parentText1" refType="w" fact="0"/>
                  <dgm:constr type="t" for="ch" forName="parentText1" refType="h" fact="0"/>
                  <dgm:constr type="w" for="ch" forName="parentText1" refType="w"/>
                  <dgm:constr type="h" for="ch" forName="parentText1" refType="h" fact="0.6"/>
                  <dgm:constr type="l" for="ch" forName="parentText2" refType="w" fact="0.308"/>
                  <dgm:constr type="t" for="ch" forName="parentText2" refType="h" fact="0.2"/>
                  <dgm:constr type="w" for="ch" forName="parentText2" refType="w" fact="0.692"/>
                  <dgm:constr type="h" for="ch" forName="parentText2" refType="h" fact="0.6"/>
                  <dgm:constr type="l" for="ch" forName="parentText3" refType="w" fact="0.616"/>
                  <dgm:constr type="t" for="ch" forName="parentText3" refType="h" fact="0.4"/>
                  <dgm:constr type="w" for="ch" forName="parentText3" refType="w" fact="0.384"/>
                  <dgm:constr type="h" for="ch" forName="parentText3" refType="h" fact="0.6"/>
                </dgm:constrLst>
              </dgm:if>
              <dgm:else name="Name27">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l" for="ch" forName="parentText1" refType="w" fact="0"/>
                  <dgm:constr type="t" for="ch" forName="parentText1" refType="h" fact="0"/>
                  <dgm:constr type="w" for="ch" forName="parentText1" refType="w"/>
                  <dgm:constr type="h" for="ch" forName="parentText1" refType="h" fact="0.6"/>
                  <dgm:constr type="l" for="ch" forName="parentText2" refType="w" fact="0"/>
                  <dgm:constr type="t" for="ch" forName="parentText2" refType="h" fact="0.2"/>
                  <dgm:constr type="w" for="ch" forName="parentText2" refType="w" fact="0.692"/>
                  <dgm:constr type="h" for="ch" forName="parentText2" refType="h" fact="0.6"/>
                  <dgm:constr type="l" for="ch" forName="parentText3" refType="w" fact="0"/>
                  <dgm:constr type="t" for="ch" forName="parentText3" refType="h" fact="0.4"/>
                  <dgm:constr type="w" for="ch" forName="parentText3" refType="w" fact="0.384"/>
                  <dgm:constr type="h" for="ch" forName="parentText3" refType="h" fact="0.6"/>
                </dgm:constrLst>
              </dgm:else>
            </dgm:choose>
          </dgm:if>
          <dgm:else name="Name28">
            <dgm:alg type="composite">
              <dgm:param type="ar" val="2.0702"/>
            </dgm:alg>
            <dgm:choose name="Name29">
              <dgm:if name="Name3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parentText2" refType="primFontSz" refFor="des" refForName="parentText1" op="equ"/>
                  <dgm:constr type="primFontSz" for="des" forName="parentText3"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l" for="ch" forName="childText1" refType="w" fact="0"/>
                  <dgm:constr type="t" for="ch" forName="childText1" refType="h" fact="0.2325"/>
                  <dgm:constr type="w" for="ch" forName="childText1" refType="w" fact="0.308"/>
                  <dgm:constr type="h" for="ch" forName="childText1" refType="h" fact="0.5808"/>
                  <dgm:constr type="l" for="ch" forName="childText2" refType="w" fact="0.308"/>
                  <dgm:constr type="t" for="ch" forName="childText2" refType="h" fact="0.333"/>
                  <dgm:constr type="w" for="ch" forName="childText2" refType="w" fact="0.308"/>
                  <dgm:constr type="h" for="ch" forName="childText2" refType="h" fact="0.5808"/>
                  <dgm:constr type="l" for="ch" forName="childText3" refType="w" fact="0.616"/>
                  <dgm:constr type="t" for="ch" forName="childText3" refType="h" fact="0.4335"/>
                  <dgm:constr type="w" for="ch" forName="childText3" refType="w" fact="0.308"/>
                  <dgm:constr type="h" for="ch" forName="childText3" refType="h" fact="0.5723"/>
                  <dgm:constr type="l" for="ch" forName="parentText1" refType="w" fact="0"/>
                  <dgm:constr type="t" for="ch" forName="parentText1" refType="h" fact="0"/>
                  <dgm:constr type="w" for="ch" forName="parentText1" refType="w"/>
                  <dgm:constr type="h" for="ch" forName="parentText1" refType="h" fact="0.3015"/>
                  <dgm:constr type="l" for="ch" forName="parentText2" refType="w" fact="0.308"/>
                  <dgm:constr type="t" for="ch" forName="parentText2" refType="h" fact="0.1005"/>
                  <dgm:constr type="w" for="ch" forName="parentText2" refType="w" fact="0.692"/>
                  <dgm:constr type="h" for="ch" forName="parentText2" refType="h" fact="0.3015"/>
                  <dgm:constr type="l" for="ch" forName="parentText3" refType="w" fact="0.616"/>
                  <dgm:constr type="t" for="ch" forName="parentText3" refType="h" fact="0.201"/>
                  <dgm:constr type="w" for="ch" forName="parentText3" refType="w" fact="0.384"/>
                  <dgm:constr type="h" for="ch" forName="parentText3" refType="h" fact="0.3015"/>
                </dgm:constrLst>
              </dgm:if>
              <dgm:else name="Name3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parentText2" refType="primFontSz" refFor="des" refForName="parentText1" op="equ"/>
                  <dgm:constr type="primFontSz" for="des" forName="parentText3"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l" for="ch" forName="childText1" refType="w" fact="0.692"/>
                  <dgm:constr type="t" for="ch" forName="childText1" refType="h" fact="0.2325"/>
                  <dgm:constr type="w" for="ch" forName="childText1" refType="w" fact="0.308"/>
                  <dgm:constr type="h" for="ch" forName="childText1" refType="h" fact="0.5808"/>
                  <dgm:constr type="l" for="ch" forName="childText2" refType="w" fact="0.384"/>
                  <dgm:constr type="t" for="ch" forName="childText2" refType="h" fact="0.333"/>
                  <dgm:constr type="w" for="ch" forName="childText2" refType="w" fact="0.308"/>
                  <dgm:constr type="h" for="ch" forName="childText2" refType="h" fact="0.5808"/>
                  <dgm:constr type="l" for="ch" forName="childText3" refType="w" fact="0.076"/>
                  <dgm:constr type="t" for="ch" forName="childText3" refType="h" fact="0.4335"/>
                  <dgm:constr type="w" for="ch" forName="childText3" refType="w" fact="0.308"/>
                  <dgm:constr type="h" for="ch" forName="childText3" refType="h" fact="0.5723"/>
                  <dgm:constr type="l" for="ch" forName="parentText1" refType="w" fact="0"/>
                  <dgm:constr type="t" for="ch" forName="parentText1" refType="h" fact="0"/>
                  <dgm:constr type="w" for="ch" forName="parentText1" refType="w"/>
                  <dgm:constr type="h" for="ch" forName="parentText1" refType="h" fact="0.3015"/>
                  <dgm:constr type="l" for="ch" forName="parentText2" refType="w" fact="0"/>
                  <dgm:constr type="t" for="ch" forName="parentText2" refType="h" fact="0.1005"/>
                  <dgm:constr type="w" for="ch" forName="parentText2" refType="w" fact="0.692"/>
                  <dgm:constr type="h" for="ch" forName="parentText2" refType="h" fact="0.3015"/>
                  <dgm:constr type="l" for="ch" forName="parentText3" refType="w" fact="0"/>
                  <dgm:constr type="t" for="ch" forName="parentText3" refType="h" fact="0.201"/>
                  <dgm:constr type="w" for="ch" forName="parentText3" refType="w" fact="0.384"/>
                  <dgm:constr type="h" for="ch" forName="parentText3" refType="h" fact="0.3015"/>
                </dgm:constrLst>
              </dgm:else>
            </dgm:choose>
          </dgm:else>
        </dgm:choose>
      </dgm:if>
      <dgm:if name="Name32" axis="ch" ptType="node" func="cnt" op="equ" val="4">
        <dgm:choose name="Name33">
          <dgm:if name="Name34" axis="ch ch" ptType="node node" func="cnt" op="equ" val="0">
            <dgm:alg type="composite">
              <dgm:param type="ar" val="3.435"/>
            </dgm:alg>
            <dgm:choose name="Name35">
              <dgm:if name="Name36" func="var" arg="dir" op="equ" val="norm">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l" for="ch" forName="parentText1" refType="w" fact="0"/>
                  <dgm:constr type="t" for="ch" forName="parentText1" refType="h" fact="0"/>
                  <dgm:constr type="w" for="ch" forName="parentText1" refType="w"/>
                  <dgm:constr type="h" for="ch" forName="parentText1" refType="h" fact="0.5001"/>
                  <dgm:constr type="l" for="ch" forName="parentText2" refType="w" fact="0.2305"/>
                  <dgm:constr type="t" for="ch" forName="parentText2" refType="h" fact="0.1666"/>
                  <dgm:constr type="w" for="ch" forName="parentText2" refType="w" fact="0.7695"/>
                  <dgm:constr type="h" for="ch" forName="parentText2" refType="h" fact="0.5001"/>
                  <dgm:constr type="l" for="ch" forName="parentText3" refType="w" fact="0.461"/>
                  <dgm:constr type="t" for="ch" forName="parentText3" refType="h" fact="0.3333"/>
                  <dgm:constr type="w" for="ch" forName="parentText3" refType="w" fact="0.539"/>
                  <dgm:constr type="h" for="ch" forName="parentText3" refType="h" fact="0.5001"/>
                  <dgm:constr type="l" for="ch" forName="parentText4" refType="w" fact="0.6915"/>
                  <dgm:constr type="t" for="ch" forName="parentText4" refType="h" fact="0.4999"/>
                  <dgm:constr type="w" for="ch" forName="parentText4" refType="w" fact="0.3085"/>
                  <dgm:constr type="h" for="ch" forName="parentText4" refType="h" fact="0.5001"/>
                </dgm:constrLst>
              </dgm:if>
              <dgm:else name="Name37">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l" for="ch" forName="parentText1" refType="w" fact="0"/>
                  <dgm:constr type="t" for="ch" forName="parentText1" refType="h" fact="0"/>
                  <dgm:constr type="w" for="ch" forName="parentText1" refType="w"/>
                  <dgm:constr type="h" for="ch" forName="parentText1" refType="h" fact="0.5001"/>
                  <dgm:constr type="l" for="ch" forName="parentText2" refType="w" fact="0"/>
                  <dgm:constr type="t" for="ch" forName="parentText2" refType="h" fact="0.1666"/>
                  <dgm:constr type="w" for="ch" forName="parentText2" refType="w" fact="0.7695"/>
                  <dgm:constr type="h" for="ch" forName="parentText2" refType="h" fact="0.5001"/>
                  <dgm:constr type="l" for="ch" forName="parentText3" refType="w" fact="0"/>
                  <dgm:constr type="t" for="ch" forName="parentText3" refType="h" fact="0.3333"/>
                  <dgm:constr type="w" for="ch" forName="parentText3" refType="w" fact="0.539"/>
                  <dgm:constr type="h" for="ch" forName="parentText3" refType="h" fact="0.5001"/>
                  <dgm:constr type="l" for="ch" forName="parentText4" refType="w" fact="0"/>
                  <dgm:constr type="t" for="ch" forName="parentText4" refType="h" fact="0.4999"/>
                  <dgm:constr type="w" for="ch" forName="parentText4" refType="w" fact="0.3085"/>
                  <dgm:constr type="h" for="ch" forName="parentText4" refType="h" fact="0.5001"/>
                </dgm:constrLst>
              </dgm:else>
            </dgm:choose>
          </dgm:if>
          <dgm:else name="Name38">
            <dgm:alg type="composite">
              <dgm:param type="ar" val="1.9377"/>
            </dgm:alg>
            <dgm:choose name="Name39">
              <dgm:if name="Name4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l" for="ch" forName="childText1" refType="w" fact="0"/>
                  <dgm:constr type="t" for="ch" forName="childText1" refType="h" fact="0.218"/>
                  <dgm:constr type="w" for="ch" forName="childText1" refType="w" fact="0.2305"/>
                  <dgm:constr type="h" for="ch" forName="childText1" refType="h" fact="0.5218"/>
                  <dgm:constr type="l" for="ch" forName="childText2" refType="w" fact="0.2305"/>
                  <dgm:constr type="t" for="ch" forName="childText2" refType="h" fact="0.312"/>
                  <dgm:constr type="w" for="ch" forName="childText2" refType="w" fact="0.2305"/>
                  <dgm:constr type="h" for="ch" forName="childText2" refType="h" fact="0.5085"/>
                  <dgm:constr type="l" for="ch" forName="childText3" refType="w" fact="0.461"/>
                  <dgm:constr type="t" for="ch" forName="childText3" refType="h" fact="0.406"/>
                  <dgm:constr type="w" for="ch" forName="childText3" refType="w" fact="0.2305"/>
                  <dgm:constr type="h" for="ch" forName="childText3" refType="h" fact="0.5119"/>
                  <dgm:constr type="l" for="ch" forName="childText4" refType="w" fact="0.6915"/>
                  <dgm:constr type="t" for="ch" forName="childText4" refType="h" fact="0.5"/>
                  <dgm:constr type="w" for="ch" forName="childText4" refType="w" fact="0.2326"/>
                  <dgm:constr type="h" for="ch" forName="childText4" refType="h" fact="0.5179"/>
                  <dgm:constr type="l" for="ch" forName="parentText1" refType="w" fact="0"/>
                  <dgm:constr type="t" for="ch" forName="parentText1" refType="h" fact="0"/>
                  <dgm:constr type="w" for="ch" forName="parentText1" refType="w"/>
                  <dgm:constr type="h" for="ch" forName="parentText1" refType="h" fact="0.2821"/>
                  <dgm:constr type="l" for="ch" forName="parentText2" refType="w" fact="0.2305"/>
                  <dgm:constr type="t" for="ch" forName="parentText2" refType="h" fact="0.094"/>
                  <dgm:constr type="w" for="ch" forName="parentText2" refType="w" fact="0.7695"/>
                  <dgm:constr type="h" for="ch" forName="parentText2" refType="h" fact="0.2821"/>
                  <dgm:constr type="l" for="ch" forName="parentText3" refType="w" fact="0.461"/>
                  <dgm:constr type="t" for="ch" forName="parentText3" refType="h" fact="0.188"/>
                  <dgm:constr type="w" for="ch" forName="parentText3" refType="w" fact="0.539"/>
                  <dgm:constr type="h" for="ch" forName="parentText3" refType="h" fact="0.2821"/>
                  <dgm:constr type="l" for="ch" forName="parentText4" refType="w" fact="0.6915"/>
                  <dgm:constr type="t" for="ch" forName="parentText4" refType="h" fact="0.282"/>
                  <dgm:constr type="w" for="ch" forName="parentText4" refType="w" fact="0.3085"/>
                  <dgm:constr type="h" for="ch" forName="parentText4" refType="h" fact="0.2821"/>
                </dgm:constrLst>
              </dgm:if>
              <dgm:else name="Name4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l" for="ch" forName="childText1" refType="w" fact="0.7695"/>
                  <dgm:constr type="t" for="ch" forName="childText1" refType="h" fact="0.218"/>
                  <dgm:constr type="w" for="ch" forName="childText1" refType="w" fact="0.2305"/>
                  <dgm:constr type="h" for="ch" forName="childText1" refType="h" fact="0.5218"/>
                  <dgm:constr type="l" for="ch" forName="childText2" refType="w" fact="0.539"/>
                  <dgm:constr type="t" for="ch" forName="childText2" refType="h" fact="0.312"/>
                  <dgm:constr type="w" for="ch" forName="childText2" refType="w" fact="0.2305"/>
                  <dgm:constr type="h" for="ch" forName="childText2" refType="h" fact="0.5085"/>
                  <dgm:constr type="l" for="ch" forName="childText3" refType="w" fact="0.3085"/>
                  <dgm:constr type="t" for="ch" forName="childText3" refType="h" fact="0.406"/>
                  <dgm:constr type="w" for="ch" forName="childText3" refType="w" fact="0.2305"/>
                  <dgm:constr type="h" for="ch" forName="childText3" refType="h" fact="0.5119"/>
                  <dgm:constr type="l" for="ch" forName="childText4" refType="w" fact="0.076"/>
                  <dgm:constr type="t" for="ch" forName="childText4" refType="h" fact="0.5"/>
                  <dgm:constr type="w" for="ch" forName="childText4" refType="w" fact="0.2346"/>
                  <dgm:constr type="h" for="ch" forName="childText4" refType="h" fact="0.5179"/>
                  <dgm:constr type="l" for="ch" forName="parentText1" refType="w" fact="0"/>
                  <dgm:constr type="t" for="ch" forName="parentText1" refType="h" fact="0"/>
                  <dgm:constr type="w" for="ch" forName="parentText1" refType="w"/>
                  <dgm:constr type="h" for="ch" forName="parentText1" refType="h" fact="0.2821"/>
                  <dgm:constr type="l" for="ch" forName="parentText2" refType="w" fact="0"/>
                  <dgm:constr type="t" for="ch" forName="parentText2" refType="h" fact="0.094"/>
                  <dgm:constr type="w" for="ch" forName="parentText2" refType="w" fact="0.7695"/>
                  <dgm:constr type="h" for="ch" forName="parentText2" refType="h" fact="0.2821"/>
                  <dgm:constr type="l" for="ch" forName="parentText3" refType="w" fact="0"/>
                  <dgm:constr type="t" for="ch" forName="parentText3" refType="h" fact="0.188"/>
                  <dgm:constr type="w" for="ch" forName="parentText3" refType="w" fact="0.539"/>
                  <dgm:constr type="h" for="ch" forName="parentText3" refType="h" fact="0.2821"/>
                  <dgm:constr type="l" for="ch" forName="parentText4" refType="w" fact="0"/>
                  <dgm:constr type="t" for="ch" forName="parentText4" refType="h" fact="0.282"/>
                  <dgm:constr type="w" for="ch" forName="parentText4" refType="w" fact="0.3085"/>
                  <dgm:constr type="h" for="ch" forName="parentText4" refType="h" fact="0.2821"/>
                </dgm:constrLst>
              </dgm:else>
            </dgm:choose>
          </dgm:else>
        </dgm:choose>
      </dgm:if>
      <dgm:else name="Name42">
        <dgm:choose name="Name43">
          <dgm:if name="Name44" axis="ch ch" ptType="node node" func="cnt" op="equ" val="0">
            <dgm:alg type="composite">
              <dgm:param type="ar" val="2.9463"/>
            </dgm:alg>
            <dgm:choose name="Name45">
              <dgm:if name="Name46" func="var" arg="dir" op="equ" val="norm">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l" for="ch" forName="parentText1" refType="w" fact="0"/>
                  <dgm:constr type="t" for="ch" forName="parentText1" refType="h" fact="0"/>
                  <dgm:constr type="w" for="ch" forName="parentText1" refType="w"/>
                  <dgm:constr type="h" for="ch" forName="parentText1" refType="h" fact="0.4285"/>
                  <dgm:constr type="l" for="ch" forName="parentText2" refType="w" fact="0.1848"/>
                  <dgm:constr type="t" for="ch" forName="parentText2" refType="h" fact="0.1429"/>
                  <dgm:constr type="w" for="ch" forName="parentText2" refType="w" fact="0.8152"/>
                  <dgm:constr type="h" for="ch" forName="parentText2" refType="h" fact="0.4285"/>
                  <dgm:constr type="l" for="ch" forName="parentText3" refType="w" fact="0.3696"/>
                  <dgm:constr type="t" for="ch" forName="parentText3" refType="h" fact="0.2858"/>
                  <dgm:constr type="w" for="ch" forName="parentText3" refType="w" fact="0.6304"/>
                  <dgm:constr type="h" for="ch" forName="parentText3" refType="h" fact="0.4285"/>
                  <dgm:constr type="l" for="ch" forName="parentText4" refType="w" fact="0.5545"/>
                  <dgm:constr type="t" for="ch" forName="parentText4" refType="h" fact="0.4286"/>
                  <dgm:constr type="w" for="ch" forName="parentText4" refType="w" fact="0.4455"/>
                  <dgm:constr type="h" for="ch" forName="parentText4" refType="h" fact="0.4285"/>
                  <dgm:constr type="l" for="ch" forName="parentText5" refType="w" fact="0.7393"/>
                  <dgm:constr type="t" for="ch" forName="parentText5" refType="h" fact="0.5715"/>
                  <dgm:constr type="w" for="ch" forName="parentText5" refType="w" fact="0.2607"/>
                  <dgm:constr type="h" for="ch" forName="parentText5" refType="h" fact="0.4285"/>
                </dgm:constrLst>
              </dgm:if>
              <dgm:else name="Name47">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l" for="ch" forName="parentText1" refType="w" fact="0"/>
                  <dgm:constr type="t" for="ch" forName="parentText1" refType="h" fact="0"/>
                  <dgm:constr type="w" for="ch" forName="parentText1" refType="w"/>
                  <dgm:constr type="h" for="ch" forName="parentText1" refType="h" fact="0.4285"/>
                  <dgm:constr type="l" for="ch" forName="parentText2" refType="w" fact="0"/>
                  <dgm:constr type="t" for="ch" forName="parentText2" refType="h" fact="0.1429"/>
                  <dgm:constr type="w" for="ch" forName="parentText2" refType="w" fact="0.8152"/>
                  <dgm:constr type="h" for="ch" forName="parentText2" refType="h" fact="0.4285"/>
                  <dgm:constr type="l" for="ch" forName="parentText3" refType="w" fact="0"/>
                  <dgm:constr type="t" for="ch" forName="parentText3" refType="h" fact="0.2858"/>
                  <dgm:constr type="w" for="ch" forName="parentText3" refType="w" fact="0.6304"/>
                  <dgm:constr type="h" for="ch" forName="parentText3" refType="h" fact="0.4285"/>
                  <dgm:constr type="l" for="ch" forName="parentText4" refType="w" fact="0"/>
                  <dgm:constr type="t" for="ch" forName="parentText4" refType="h" fact="0.4286"/>
                  <dgm:constr type="w" for="ch" forName="parentText4" refType="w" fact="0.4455"/>
                  <dgm:constr type="h" for="ch" forName="parentText4" refType="h" fact="0.4285"/>
                  <dgm:constr type="l" for="ch" forName="parentText5" refType="w" fact="0"/>
                  <dgm:constr type="t" for="ch" forName="parentText5" refType="h" fact="0.5715"/>
                  <dgm:constr type="w" for="ch" forName="parentText5" refType="w" fact="0.2607"/>
                  <dgm:constr type="h" for="ch" forName="parentText5" refType="h" fact="0.4285"/>
                </dgm:constrLst>
              </dgm:else>
            </dgm:choose>
          </dgm:if>
          <dgm:else name="Name48">
            <dgm:alg type="composite">
              <dgm:param type="ar" val="1.7837"/>
            </dgm:alg>
            <dgm:choose name="Name49">
              <dgm:if name="Name5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5"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5"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5"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childText5" refType="primFontSz" refFor="des" refForName="parentText4" op="lte"/>
                  <dgm:constr type="primFontSz" for="des" forName="childText1" refType="primFontSz" refFor="des" refForName="parentText5" op="lte"/>
                  <dgm:constr type="primFontSz" for="des" forName="childText2" refType="primFontSz" refFor="des" refForName="parentText5" op="lte"/>
                  <dgm:constr type="primFontSz" for="des" forName="childText3" refType="primFontSz" refFor="des" refForName="parentText5" op="lte"/>
                  <dgm:constr type="primFontSz" for="des" forName="childText4" refType="primFontSz" refFor="des" refForName="parentText5" op="lte"/>
                  <dgm:constr type="primFontSz" for="des" forName="childText5" refType="primFontSz" refFor="des" refForName="parentText5"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primFontSz" for="des" forName="childText5" refType="primFontSz" refFor="des" refForName="childText1" op="equ"/>
                  <dgm:constr type="l" for="ch" forName="childText1" refType="w" fact="0"/>
                  <dgm:constr type="t" for="ch" forName="childText1" refType="h" fact="0.1997"/>
                  <dgm:constr type="w" for="ch" forName="childText1" refType="w" fact="0.18482"/>
                  <dgm:constr type="h" for="ch" forName="childText1" refType="h" fact="0.4763"/>
                  <dgm:constr type="l" for="ch" forName="childText2" refType="w" fact="0.1848"/>
                  <dgm:constr type="t" for="ch" forName="childText2" refType="h" fact="0.2862"/>
                  <dgm:constr type="w" for="ch" forName="childText2" refType="w" fact="0.18482"/>
                  <dgm:constr type="h" for="ch" forName="childText2" refType="h" fact="0.4763"/>
                  <dgm:constr type="l" for="ch" forName="childText3" refType="w" fact="0.3696"/>
                  <dgm:constr type="t" for="ch" forName="childText3" refType="h" fact="0.3727"/>
                  <dgm:constr type="w" for="ch" forName="childText3" refType="w" fact="0.18482"/>
                  <dgm:constr type="h" for="ch" forName="childText3" refType="h" fact="0.4763"/>
                  <dgm:constr type="l" for="ch" forName="childText4" refType="w" fact="0.5545"/>
                  <dgm:constr type="t" for="ch" forName="childText4" refType="h" fact="0.4592"/>
                  <dgm:constr type="w" for="ch" forName="childText4" refType="w" fact="0.18482"/>
                  <dgm:constr type="h" for="ch" forName="childText4" refType="h" fact="0.4763"/>
                  <dgm:constr type="l" for="ch" forName="childText5" refType="w" fact="0.7393"/>
                  <dgm:constr type="t" for="ch" forName="childText5" refType="h" fact="0.5457"/>
                  <dgm:constr type="w" for="ch" forName="childText5" refType="w" fact="0.18482"/>
                  <dgm:constr type="h" for="ch" forName="childText5" refType="h" fact="0.4763"/>
                  <dgm:constr type="l" for="ch" forName="parentText1" refType="w" fact="0"/>
                  <dgm:constr type="t" for="ch" forName="parentText1" refType="h" fact="0"/>
                  <dgm:constr type="w" for="ch" forName="parentText1" refType="w"/>
                  <dgm:constr type="h" for="ch" forName="parentText1" refType="h" fact="0.2594"/>
                  <dgm:constr type="l" for="ch" forName="parentText2" refType="w" fact="0.1848"/>
                  <dgm:constr type="t" for="ch" forName="parentText2" refType="h" fact="0.0865"/>
                  <dgm:constr type="w" for="ch" forName="parentText2" refType="w" fact="0.8152"/>
                  <dgm:constr type="h" for="ch" forName="parentText2" refType="h" fact="0.2594"/>
                  <dgm:constr type="l" for="ch" forName="parentText3" refType="w" fact="0.3696"/>
                  <dgm:constr type="t" for="ch" forName="parentText3" refType="h" fact="0.173"/>
                  <dgm:constr type="w" for="ch" forName="parentText3" refType="w" fact="0.6304"/>
                  <dgm:constr type="h" for="ch" forName="parentText3" refType="h" fact="0.2594"/>
                  <dgm:constr type="l" for="ch" forName="parentText4" refType="w" fact="0.5545"/>
                  <dgm:constr type="t" for="ch" forName="parentText4" refType="h" fact="0.2595"/>
                  <dgm:constr type="w" for="ch" forName="parentText4" refType="w" fact="0.4455"/>
                  <dgm:constr type="h" for="ch" forName="parentText4" refType="h" fact="0.2594"/>
                  <dgm:constr type="l" for="ch" forName="parentText5" refType="w" fact="0.7393"/>
                  <dgm:constr type="t" for="ch" forName="parentText5" refType="h" fact="0.346"/>
                  <dgm:constr type="w" for="ch" forName="parentText5" refType="w" fact="0.2607"/>
                  <dgm:constr type="h" for="ch" forName="parentText5" refType="h" fact="0.2594"/>
                </dgm:constrLst>
              </dgm:if>
              <dgm:else name="Name5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5"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5"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5"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childText5" refType="primFontSz" refFor="des" refForName="parentText4" op="lte"/>
                  <dgm:constr type="primFontSz" for="des" forName="childText1" refType="primFontSz" refFor="des" refForName="parentText5" op="lte"/>
                  <dgm:constr type="primFontSz" for="des" forName="childText2" refType="primFontSz" refFor="des" refForName="parentText5" op="lte"/>
                  <dgm:constr type="primFontSz" for="des" forName="childText3" refType="primFontSz" refFor="des" refForName="parentText5" op="lte"/>
                  <dgm:constr type="primFontSz" for="des" forName="childText4" refType="primFontSz" refFor="des" refForName="parentText5" op="lte"/>
                  <dgm:constr type="primFontSz" for="des" forName="childText5" refType="primFontSz" refFor="des" refForName="parentText5"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primFontSz" for="des" forName="childText5" refType="primFontSz" refFor="des" refForName="childText1" op="equ"/>
                  <dgm:constr type="l" for="ch" forName="childText1" refType="w" fact="0.81518"/>
                  <dgm:constr type="t" for="ch" forName="childText1" refType="h" fact="0.1997"/>
                  <dgm:constr type="w" for="ch" forName="childText1" refType="w" fact="0.18482"/>
                  <dgm:constr type="h" for="ch" forName="childText1" refType="h" fact="0.4763"/>
                  <dgm:constr type="l" for="ch" forName="childText2" refType="w" fact="0.63036"/>
                  <dgm:constr type="t" for="ch" forName="childText2" refType="h" fact="0.2862"/>
                  <dgm:constr type="w" for="ch" forName="childText2" refType="w" fact="0.18482"/>
                  <dgm:constr type="h" for="ch" forName="childText2" refType="h" fact="0.4763"/>
                  <dgm:constr type="l" for="ch" forName="childText3" refType="w" fact="0.44554"/>
                  <dgm:constr type="t" for="ch" forName="childText3" refType="h" fact="0.3727"/>
                  <dgm:constr type="w" for="ch" forName="childText3" refType="w" fact="0.18482"/>
                  <dgm:constr type="h" for="ch" forName="childText3" refType="h" fact="0.4763"/>
                  <dgm:constr type="l" for="ch" forName="childText4" refType="w" fact="0.26072"/>
                  <dgm:constr type="t" for="ch" forName="childText4" refType="h" fact="0.4592"/>
                  <dgm:constr type="w" for="ch" forName="childText4" refType="w" fact="0.18482"/>
                  <dgm:constr type="h" for="ch" forName="childText4" refType="h" fact="0.4763"/>
                  <dgm:constr type="l" for="ch" forName="childText5" refType="w" fact="0.0759"/>
                  <dgm:constr type="t" for="ch" forName="childText5" refType="h" fact="0.5457"/>
                  <dgm:constr type="w" for="ch" forName="childText5" refType="w" fact="0.18482"/>
                  <dgm:constr type="h" for="ch" forName="childText5" refType="h" fact="0.4763"/>
                  <dgm:constr type="l" for="ch" forName="parentText1" refType="w" fact="0"/>
                  <dgm:constr type="t" for="ch" forName="parentText1" refType="h" fact="0"/>
                  <dgm:constr type="w" for="ch" forName="parentText1" refType="w"/>
                  <dgm:constr type="h" for="ch" forName="parentText1" refType="h" fact="0.2594"/>
                  <dgm:constr type="l" for="ch" forName="parentText2" refType="w" fact="0"/>
                  <dgm:constr type="t" for="ch" forName="parentText2" refType="h" fact="0.0865"/>
                  <dgm:constr type="w" for="ch" forName="parentText2" refType="w" fact="0.8152"/>
                  <dgm:constr type="h" for="ch" forName="parentText2" refType="h" fact="0.2594"/>
                  <dgm:constr type="l" for="ch" forName="parentText3" refType="w" fact="0"/>
                  <dgm:constr type="t" for="ch" forName="parentText3" refType="h" fact="0.173"/>
                  <dgm:constr type="w" for="ch" forName="parentText3" refType="w" fact="0.6304"/>
                  <dgm:constr type="h" for="ch" forName="parentText3" refType="h" fact="0.2594"/>
                  <dgm:constr type="l" for="ch" forName="parentText4" refType="w" fact="0"/>
                  <dgm:constr type="t" for="ch" forName="parentText4" refType="h" fact="0.2595"/>
                  <dgm:constr type="w" for="ch" forName="parentText4" refType="w" fact="0.4455"/>
                  <dgm:constr type="h" for="ch" forName="parentText4" refType="h" fact="0.2594"/>
                  <dgm:constr type="l" for="ch" forName="parentText5" refType="w" fact="0"/>
                  <dgm:constr type="t" for="ch" forName="parentText5" refType="h" fact="0.346"/>
                  <dgm:constr type="w" for="ch" forName="parentText5" refType="w" fact="0.2607"/>
                  <dgm:constr type="h" for="ch" forName="parentText5" refType="h" fact="0.2594"/>
                </dgm:constrLst>
              </dgm:else>
            </dgm:choose>
          </dgm:else>
        </dgm:choose>
      </dgm:else>
    </dgm:choose>
    <dgm:forEach name="Name52" axis="ch" ptType="node" cnt="1">
      <dgm:layoutNode name="parentText1" styleLbl="node1">
        <dgm:varLst>
          <dgm:chMax/>
          <dgm:chPref val="3"/>
          <dgm:bulletEnabled val="1"/>
        </dgm:varLst>
        <dgm:choose name="Name53">
          <dgm:if name="Name54"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55">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56">
        <dgm:if name="Name57" axis="ch" ptType="node" func="cnt" op="gte" val="1">
          <dgm:layoutNode name="childText1"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8"/>
      </dgm:choose>
    </dgm:forEach>
    <dgm:forEach name="Name59" axis="ch" ptType="node" st="2" cnt="1">
      <dgm:layoutNode name="parentText2" styleLbl="node1">
        <dgm:varLst>
          <dgm:chMax/>
          <dgm:chPref val="3"/>
          <dgm:bulletEnabled val="1"/>
        </dgm:varLst>
        <dgm:choose name="Name60">
          <dgm:if name="Name61"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62">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63">
        <dgm:if name="Name64" axis="ch" ptType="node" func="cnt" op="gte" val="1">
          <dgm:layoutNode name="childText2"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5"/>
      </dgm:choose>
    </dgm:forEach>
    <dgm:forEach name="Name66" axis="ch" ptType="node" st="3" cnt="1">
      <dgm:layoutNode name="parentText3" styleLbl="node1">
        <dgm:varLst>
          <dgm:chMax/>
          <dgm:chPref val="3"/>
          <dgm:bulletEnabled val="1"/>
        </dgm:varLst>
        <dgm:choose name="Name67">
          <dgm:if name="Name68"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69">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70">
        <dgm:if name="Name71" axis="ch" ptType="node" func="cnt" op="gte" val="1">
          <dgm:layoutNode name="childText3"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forEach>
    <dgm:forEach name="Name73" axis="ch" ptType="node" st="4" cnt="1">
      <dgm:layoutNode name="parentText4" styleLbl="node1">
        <dgm:varLst>
          <dgm:chMax/>
          <dgm:chPref val="3"/>
          <dgm:bulletEnabled val="1"/>
        </dgm:varLst>
        <dgm:choose name="Name74">
          <dgm:if name="Name75"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76">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77">
        <dgm:if name="Name78" axis="ch" ptType="node" func="cnt" op="gte" val="1">
          <dgm:layoutNode name="childText4"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9"/>
      </dgm:choose>
    </dgm:forEach>
    <dgm:forEach name="Name80" axis="ch" ptType="node" st="5" cnt="1">
      <dgm:layoutNode name="parentText5" styleLbl="node1">
        <dgm:varLst>
          <dgm:chMax/>
          <dgm:chPref val="3"/>
          <dgm:bulletEnabled val="1"/>
        </dgm:varLst>
        <dgm:choose name="Name81">
          <dgm:if name="Name82"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83">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84">
        <dgm:if name="Name85" axis="ch" ptType="node" func="cnt" op="gte" val="1">
          <dgm:layoutNode name="childText5"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6"/>
      </dgm:choose>
    </dgm:forEach>
  </dgm:layoutNode>
</dgm:layoutDef>
</file>

<file path=ppt/diagrams/layout2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0.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3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4.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35.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6.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37.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38.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9.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40.xml><?xml version="1.0" encoding="utf-8"?>
<dgm:layoutDef xmlns:dgm="http://schemas.openxmlformats.org/drawingml/2006/diagram" xmlns:a="http://schemas.openxmlformats.org/drawingml/2006/main" uniqueId="urn:microsoft.com/office/officeart/2005/8/layout/pList2">
  <dgm:title val=""/>
  <dgm:desc val=""/>
  <dgm:catLst>
    <dgm:cat type="list" pri="11000"/>
    <dgm:cat type="picture" pri="24000"/>
    <dgm:cat type="pictureconvert" pri="2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bkgdShp" refType="w"/>
      <dgm:constr type="h" for="ch" forName="bkgdShp" refType="h" fact="0.45"/>
      <dgm:constr type="t" for="ch" forName="bkgdShp"/>
      <dgm:constr type="w" for="ch" forName="linComp" refType="w" fact="0.94"/>
      <dgm:constr type="h" for="ch" forName="linComp" refType="h"/>
      <dgm:constr type="ctrX" for="ch" forName="linComp" refType="w" fact="0.5"/>
    </dgm:constrLst>
    <dgm:ruleLst/>
    <dgm:choose name="Name1">
      <dgm:if name="Name2" axis="ch" ptType="node" func="cnt" op="gte" val="1">
        <dgm:layoutNode name="bkgdShp" styleLbl="alignAccFollowNode1">
          <dgm:alg type="sp"/>
          <dgm:shape xmlns:r="http://schemas.openxmlformats.org/officeDocument/2006/relationships" type="roundRect" r:blip="">
            <dgm:adjLst>
              <dgm:adj idx="1" val="0.1"/>
            </dgm:adjLst>
          </dgm:shape>
          <dgm:presOf/>
          <dgm:constrLst/>
          <dgm:ruleLst/>
        </dgm:layoutNode>
        <dgm:layoutNode name="linComp">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1"/>
            <dgm:constr type="h" for="ch" ptType="sibTrans" op="equ"/>
            <dgm:constr type="h" for="ch" forName="compNode" op="equ"/>
            <dgm:constr type="primFontSz" for="des" forName="node" op="equ"/>
          </dgm:constrLst>
          <dgm:ruleLst/>
          <dgm:forEach name="nodesForEach" axis="ch" ptType="node">
            <dgm:layoutNode name="compNode">
              <dgm:alg type="composite"/>
              <dgm:shape xmlns:r="http://schemas.openxmlformats.org/officeDocument/2006/relationships" r:blip="">
                <dgm:adjLst/>
              </dgm:shape>
              <dgm:presOf/>
              <dgm:constrLst>
                <dgm:constr type="w" for="ch" forName="node" refType="w"/>
                <dgm:constr type="h" for="ch" forName="node" refType="h" fact="0.55"/>
                <dgm:constr type="b" for="ch" forName="node" refType="h"/>
                <dgm:constr type="w" for="ch" forName="invisiNode" refType="w" fact="0.75"/>
                <dgm:constr type="h" for="ch" forName="invisiNode" refType="h" fact="0.06"/>
                <dgm:constr type="t" for="ch" forName="invisiNode"/>
                <dgm:constr type="w" for="ch" forName="imagNode" refType="w"/>
                <dgm:constr type="h" for="ch" forName="imagNode" refType="h" fact="0.33"/>
                <dgm:constr type="ctrX" for="ch" forName="imagNode" refType="w" fact="0.5"/>
                <dgm:constr type="t" for="ch" forName="imagNode" refType="h" fact="0.06"/>
              </dgm:constrLst>
              <dgm:ruleLst/>
              <dgm:layoutNode name="node" styleLbl="node1">
                <dgm:varLst>
                  <dgm:bulletEnabled val="1"/>
                </dgm:varLst>
                <dgm:alg type="tx">
                  <dgm:param type="txAnchorVert" val="t"/>
                </dgm:alg>
                <dgm:shape xmlns:r="http://schemas.openxmlformats.org/officeDocument/2006/relationships" rot="180" type="round2SameRect" r:blip="">
                  <dgm:adjLst>
                    <dgm:adj idx="1" val="0.105"/>
                  </dgm:adjLst>
                </dgm:shape>
                <dgm:presOf axis="desOrSelf" ptType="node"/>
                <dgm:constrLst>
                  <dgm:constr type="primFontSz" val="65"/>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roundRect" r:blip="" zOrderOff="-2" blipPhldr="1">
                  <dgm:adjLst>
                    <dgm:adj idx="1" val="0.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if>
      <dgm:else name="Name6"/>
    </dgm:choose>
  </dgm:layoutNode>
</dgm:layoutDef>
</file>

<file path=ppt/diagrams/layout4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3.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44.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45.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46.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47.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48.xml><?xml version="1.0" encoding="utf-8"?>
<dgm:layoutDef xmlns:dgm="http://schemas.openxmlformats.org/drawingml/2006/diagram" xmlns:a="http://schemas.openxmlformats.org/drawingml/2006/main" uniqueId="urn:microsoft.com/office/officeart/2005/8/layout/hList3">
  <dgm:title val=""/>
  <dgm:desc val=""/>
  <dgm:catLst>
    <dgm:cat type="list" pri="1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1" destId="2" srcOrd="0" destOrd="0"/>
        <dgm:cxn modelId="7" srcId="1" destId="3" srcOrd="1" destOrd="0"/>
        <dgm:cxn modelId="8" srcId="1" destId="4" srcOrd="2" destOrd="0"/>
      </dgm:cxnLst>
      <dgm:bg/>
      <dgm:whole/>
    </dgm:dataModel>
  </dgm:sampData>
  <dgm:styleData>
    <dgm:dataModel>
      <dgm:ptLst>
        <dgm:pt modelId="0" type="doc"/>
        <dgm:pt modelId="1"/>
        <dgm:pt modelId="2"/>
        <dgm:pt modelId="3"/>
      </dgm:ptLst>
      <dgm:cxnLst>
        <dgm:cxn modelId="5" srcId="0" destId="1" srcOrd="0" destOrd="0"/>
        <dgm:cxn modelId="6" srcId="1" destId="2" srcOrd="0" destOrd="0"/>
        <dgm:cxn modelId="7" srcId="1" destId="3" srcOrd="1" destOrd="0"/>
      </dgm:cxnLst>
      <dgm:bg/>
      <dgm:whole/>
    </dgm:dataModel>
  </dgm:styleData>
  <dgm:clrData>
    <dgm:dataModel>
      <dgm:ptLst>
        <dgm:pt modelId="0" type="doc"/>
        <dgm:pt modelId="1"/>
        <dgm:pt modelId="2"/>
        <dgm:pt modelId="3"/>
        <dgm:pt modelId="4"/>
        <dgm:pt modelId="5"/>
      </dgm:ptLst>
      <dgm:cxnLst>
        <dgm:cxn modelId="6" srcId="0" destId="1" srcOrd="0" destOrd="0"/>
        <dgm:cxn modelId="7" srcId="1" destId="2" srcOrd="0" destOrd="0"/>
        <dgm:cxn modelId="8" srcId="1" destId="3" srcOrd="1" destOrd="0"/>
        <dgm:cxn modelId="9" srcId="1" destId="4" srcOrd="2" destOrd="0"/>
        <dgm:cxn modelId="10" srcId="1" destId="5" srcOrd="3" destOrd="0"/>
      </dgm:cxnLst>
      <dgm:bg/>
      <dgm:whole/>
    </dgm:dataModel>
  </dgm:clrData>
  <dgm:layoutNode name="composite">
    <dgm:varLst>
      <dgm:chMax val="1"/>
      <dgm:dir/>
      <dgm:resizeHandles val="exact"/>
    </dgm:varLst>
    <dgm:alg type="composite"/>
    <dgm:shape xmlns:r="http://schemas.openxmlformats.org/officeDocument/2006/relationships" r:blip="">
      <dgm:adjLst/>
    </dgm:shape>
    <dgm:presOf/>
    <dgm:constrLst>
      <dgm:constr type="w" for="ch" forName="roof" refType="w"/>
      <dgm:constr type="h" for="ch" forName="roof" refType="h" fact="0.3"/>
      <dgm:constr type="primFontSz" for="ch" forName="roof" val="65"/>
      <dgm:constr type="w" for="ch" forName="pillars" refType="w"/>
      <dgm:constr type="h" for="ch" forName="pillars" refType="h" fact="0.63"/>
      <dgm:constr type="t" for="ch" forName="pillars" refType="h" fact="0.3"/>
      <dgm:constr type="primFontSz" for="des" forName="pillar1" val="65"/>
      <dgm:constr type="primFontSz" for="des" forName="pillarX" refType="primFontSz" refFor="des" refForName="pillar1" op="equ"/>
      <dgm:constr type="w" for="ch" forName="base" refType="w"/>
      <dgm:constr type="h" for="ch" forName="base" refType="h" fact="0.07"/>
      <dgm:constr type="t" for="ch" forName="base" refType="h" fact="0.93"/>
    </dgm:constrLst>
    <dgm:ruleLst/>
    <dgm:forEach name="Name0" axis="ch" ptType="node" cnt="1">
      <dgm:layoutNode name="roof" styleLbl="dkBgShp">
        <dgm:alg type="tx"/>
        <dgm:shape xmlns:r="http://schemas.openxmlformats.org/officeDocument/2006/relationships" type="rect" r:blip="">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illars" styleLbl="node1">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pillar1" refType="w"/>
          <dgm:constr type="h" for="ch" forName="pillar1" refType="h"/>
          <dgm:constr type="w" for="ch" forName="pillarX" refType="w"/>
          <dgm:constr type="h" for="ch" forName="pillarX" refType="h"/>
        </dgm:constrLst>
        <dgm:ruleLst/>
        <dgm:layoutNode name="pillar1" styleLbl="node1">
          <dgm:varLst>
            <dgm:bulletEnabled val="1"/>
          </dgm:varLst>
          <dgm:alg type="tx"/>
          <dgm:shape xmlns:r="http://schemas.openxmlformats.org/officeDocument/2006/relationships" type="rect" r:blip="">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ch" ptType="node" st="2">
          <dgm:layoutNode name="pillarX" styleLbl="node1">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dgm:layoutNode>
      <dgm:layoutNode name="base" styleLbl="dkBgShp">
        <dgm:alg type="sp"/>
        <dgm:shape xmlns:r="http://schemas.openxmlformats.org/officeDocument/2006/relationships" type="rect" r:blip="">
          <dgm:adjLst/>
        </dgm:shape>
        <dgm:presOf/>
        <dgm:constrLst/>
        <dgm:ruleLst/>
      </dgm:layoutNode>
    </dgm:forEach>
  </dgm:layoutNode>
</dgm:layoutDef>
</file>

<file path=ppt/diagrams/layout4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5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5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5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55.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56.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57.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58.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59.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6.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60.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61.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6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5.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layout66.xml><?xml version="1.0" encoding="utf-8"?>
<dgm:layoutDef xmlns:dgm="http://schemas.openxmlformats.org/drawingml/2006/diagram" xmlns:a="http://schemas.openxmlformats.org/drawingml/2006/main" uniqueId="urn:microsoft.com/office/officeart/2005/8/layout/bList2">
  <dgm:title val=""/>
  <dgm:desc val=""/>
  <dgm:catLst>
    <dgm:cat type="list" pri="7000"/>
    <dgm:cat type="convert" pri="16000"/>
    <dgm:cat type="picture" pri="28000"/>
    <dgm:cat type="pictureconvert" pri="28000"/>
  </dgm:catLst>
  <dgm:sampData useDef="1">
    <dgm:dataModel>
      <dgm:pt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dir/>
      <dgm:animLvl val="lvl"/>
      <dgm:resizeHandles val="exact"/>
    </dgm:varLst>
    <dgm:choose name="Name0">
      <dgm:if name="Name1" axis="self"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08"/>
      <dgm:constr type="sp" refType="w" refFor="ch" refForName="compNode" op="equ" fact="0.16"/>
      <dgm:constr type="primFontSz" for="des" forName="parentText" op="equ" val="65"/>
      <dgm:constr type="primFontSz" for="des" forName="childRect" op="equ" val="65"/>
    </dgm:constrLst>
    <dgm:ruleLst/>
    <dgm:forEach name="nodesForEach" axis="ch" ptType="node">
      <dgm:layoutNode name="compNode">
        <dgm:alg type="composite">
          <dgm:param type="ar" val="0.943"/>
        </dgm:alg>
        <dgm:shape xmlns:r="http://schemas.openxmlformats.org/officeDocument/2006/relationships" r:blip="">
          <dgm:adjLst/>
        </dgm:shape>
        <dgm:presOf/>
        <dgm:choose name="Name3">
          <dgm:if name="Name4" axis="self" func="var" arg="dir" op="equ" val="norm">
            <dgm:constrLst>
              <dgm:constr type="w" val="1"/>
              <dgm:constr type="h" refType="w" fact="1.06"/>
              <dgm:constr type="h" for="ch" forName="childRect" refType="h" fact="0.65"/>
              <dgm:constr type="w" for="ch" forName="childRect" refType="w" fact="0.923"/>
              <dgm:constr type="l" for="ch" forName="childRect"/>
              <dgm:constr type="t" for="ch" forName="childRect"/>
              <dgm:constr type="w" for="ch" forName="parentText" refType="w" fact="0.65"/>
              <dgm:constr type="h" for="ch" forName="parentText" refType="h" refFor="ch" refForName="childRect" fact="0.43"/>
              <dgm:constr type="l" for="ch" forName="parentText"/>
              <dgm:constr type="t" for="ch" forName="parentText" refType="h" refFor="ch" refForName="childRect"/>
              <dgm:constr type="w" for="ch" forName="parentRect" refType="w" fact="0.923"/>
              <dgm:constr type="h" for="ch" forName="parentRect" refType="h" refFor="ch" refForName="parentText"/>
              <dgm:constr type="l" for="ch" forName="parentRect"/>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r" for="ch" forName="adorn" refType="w"/>
            </dgm:constrLst>
          </dgm:if>
          <dgm:else name="Name5">
            <dgm:constrLst>
              <dgm:constr type="w" val="1"/>
              <dgm:constr type="h" refType="w" fact="1.06"/>
              <dgm:constr type="h" for="ch" forName="childRect" refType="h" fact="0.65"/>
              <dgm:constr type="w" for="ch" forName="childRect" refType="w" fact="0.923"/>
              <dgm:constr type="r" for="ch" forName="childRect" refType="w"/>
              <dgm:constr type="t" for="ch" forName="childRect"/>
              <dgm:constr type="w" for="ch" forName="parentText" refType="w" fact="0.65"/>
              <dgm:constr type="h" for="ch" forName="parentText" refType="h" refFor="ch" refForName="childRect" fact="0.43"/>
              <dgm:constr type="r" for="ch" forName="parentText" refType="w"/>
              <dgm:constr type="t" for="ch" forName="parentText" refType="h" refFor="ch" refForName="childRect"/>
              <dgm:constr type="w" for="ch" forName="parentRect" refType="w" fact="0.923"/>
              <dgm:constr type="h" for="ch" forName="parentRect" refType="h" refFor="ch" refForName="parentText"/>
              <dgm:constr type="r" for="ch" forName="parentRect" refType="w"/>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l" for="ch" forName="adorn"/>
            </dgm:constrLst>
          </dgm:else>
        </dgm:choose>
        <dgm:ruleLst/>
        <dgm:layoutNode name="childRect" styleLbl="bgAcc1">
          <dgm:varLst>
            <dgm:bulletEnabled val="1"/>
          </dgm:varLst>
          <dgm:alg type="tx">
            <dgm:param type="stBulletLvl" val="1"/>
          </dgm:alg>
          <dgm:shape xmlns:r="http://schemas.openxmlformats.org/officeDocument/2006/relationships" type="round2SameRect" r:blip="">
            <dgm:adjLst>
              <dgm:adj idx="1" val="0.08"/>
            </dgm:adjLst>
          </dgm:shape>
          <dgm:presOf axis="des" ptType="node"/>
          <dgm:constrLst>
            <dgm:constr type="secFontSz" refType="primFontSz"/>
            <dgm:constr type="tMarg" refType="primFontSz" fact="0.3"/>
            <dgm:constr type="bMarg" refType="primFontSz" fact="0.1"/>
            <dgm:constr type="lMarg" refType="primFontSz" fact="0.1"/>
            <dgm:constr type="rMarg" refType="primFontSz" fact="0.1"/>
          </dgm:constrLst>
          <dgm:ruleLst>
            <dgm:rule type="primFontSz" val="5" fact="NaN" max="NaN"/>
          </dgm:ruleLst>
        </dgm:layoutNode>
        <dgm:layoutNode name="parentText">
          <dgm:varLst>
            <dgm:chMax val="0"/>
            <dgm:bulletEnabled val="1"/>
          </dgm:varLst>
          <dgm:choose name="Name6">
            <dgm:if name="Name7" func="var" arg="dir" op="equ" val="norm">
              <dgm:alg type="tx">
                <dgm:param type="parTxLTRAlign" val="l"/>
                <dgm:param type="parTxRTLAlign" val="l"/>
              </dgm:alg>
            </dgm:if>
            <dgm:else name="Name8">
              <dgm:alg type="tx">
                <dgm:param type="parTxLTRAlign" val="r"/>
                <dgm:param type="parTxRTLAlign" val="r"/>
              </dgm:alg>
            </dgm:else>
          </dgm:choose>
          <dgm:shape xmlns:r="http://schemas.openxmlformats.org/officeDocument/2006/relationships" type="rect" r:blip="" zOrderOff="1" hideGeom="1">
            <dgm:adjLst/>
          </dgm:shape>
          <dgm:presOf axis="self" ptType="node"/>
          <dgm:constrLst>
            <dgm:constr type="tMarg"/>
            <dgm:constr type="bMarg"/>
            <dgm:constr type="lMarg" refType="primFontSz" fact="0.3"/>
            <dgm:constr type="rMarg" refType="primFontSz" fact="0.1"/>
          </dgm:constrLst>
          <dgm:ruleLst>
            <dgm:rule type="primFontSz" val="5" fact="NaN" max="NaN"/>
          </dgm:ruleLst>
        </dgm:layoutNode>
        <dgm:layoutNode name="parentRect" styleLbl="alignNode1">
          <dgm:alg type="sp"/>
          <dgm:shape xmlns:r="http://schemas.openxmlformats.org/officeDocument/2006/relationships" type="rect" r:blip="">
            <dgm:adjLst/>
          </dgm:shape>
          <dgm:presOf axis="self" ptType="node"/>
          <dgm:constrLst/>
          <dgm:ruleLst/>
        </dgm:layoutNode>
        <dgm:layoutNode name="adorn" styleLbl="fgAccFollowNod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constr type="w" val="1"/>
            <dgm:constr type="h" refType="w"/>
          </dgm:constrLst>
          <dgm:ruleLst/>
        </dgm:layoutNode>
      </dgm:forEach>
    </dgm:forEach>
  </dgm:layoutNode>
</dgm:layoutDef>
</file>

<file path=ppt/diagrams/layout67.xml><?xml version="1.0" encoding="utf-8"?>
<dgm:layoutDef xmlns:dgm="http://schemas.openxmlformats.org/drawingml/2006/diagram" xmlns:a="http://schemas.openxmlformats.org/drawingml/2006/main" uniqueId="urn:microsoft.com/office/officeart/2005/8/layout/arrow6">
  <dgm:title val=""/>
  <dgm:desc val=""/>
  <dgm:catLst>
    <dgm:cat type="relationship" pri="4000"/>
    <dgm:cat type="process" pri="29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Lst>
      <dgm:cxnLst>
        <dgm:cxn modelId="3" srcId="0" destId="1" srcOrd="0" destOrd="0"/>
        <dgm:cxn modelId="4" srcId="0" destId="2" srcOrd="1" destOrd="0"/>
      </dgm:cxnLst>
      <dgm:bg/>
      <dgm:whole/>
    </dgm:dataModel>
  </dgm:clrData>
  <dgm:layoutNode name="compositeShape">
    <dgm:varLst>
      <dgm:chMax val="2"/>
      <dgm:dir/>
      <dgm:resizeHandles val="exact"/>
    </dgm:varLst>
    <dgm:alg type="composite">
      <dgm:param type="horzAlign" val="ctr"/>
      <dgm:param type="vertAlign" val="mid"/>
      <dgm:param type="ar" val="2.5"/>
    </dgm:alg>
    <dgm:shape xmlns:r="http://schemas.openxmlformats.org/officeDocument/2006/relationships" r:blip="">
      <dgm:adjLst/>
    </dgm:shape>
    <dgm:presOf/>
    <dgm:constrLst>
      <dgm:constr type="primFontSz" for="des" ptType="node" op="equ"/>
      <dgm:constr type="w" for="ch" forName="ribbon" refType="h" refFor="ch" refForName="ribbon" fact="2.5"/>
      <dgm:constr type="h" for="ch" forName="leftArrowText" refType="h" fact="0.49"/>
      <dgm:constr type="ctrY" for="ch" forName="leftArrowText" refType="ctrY" refFor="ch" refForName="ribbon"/>
      <dgm:constr type="ctrYOff" for="ch" forName="leftArrowText" refType="h" refFor="ch" refForName="ribbon" fact="-0.08"/>
      <dgm:constr type="l" for="ch" forName="leftArrowText" refType="w" refFor="ch" refForName="ribbon" fact="0.12"/>
      <dgm:constr type="r" for="ch" forName="leftArrowText" refType="w" refFor="ch" refForName="ribbon" fact="0.45"/>
      <dgm:constr type="h" for="ch" forName="rightArrowText" refType="h" fact="0.49"/>
      <dgm:constr type="ctrY" for="ch" forName="rightArrowText" refType="ctrY" refFor="ch" refForName="ribbon"/>
      <dgm:constr type="ctrYOff" for="ch" forName="rightArrowText" refType="h" refFor="ch" refForName="ribbon" fact="0.08"/>
      <dgm:constr type="l" for="ch" forName="rightArrowText" refType="w" refFor="ch" refForName="ribbon" fact="0.5"/>
      <dgm:constr type="r" for="ch" forName="rightArrowText" refType="w" refFor="ch" refForName="ribbon" fact="0.89"/>
    </dgm:constrLst>
    <dgm:ruleLst/>
    <dgm:choose name="Name0">
      <dgm:if name="Name1" axis="ch" ptType="node" func="cnt" op="gte" val="1">
        <dgm:layoutNode name="ribbon" styleLbl="node1">
          <dgm:alg type="sp"/>
          <dgm:shape xmlns:r="http://schemas.openxmlformats.org/officeDocument/2006/relationships" type="leftRightRibbon" r:blip="">
            <dgm:adjLst/>
          </dgm:shape>
          <dgm:presOf/>
          <dgm:constrLst/>
          <dgm:ruleLst/>
        </dgm:layoutNode>
        <dgm:layoutNode name="leftArrowText" styleLbl="node1">
          <dgm:varLst>
            <dgm:chMax val="0"/>
            <dgm:bulletEnabled val="1"/>
          </dgm:varLst>
          <dgm:alg type="tx">
            <dgm:param type="txAnchorVertCh" val="mid"/>
          </dgm:alg>
          <dgm:shape xmlns:r="http://schemas.openxmlformats.org/officeDocument/2006/relationships" type="rect" r:blip="" hideGeom="1">
            <dgm:adjLst/>
          </dgm:shape>
          <dgm:choose name="Name2">
            <dgm:if name="Name3" func="var" arg="dir" op="equ" val="norm">
              <dgm:presOf axis="ch desOrSelf" ptType="node node" st="1 1" cnt="1 0"/>
            </dgm:if>
            <dgm:else name="Name4">
              <dgm:presOf axis="ch desOrSelf" ptType="node node" st="2 1" cnt="1 0"/>
            </dgm:else>
          </dgm:choose>
          <dgm:constrLst>
            <dgm:constr type="primFontSz" val="65"/>
            <dgm:constr type="tMarg" refType="primFontSz" fact="0.28"/>
            <dgm:constr type="lMarg"/>
            <dgm:constr type="bMarg" refType="primFontSz" fact="0.3"/>
            <dgm:constr type="rMarg"/>
          </dgm:constrLst>
          <dgm:ruleLst>
            <dgm:rule type="primFontSz" val="5" fact="NaN" max="NaN"/>
          </dgm:ruleLst>
        </dgm:layoutNode>
        <dgm:layoutNode name="rightArrowText" styleLbl="node1">
          <dgm:varLst>
            <dgm:chMax val="0"/>
            <dgm:bulletEnabled val="1"/>
          </dgm:varLst>
          <dgm:alg type="tx">
            <dgm:param type="txAnchorVertCh" val="mid"/>
          </dgm:alg>
          <dgm:shape xmlns:r="http://schemas.openxmlformats.org/officeDocument/2006/relationships" type="rect" r:blip="" hideGeom="1">
            <dgm:adjLst/>
          </dgm:shape>
          <dgm:choose name="Name5">
            <dgm:if name="Name6" func="var" arg="dir" op="equ" val="norm">
              <dgm:presOf axis="ch desOrSelf" ptType="node node" st="2 1" cnt="1 0"/>
            </dgm:if>
            <dgm:else name="Name7">
              <dgm:presOf axis="ch desOrSelf" ptType="node node" st="1 1" cnt="1 0"/>
            </dgm:else>
          </dgm:choose>
          <dgm:constrLst>
            <dgm:constr type="primFontSz" val="65"/>
            <dgm:constr type="tMarg" refType="primFontSz" fact="0.28"/>
            <dgm:constr type="lMarg"/>
            <dgm:constr type="bMarg" refType="primFontSz" fact="0.3"/>
            <dgm:constr type="rMarg"/>
          </dgm:constrLst>
          <dgm:ruleLst>
            <dgm:rule type="primFontSz" val="5" fact="NaN" max="NaN"/>
          </dgm:ruleLst>
        </dgm:layoutNode>
      </dgm:if>
      <dgm:else name="Name8"/>
    </dgm:choose>
  </dgm:layoutNode>
</dgm:layoutDef>
</file>

<file path=ppt/diagrams/layout68.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6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7.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2025/4/10</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2025/4/10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只有确定了研究的目的，我们才能去判断我们的方法到底有没有意义，合不合理</a:t>
            </a:r>
            <a:endParaRPr 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2</a:t>
            </a:fld>
            <a:endParaRPr lang="zh-CN" altLang="en-US"/>
          </a:p>
        </p:txBody>
      </p:sp>
    </p:spTree>
    <p:extLst>
      <p:ext uri="{BB962C8B-B14F-4D97-AF65-F5344CB8AC3E}">
        <p14:creationId xmlns:p14="http://schemas.microsoft.com/office/powerpoint/2010/main" val="33209542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b="0" i="0" dirty="0">
                <a:solidFill>
                  <a:srgbClr val="000000"/>
                </a:solidFill>
                <a:effectLst/>
                <a:latin typeface="Ubuntu" panose="020B0504030602030204" pitchFamily="34" charset="0"/>
              </a:rPr>
              <a:t>将古代战略家如张良、鬼谷子、诸葛亮、刘伯温与现代商品期货研究员的角色进行对比，可以发现他们在思维方式、方法论和实践哲学层面存在深刻共性。尽管时空相隔，但应对复杂系统、制定决策的本质逻辑相通。这种类比不仅能帮助我们更生动理解现代金融研究的本质，也为商品期货研究提供了多维度的启发。</a:t>
            </a:r>
          </a:p>
          <a:p>
            <a:pPr algn="l"/>
            <a:r>
              <a:rPr lang="zh-CN" altLang="en-US" b="1" i="0" dirty="0">
                <a:solidFill>
                  <a:srgbClr val="000000"/>
                </a:solidFill>
                <a:effectLst/>
                <a:latin typeface="-apple-system"/>
              </a:rPr>
              <a:t>一、战略思维的跨时空映射</a:t>
            </a:r>
          </a:p>
          <a:p>
            <a:pPr algn="l">
              <a:spcAft>
                <a:spcPts val="375"/>
              </a:spcAft>
              <a:buFont typeface="+mj-lt"/>
              <a:buAutoNum type="arabicPeriod"/>
            </a:pPr>
            <a:r>
              <a:rPr lang="zh-CN" altLang="en-US" b="1" i="0" dirty="0">
                <a:solidFill>
                  <a:srgbClr val="000000"/>
                </a:solidFill>
                <a:effectLst/>
                <a:latin typeface="Ubuntu" panose="020B0504030602030204" pitchFamily="34" charset="0"/>
              </a:rPr>
              <a:t>全局视角与系统分析</a:t>
            </a:r>
            <a:r>
              <a:rPr lang="zh-CN" altLang="en-US" b="0" i="0" dirty="0">
                <a:solidFill>
                  <a:srgbClr val="000000"/>
                </a:solidFill>
                <a:effectLst/>
                <a:latin typeface="Ubuntu" panose="020B0504030602030204" pitchFamily="34" charset="0"/>
              </a:rPr>
              <a:t> 鬼谷子的</a:t>
            </a:r>
            <a:r>
              <a:rPr lang="en-US" altLang="zh-CN" b="0" i="0" dirty="0">
                <a:solidFill>
                  <a:srgbClr val="000000"/>
                </a:solidFill>
                <a:effectLst/>
                <a:latin typeface="Ubuntu" panose="020B0504030602030204" pitchFamily="34" charset="0"/>
              </a:rPr>
              <a:t>"</a:t>
            </a:r>
            <a:r>
              <a:rPr lang="zh-CN" altLang="en-US" b="0" i="0" dirty="0">
                <a:solidFill>
                  <a:srgbClr val="000000"/>
                </a:solidFill>
                <a:effectLst/>
                <a:latin typeface="Ubuntu" panose="020B0504030602030204" pitchFamily="34" charset="0"/>
              </a:rPr>
              <a:t>捭阖之术</a:t>
            </a:r>
            <a:r>
              <a:rPr lang="en-US" altLang="zh-CN" b="0" i="0" dirty="0">
                <a:solidFill>
                  <a:srgbClr val="000000"/>
                </a:solidFill>
                <a:effectLst/>
                <a:latin typeface="Ubuntu" panose="020B0504030602030204" pitchFamily="34" charset="0"/>
              </a:rPr>
              <a:t>"</a:t>
            </a:r>
            <a:r>
              <a:rPr lang="zh-CN" altLang="en-US" b="0" i="0" dirty="0">
                <a:solidFill>
                  <a:srgbClr val="000000"/>
                </a:solidFill>
                <a:effectLst/>
                <a:latin typeface="Ubuntu" panose="020B0504030602030204" pitchFamily="34" charset="0"/>
              </a:rPr>
              <a:t>强调开合有度（</a:t>
            </a:r>
            <a:r>
              <a:rPr lang="en-US" altLang="zh-CN" b="0" i="0" dirty="0">
                <a:solidFill>
                  <a:srgbClr val="000000"/>
                </a:solidFill>
                <a:effectLst/>
                <a:latin typeface="Ubuntu" panose="020B0504030602030204" pitchFamily="34" charset="0"/>
              </a:rPr>
              <a:t>《</a:t>
            </a:r>
            <a:r>
              <a:rPr lang="zh-CN" altLang="en-US" b="0" i="0" dirty="0">
                <a:solidFill>
                  <a:srgbClr val="000000"/>
                </a:solidFill>
                <a:effectLst/>
                <a:latin typeface="Ubuntu" panose="020B0504030602030204" pitchFamily="34" charset="0"/>
              </a:rPr>
              <a:t>鬼谷子</a:t>
            </a:r>
            <a:r>
              <a:rPr lang="en-US" altLang="zh-CN" b="0" i="0" dirty="0">
                <a:solidFill>
                  <a:srgbClr val="000000"/>
                </a:solidFill>
                <a:effectLst/>
                <a:latin typeface="Ubuntu" panose="020B0504030602030204" pitchFamily="34" charset="0"/>
              </a:rPr>
              <a:t>·</a:t>
            </a:r>
            <a:r>
              <a:rPr lang="zh-CN" altLang="en-US" b="0" i="0" dirty="0">
                <a:solidFill>
                  <a:srgbClr val="000000"/>
                </a:solidFill>
                <a:effectLst/>
                <a:latin typeface="Ubuntu" panose="020B0504030602030204" pitchFamily="34" charset="0"/>
              </a:rPr>
              <a:t>捭阖篇</a:t>
            </a:r>
            <a:r>
              <a:rPr lang="en-US" altLang="zh-CN" b="0" i="0" dirty="0">
                <a:solidFill>
                  <a:srgbClr val="000000"/>
                </a:solidFill>
                <a:effectLst/>
                <a:latin typeface="Ubuntu" panose="020B0504030602030204" pitchFamily="34" charset="0"/>
              </a:rPr>
              <a:t>》</a:t>
            </a:r>
            <a:r>
              <a:rPr lang="zh-CN" altLang="en-US" b="0" i="0" dirty="0">
                <a:solidFill>
                  <a:srgbClr val="000000"/>
                </a:solidFill>
                <a:effectLst/>
                <a:latin typeface="Ubuntu" panose="020B0504030602030204" pitchFamily="34" charset="0"/>
              </a:rPr>
              <a:t>），对应研究员对市场多空力量的权衡。张良的</a:t>
            </a:r>
            <a:r>
              <a:rPr lang="en-US" altLang="zh-CN" b="0" i="0" dirty="0">
                <a:solidFill>
                  <a:srgbClr val="000000"/>
                </a:solidFill>
                <a:effectLst/>
                <a:latin typeface="Ubuntu" panose="020B0504030602030204" pitchFamily="34" charset="0"/>
              </a:rPr>
              <a:t>"</a:t>
            </a:r>
            <a:r>
              <a:rPr lang="zh-CN" altLang="en-US" b="0" i="0" dirty="0">
                <a:solidFill>
                  <a:srgbClr val="000000"/>
                </a:solidFill>
                <a:effectLst/>
                <a:latin typeface="Ubuntu" panose="020B0504030602030204" pitchFamily="34" charset="0"/>
              </a:rPr>
              <a:t>运筹帷幄</a:t>
            </a:r>
            <a:r>
              <a:rPr lang="en-US" altLang="zh-CN" b="0" i="0" dirty="0">
                <a:solidFill>
                  <a:srgbClr val="000000"/>
                </a:solidFill>
                <a:effectLst/>
                <a:latin typeface="Ubuntu" panose="020B0504030602030204" pitchFamily="34" charset="0"/>
              </a:rPr>
              <a:t>"</a:t>
            </a:r>
            <a:r>
              <a:rPr lang="zh-CN" altLang="en-US" b="0" i="0" dirty="0">
                <a:solidFill>
                  <a:srgbClr val="000000"/>
                </a:solidFill>
                <a:effectLst/>
                <a:latin typeface="Ubuntu" panose="020B0504030602030204" pitchFamily="34" charset="0"/>
              </a:rPr>
              <a:t>要求在楚汉相争中综合军事、经济、地理因素（</a:t>
            </a:r>
            <a:r>
              <a:rPr lang="en-US" altLang="zh-CN" b="0" i="0" dirty="0">
                <a:solidFill>
                  <a:srgbClr val="000000"/>
                </a:solidFill>
                <a:effectLst/>
                <a:latin typeface="Ubuntu" panose="020B0504030602030204" pitchFamily="34" charset="0"/>
              </a:rPr>
              <a:t>《</a:t>
            </a:r>
            <a:r>
              <a:rPr lang="zh-CN" altLang="en-US" b="0" i="0" dirty="0">
                <a:solidFill>
                  <a:srgbClr val="000000"/>
                </a:solidFill>
                <a:effectLst/>
                <a:latin typeface="Ubuntu" panose="020B0504030602030204" pitchFamily="34" charset="0"/>
              </a:rPr>
              <a:t>史记</a:t>
            </a:r>
            <a:r>
              <a:rPr lang="en-US" altLang="zh-CN" b="0" i="0" dirty="0">
                <a:solidFill>
                  <a:srgbClr val="000000"/>
                </a:solidFill>
                <a:effectLst/>
                <a:latin typeface="Ubuntu" panose="020B0504030602030204" pitchFamily="34" charset="0"/>
              </a:rPr>
              <a:t>·</a:t>
            </a:r>
            <a:r>
              <a:rPr lang="zh-CN" altLang="en-US" b="0" i="0" dirty="0">
                <a:solidFill>
                  <a:srgbClr val="000000"/>
                </a:solidFill>
                <a:effectLst/>
                <a:latin typeface="Ubuntu" panose="020B0504030602030204" pitchFamily="34" charset="0"/>
              </a:rPr>
              <a:t>留侯世家</a:t>
            </a:r>
            <a:r>
              <a:rPr lang="en-US" altLang="zh-CN" b="0" i="0" dirty="0">
                <a:solidFill>
                  <a:srgbClr val="000000"/>
                </a:solidFill>
                <a:effectLst/>
                <a:latin typeface="Ubuntu" panose="020B0504030602030204" pitchFamily="34" charset="0"/>
              </a:rPr>
              <a:t>》</a:t>
            </a:r>
            <a:r>
              <a:rPr lang="zh-CN" altLang="en-US" b="0" i="0" dirty="0">
                <a:solidFill>
                  <a:srgbClr val="000000"/>
                </a:solidFill>
                <a:effectLst/>
                <a:latin typeface="Ubuntu" panose="020B0504030602030204" pitchFamily="34" charset="0"/>
              </a:rPr>
              <a:t>），这与商品研究中的产业链整合分析异曲同工。现代研究员构建的</a:t>
            </a:r>
            <a:r>
              <a:rPr lang="en-US" altLang="zh-CN" b="0" i="0" dirty="0">
                <a:solidFill>
                  <a:srgbClr val="000000"/>
                </a:solidFill>
                <a:effectLst/>
                <a:latin typeface="Ubuntu" panose="020B0504030602030204" pitchFamily="34" charset="0"/>
              </a:rPr>
              <a:t>"</a:t>
            </a:r>
            <a:r>
              <a:rPr lang="zh-CN" altLang="en-US" b="0" i="0" dirty="0">
                <a:solidFill>
                  <a:srgbClr val="000000"/>
                </a:solidFill>
                <a:effectLst/>
                <a:latin typeface="Ubuntu" panose="020B0504030602030204" pitchFamily="34" charset="0"/>
              </a:rPr>
              <a:t>供给</a:t>
            </a:r>
            <a:r>
              <a:rPr lang="en-US" altLang="zh-CN" b="0" i="0" dirty="0">
                <a:solidFill>
                  <a:srgbClr val="000000"/>
                </a:solidFill>
                <a:effectLst/>
                <a:latin typeface="Ubuntu" panose="020B0504030602030204" pitchFamily="34" charset="0"/>
              </a:rPr>
              <a:t>-</a:t>
            </a:r>
            <a:r>
              <a:rPr lang="zh-CN" altLang="en-US" b="0" i="0" dirty="0">
                <a:solidFill>
                  <a:srgbClr val="000000"/>
                </a:solidFill>
                <a:effectLst/>
                <a:latin typeface="Ubuntu" panose="020B0504030602030204" pitchFamily="34" charset="0"/>
              </a:rPr>
              <a:t>库存</a:t>
            </a:r>
            <a:r>
              <a:rPr lang="en-US" altLang="zh-CN" b="0" i="0" dirty="0">
                <a:solidFill>
                  <a:srgbClr val="000000"/>
                </a:solidFill>
                <a:effectLst/>
                <a:latin typeface="Ubuntu" panose="020B0504030602030204" pitchFamily="34" charset="0"/>
              </a:rPr>
              <a:t>-</a:t>
            </a:r>
            <a:r>
              <a:rPr lang="zh-CN" altLang="en-US" b="0" i="0" dirty="0">
                <a:solidFill>
                  <a:srgbClr val="000000"/>
                </a:solidFill>
                <a:effectLst/>
                <a:latin typeface="Ubuntu" panose="020B0504030602030204" pitchFamily="34" charset="0"/>
              </a:rPr>
              <a:t>需求</a:t>
            </a:r>
            <a:r>
              <a:rPr lang="en-US" altLang="zh-CN" b="0" i="0" dirty="0">
                <a:solidFill>
                  <a:srgbClr val="000000"/>
                </a:solidFill>
                <a:effectLst/>
                <a:latin typeface="Ubuntu" panose="020B0504030602030204" pitchFamily="34" charset="0"/>
              </a:rPr>
              <a:t>"</a:t>
            </a:r>
            <a:r>
              <a:rPr lang="zh-CN" altLang="en-US" b="0" i="0" dirty="0">
                <a:solidFill>
                  <a:srgbClr val="000000"/>
                </a:solidFill>
                <a:effectLst/>
                <a:latin typeface="Ubuntu" panose="020B0504030602030204" pitchFamily="34" charset="0"/>
              </a:rPr>
              <a:t>三维模型，实质是对古代战略态势图的数字化重构。</a:t>
            </a:r>
          </a:p>
          <a:p>
            <a:pPr algn="l">
              <a:spcAft>
                <a:spcPts val="375"/>
              </a:spcAft>
              <a:buFont typeface="+mj-lt"/>
              <a:buAutoNum type="arabicPeriod"/>
            </a:pPr>
            <a:r>
              <a:rPr lang="zh-CN" altLang="en-US" b="1" i="0" dirty="0">
                <a:solidFill>
                  <a:srgbClr val="000000"/>
                </a:solidFill>
                <a:effectLst/>
                <a:latin typeface="Ubuntu" panose="020B0504030602030204" pitchFamily="34" charset="0"/>
              </a:rPr>
              <a:t>变量动态管理能力</a:t>
            </a:r>
            <a:r>
              <a:rPr lang="zh-CN" altLang="en-US" b="0" i="0" dirty="0">
                <a:solidFill>
                  <a:srgbClr val="000000"/>
                </a:solidFill>
                <a:effectLst/>
                <a:latin typeface="Ubuntu" panose="020B0504030602030204" pitchFamily="34" charset="0"/>
              </a:rPr>
              <a:t> 诸葛亮在</a:t>
            </a:r>
            <a:r>
              <a:rPr lang="en-US" altLang="zh-CN" b="0" i="0" dirty="0">
                <a:solidFill>
                  <a:srgbClr val="000000"/>
                </a:solidFill>
                <a:effectLst/>
                <a:latin typeface="Ubuntu" panose="020B0504030602030204" pitchFamily="34" charset="0"/>
              </a:rPr>
              <a:t>《</a:t>
            </a:r>
            <a:r>
              <a:rPr lang="zh-CN" altLang="en-US" b="0" i="0" dirty="0">
                <a:solidFill>
                  <a:srgbClr val="000000"/>
                </a:solidFill>
                <a:effectLst/>
                <a:latin typeface="Ubuntu" panose="020B0504030602030204" pitchFamily="34" charset="0"/>
              </a:rPr>
              <a:t>隆中对</a:t>
            </a:r>
            <a:r>
              <a:rPr lang="en-US" altLang="zh-CN" b="0" i="0" dirty="0">
                <a:solidFill>
                  <a:srgbClr val="000000"/>
                </a:solidFill>
                <a:effectLst/>
                <a:latin typeface="Ubuntu" panose="020B0504030602030204" pitchFamily="34" charset="0"/>
              </a:rPr>
              <a:t>》</a:t>
            </a:r>
            <a:r>
              <a:rPr lang="zh-CN" altLang="en-US" b="0" i="0" dirty="0">
                <a:solidFill>
                  <a:srgbClr val="000000"/>
                </a:solidFill>
                <a:effectLst/>
                <a:latin typeface="Ubuntu" panose="020B0504030602030204" pitchFamily="34" charset="0"/>
              </a:rPr>
              <a:t>中提出的</a:t>
            </a:r>
            <a:r>
              <a:rPr lang="en-US" altLang="zh-CN" b="0" i="0" dirty="0">
                <a:solidFill>
                  <a:srgbClr val="000000"/>
                </a:solidFill>
                <a:effectLst/>
                <a:latin typeface="Ubuntu" panose="020B0504030602030204" pitchFamily="34" charset="0"/>
              </a:rPr>
              <a:t>"</a:t>
            </a:r>
            <a:r>
              <a:rPr lang="zh-CN" altLang="en-US" b="0" i="0" dirty="0">
                <a:solidFill>
                  <a:srgbClr val="000000"/>
                </a:solidFill>
                <a:effectLst/>
                <a:latin typeface="Ubuntu" panose="020B0504030602030204" pitchFamily="34" charset="0"/>
              </a:rPr>
              <a:t>待天下有变</a:t>
            </a:r>
            <a:r>
              <a:rPr lang="en-US" altLang="zh-CN" b="0" i="0" dirty="0">
                <a:solidFill>
                  <a:srgbClr val="000000"/>
                </a:solidFill>
                <a:effectLst/>
                <a:latin typeface="Ubuntu" panose="020B0504030602030204" pitchFamily="34" charset="0"/>
              </a:rPr>
              <a:t>"</a:t>
            </a:r>
            <a:r>
              <a:rPr lang="zh-CN" altLang="en-US" b="0" i="0" dirty="0">
                <a:solidFill>
                  <a:srgbClr val="000000"/>
                </a:solidFill>
                <a:effectLst/>
                <a:latin typeface="Ubuntu" panose="020B0504030602030204" pitchFamily="34" charset="0"/>
              </a:rPr>
              <a:t>（</a:t>
            </a:r>
            <a:r>
              <a:rPr lang="en-US" altLang="zh-CN" b="0" i="0" dirty="0">
                <a:solidFill>
                  <a:srgbClr val="000000"/>
                </a:solidFill>
                <a:effectLst/>
                <a:latin typeface="Ubuntu" panose="020B0504030602030204" pitchFamily="34" charset="0"/>
              </a:rPr>
              <a:t>《</a:t>
            </a:r>
            <a:r>
              <a:rPr lang="zh-CN" altLang="en-US" b="0" i="0" dirty="0">
                <a:solidFill>
                  <a:srgbClr val="000000"/>
                </a:solidFill>
                <a:effectLst/>
                <a:latin typeface="Ubuntu" panose="020B0504030602030204" pitchFamily="34" charset="0"/>
              </a:rPr>
              <a:t>三国志</a:t>
            </a:r>
            <a:r>
              <a:rPr lang="en-US" altLang="zh-CN" b="0" i="0" dirty="0">
                <a:solidFill>
                  <a:srgbClr val="000000"/>
                </a:solidFill>
                <a:effectLst/>
                <a:latin typeface="Ubuntu" panose="020B0504030602030204" pitchFamily="34" charset="0"/>
              </a:rPr>
              <a:t>·</a:t>
            </a:r>
            <a:r>
              <a:rPr lang="zh-CN" altLang="en-US" b="0" i="0" dirty="0">
                <a:solidFill>
                  <a:srgbClr val="000000"/>
                </a:solidFill>
                <a:effectLst/>
                <a:latin typeface="Ubuntu" panose="020B0504030602030204" pitchFamily="34" charset="0"/>
              </a:rPr>
              <a:t>蜀书</a:t>
            </a:r>
            <a:r>
              <a:rPr lang="en-US" altLang="zh-CN" b="0" i="0" dirty="0">
                <a:solidFill>
                  <a:srgbClr val="000000"/>
                </a:solidFill>
                <a:effectLst/>
                <a:latin typeface="Ubuntu" panose="020B0504030602030204" pitchFamily="34" charset="0"/>
              </a:rPr>
              <a:t>·</a:t>
            </a:r>
            <a:r>
              <a:rPr lang="zh-CN" altLang="en-US" b="0" i="0" dirty="0">
                <a:solidFill>
                  <a:srgbClr val="000000"/>
                </a:solidFill>
                <a:effectLst/>
                <a:latin typeface="Ubuntu" panose="020B0504030602030204" pitchFamily="34" charset="0"/>
              </a:rPr>
              <a:t>诸葛亮传</a:t>
            </a:r>
            <a:r>
              <a:rPr lang="en-US" altLang="zh-CN" b="0" i="0" dirty="0">
                <a:solidFill>
                  <a:srgbClr val="000000"/>
                </a:solidFill>
                <a:effectLst/>
                <a:latin typeface="Ubuntu" panose="020B0504030602030204" pitchFamily="34" charset="0"/>
              </a:rPr>
              <a:t>》</a:t>
            </a:r>
            <a:r>
              <a:rPr lang="zh-CN" altLang="en-US" b="0" i="0" dirty="0">
                <a:solidFill>
                  <a:srgbClr val="000000"/>
                </a:solidFill>
                <a:effectLst/>
                <a:latin typeface="Ubuntu" panose="020B0504030602030204" pitchFamily="34" charset="0"/>
              </a:rPr>
              <a:t>），与商品研究中的事件驱动分析法高度吻合。刘伯温观测天象预测气候的实践（</a:t>
            </a:r>
            <a:r>
              <a:rPr lang="en-US" altLang="zh-CN" b="0" i="0" dirty="0">
                <a:solidFill>
                  <a:srgbClr val="000000"/>
                </a:solidFill>
                <a:effectLst/>
                <a:latin typeface="Ubuntu" panose="020B0504030602030204" pitchFamily="34" charset="0"/>
              </a:rPr>
              <a:t>《</a:t>
            </a:r>
            <a:r>
              <a:rPr lang="zh-CN" altLang="en-US" b="0" i="0" dirty="0">
                <a:solidFill>
                  <a:srgbClr val="000000"/>
                </a:solidFill>
                <a:effectLst/>
                <a:latin typeface="Ubuntu" panose="020B0504030602030204" pitchFamily="34" charset="0"/>
              </a:rPr>
              <a:t>明史</a:t>
            </a:r>
            <a:r>
              <a:rPr lang="en-US" altLang="zh-CN" b="0" i="0" dirty="0">
                <a:solidFill>
                  <a:srgbClr val="000000"/>
                </a:solidFill>
                <a:effectLst/>
                <a:latin typeface="Ubuntu" panose="020B0504030602030204" pitchFamily="34" charset="0"/>
              </a:rPr>
              <a:t>·</a:t>
            </a:r>
            <a:r>
              <a:rPr lang="zh-CN" altLang="en-US" b="0" i="0" dirty="0">
                <a:solidFill>
                  <a:srgbClr val="000000"/>
                </a:solidFill>
                <a:effectLst/>
                <a:latin typeface="Ubuntu" panose="020B0504030602030204" pitchFamily="34" charset="0"/>
              </a:rPr>
              <a:t>刘基传</a:t>
            </a:r>
            <a:r>
              <a:rPr lang="en-US" altLang="zh-CN" b="0" i="0" dirty="0">
                <a:solidFill>
                  <a:srgbClr val="000000"/>
                </a:solidFill>
                <a:effectLst/>
                <a:latin typeface="Ubuntu" panose="020B0504030602030204" pitchFamily="34" charset="0"/>
              </a:rPr>
              <a:t>》</a:t>
            </a:r>
            <a:r>
              <a:rPr lang="zh-CN" altLang="en-US" b="0" i="0" dirty="0">
                <a:solidFill>
                  <a:srgbClr val="000000"/>
                </a:solidFill>
                <a:effectLst/>
                <a:latin typeface="Ubuntu" panose="020B0504030602030204" pitchFamily="34" charset="0"/>
              </a:rPr>
              <a:t>），直接对应现代气象模型对农产品期货的影响评估。两者都需要处理非线性的变量交互。</a:t>
            </a:r>
          </a:p>
          <a:p>
            <a:pPr algn="l"/>
            <a:r>
              <a:rPr lang="zh-CN" altLang="en-US" b="1" i="0" dirty="0">
                <a:solidFill>
                  <a:srgbClr val="000000"/>
                </a:solidFill>
                <a:effectLst/>
                <a:latin typeface="-apple-system"/>
              </a:rPr>
              <a:t>二、决策方法论的本质趋同</a:t>
            </a:r>
          </a:p>
          <a:p>
            <a:pPr algn="l">
              <a:spcAft>
                <a:spcPts val="375"/>
              </a:spcAft>
              <a:buFont typeface="+mj-lt"/>
              <a:buAutoNum type="arabicPeriod"/>
            </a:pPr>
            <a:r>
              <a:rPr lang="zh-CN" altLang="en-US" b="1" i="0" dirty="0">
                <a:solidFill>
                  <a:srgbClr val="000000"/>
                </a:solidFill>
                <a:effectLst/>
                <a:latin typeface="Ubuntu" panose="020B0504030602030204" pitchFamily="34" charset="0"/>
              </a:rPr>
              <a:t>不完全信息下的博弈逻辑</a:t>
            </a:r>
            <a:r>
              <a:rPr lang="zh-CN" altLang="en-US" b="0" i="0" dirty="0">
                <a:solidFill>
                  <a:srgbClr val="000000"/>
                </a:solidFill>
                <a:effectLst/>
                <a:latin typeface="Ubuntu" panose="020B0504030602030204" pitchFamily="34" charset="0"/>
              </a:rPr>
              <a:t> 孙膑</a:t>
            </a:r>
            <a:r>
              <a:rPr lang="en-US" altLang="zh-CN" b="0" i="0" dirty="0">
                <a:solidFill>
                  <a:srgbClr val="000000"/>
                </a:solidFill>
                <a:effectLst/>
                <a:latin typeface="Ubuntu" panose="020B0504030602030204" pitchFamily="34" charset="0"/>
              </a:rPr>
              <a:t>"</a:t>
            </a:r>
            <a:r>
              <a:rPr lang="zh-CN" altLang="en-US" b="0" i="0" dirty="0">
                <a:solidFill>
                  <a:srgbClr val="000000"/>
                </a:solidFill>
                <a:effectLst/>
                <a:latin typeface="Ubuntu" panose="020B0504030602030204" pitchFamily="34" charset="0"/>
              </a:rPr>
              <a:t>减灶诱敌</a:t>
            </a:r>
            <a:r>
              <a:rPr lang="en-US" altLang="zh-CN" b="0" i="0" dirty="0">
                <a:solidFill>
                  <a:srgbClr val="000000"/>
                </a:solidFill>
                <a:effectLst/>
                <a:latin typeface="Ubuntu" panose="020B0504030602030204" pitchFamily="34" charset="0"/>
              </a:rPr>
              <a:t>"</a:t>
            </a:r>
            <a:r>
              <a:rPr lang="zh-CN" altLang="en-US" b="0" i="0" dirty="0">
                <a:solidFill>
                  <a:srgbClr val="000000"/>
                </a:solidFill>
                <a:effectLst/>
                <a:latin typeface="Ubuntu" panose="020B0504030602030204" pitchFamily="34" charset="0"/>
              </a:rPr>
              <a:t>的策略（</a:t>
            </a:r>
            <a:r>
              <a:rPr lang="en-US" altLang="zh-CN" b="0" i="0" dirty="0">
                <a:solidFill>
                  <a:srgbClr val="000000"/>
                </a:solidFill>
                <a:effectLst/>
                <a:latin typeface="Ubuntu" panose="020B0504030602030204" pitchFamily="34" charset="0"/>
              </a:rPr>
              <a:t>《</a:t>
            </a:r>
            <a:r>
              <a:rPr lang="zh-CN" altLang="en-US" b="0" i="0" dirty="0">
                <a:solidFill>
                  <a:srgbClr val="000000"/>
                </a:solidFill>
                <a:effectLst/>
                <a:latin typeface="Ubuntu" panose="020B0504030602030204" pitchFamily="34" charset="0"/>
              </a:rPr>
              <a:t>史记</a:t>
            </a:r>
            <a:r>
              <a:rPr lang="en-US" altLang="zh-CN" b="0" i="0" dirty="0">
                <a:solidFill>
                  <a:srgbClr val="000000"/>
                </a:solidFill>
                <a:effectLst/>
                <a:latin typeface="Ubuntu" panose="020B0504030602030204" pitchFamily="34" charset="0"/>
              </a:rPr>
              <a:t>·</a:t>
            </a:r>
            <a:r>
              <a:rPr lang="zh-CN" altLang="en-US" b="0" i="0" dirty="0">
                <a:solidFill>
                  <a:srgbClr val="000000"/>
                </a:solidFill>
                <a:effectLst/>
                <a:latin typeface="Ubuntu" panose="020B0504030602030204" pitchFamily="34" charset="0"/>
              </a:rPr>
              <a:t>孙子吴起列传</a:t>
            </a:r>
            <a:r>
              <a:rPr lang="en-US" altLang="zh-CN" b="0" i="0" dirty="0">
                <a:solidFill>
                  <a:srgbClr val="000000"/>
                </a:solidFill>
                <a:effectLst/>
                <a:latin typeface="Ubuntu" panose="020B0504030602030204" pitchFamily="34" charset="0"/>
              </a:rPr>
              <a:t>》</a:t>
            </a:r>
            <a:r>
              <a:rPr lang="zh-CN" altLang="en-US" b="0" i="0" dirty="0">
                <a:solidFill>
                  <a:srgbClr val="000000"/>
                </a:solidFill>
                <a:effectLst/>
                <a:latin typeface="Ubuntu" panose="020B0504030602030204" pitchFamily="34" charset="0"/>
              </a:rPr>
              <a:t>），与市场主力制造交易量假象具有相同的行为金融学基础。张良</a:t>
            </a:r>
            <a:r>
              <a:rPr lang="en-US" altLang="zh-CN" b="0" i="0" dirty="0">
                <a:solidFill>
                  <a:srgbClr val="000000"/>
                </a:solidFill>
                <a:effectLst/>
                <a:latin typeface="Ubuntu" panose="020B0504030602030204" pitchFamily="34" charset="0"/>
              </a:rPr>
              <a:t>"</a:t>
            </a:r>
            <a:r>
              <a:rPr lang="zh-CN" altLang="en-US" b="0" i="0" dirty="0">
                <a:solidFill>
                  <a:srgbClr val="000000"/>
                </a:solidFill>
                <a:effectLst/>
                <a:latin typeface="Ubuntu" panose="020B0504030602030204" pitchFamily="34" charset="0"/>
              </a:rPr>
              <a:t>明修栈道暗度陈仓</a:t>
            </a:r>
            <a:r>
              <a:rPr lang="en-US" altLang="zh-CN" b="0" i="0" dirty="0">
                <a:solidFill>
                  <a:srgbClr val="000000"/>
                </a:solidFill>
                <a:effectLst/>
                <a:latin typeface="Ubuntu" panose="020B0504030602030204" pitchFamily="34" charset="0"/>
              </a:rPr>
              <a:t>"</a:t>
            </a:r>
            <a:r>
              <a:rPr lang="zh-CN" altLang="en-US" b="0" i="0" dirty="0">
                <a:solidFill>
                  <a:srgbClr val="000000"/>
                </a:solidFill>
                <a:effectLst/>
                <a:latin typeface="Ubuntu" panose="020B0504030602030204" pitchFamily="34" charset="0"/>
              </a:rPr>
              <a:t>（</a:t>
            </a:r>
            <a:r>
              <a:rPr lang="en-US" altLang="zh-CN" b="0" i="0" dirty="0">
                <a:solidFill>
                  <a:srgbClr val="000000"/>
                </a:solidFill>
                <a:effectLst/>
                <a:latin typeface="Ubuntu" panose="020B0504030602030204" pitchFamily="34" charset="0"/>
              </a:rPr>
              <a:t>《</a:t>
            </a:r>
            <a:r>
              <a:rPr lang="zh-CN" altLang="en-US" b="0" i="0" dirty="0">
                <a:solidFill>
                  <a:srgbClr val="000000"/>
                </a:solidFill>
                <a:effectLst/>
                <a:latin typeface="Ubuntu" panose="020B0504030602030204" pitchFamily="34" charset="0"/>
              </a:rPr>
              <a:t>史记</a:t>
            </a:r>
            <a:r>
              <a:rPr lang="en-US" altLang="zh-CN" b="0" i="0" dirty="0">
                <a:solidFill>
                  <a:srgbClr val="000000"/>
                </a:solidFill>
                <a:effectLst/>
                <a:latin typeface="Ubuntu" panose="020B0504030602030204" pitchFamily="34" charset="0"/>
              </a:rPr>
              <a:t>·</a:t>
            </a:r>
            <a:r>
              <a:rPr lang="zh-CN" altLang="en-US" b="0" i="0" dirty="0">
                <a:solidFill>
                  <a:srgbClr val="000000"/>
                </a:solidFill>
                <a:effectLst/>
                <a:latin typeface="Ubuntu" panose="020B0504030602030204" pitchFamily="34" charset="0"/>
              </a:rPr>
              <a:t>高祖本纪</a:t>
            </a:r>
            <a:r>
              <a:rPr lang="en-US" altLang="zh-CN" b="0" i="0" dirty="0">
                <a:solidFill>
                  <a:srgbClr val="000000"/>
                </a:solidFill>
                <a:effectLst/>
                <a:latin typeface="Ubuntu" panose="020B0504030602030204" pitchFamily="34" charset="0"/>
              </a:rPr>
              <a:t>》</a:t>
            </a:r>
            <a:r>
              <a:rPr lang="zh-CN" altLang="en-US" b="0" i="0" dirty="0">
                <a:solidFill>
                  <a:srgbClr val="000000"/>
                </a:solidFill>
                <a:effectLst/>
                <a:latin typeface="Ubuntu" panose="020B0504030602030204" pitchFamily="34" charset="0"/>
              </a:rPr>
              <a:t>）的虚实之道，对应现代期货市场的预期管理技术。本质都是利用信息不对称创造相对优势。</a:t>
            </a:r>
          </a:p>
          <a:p>
            <a:pPr algn="l">
              <a:spcAft>
                <a:spcPts val="375"/>
              </a:spcAft>
              <a:buFont typeface="+mj-lt"/>
              <a:buAutoNum type="arabicPeriod"/>
            </a:pPr>
            <a:r>
              <a:rPr lang="zh-CN" altLang="en-US" b="1" i="0" dirty="0">
                <a:solidFill>
                  <a:srgbClr val="000000"/>
                </a:solidFill>
                <a:effectLst/>
                <a:latin typeface="Ubuntu" panose="020B0504030602030204" pitchFamily="34" charset="0"/>
              </a:rPr>
              <a:t>逆向思维与反转信号捕捉</a:t>
            </a:r>
            <a:r>
              <a:rPr lang="zh-CN" altLang="en-US" b="0" i="0" dirty="0">
                <a:solidFill>
                  <a:srgbClr val="000000"/>
                </a:solidFill>
                <a:effectLst/>
                <a:latin typeface="Ubuntu" panose="020B0504030602030204" pitchFamily="34" charset="0"/>
              </a:rPr>
              <a:t> 鬼谷子</a:t>
            </a:r>
            <a:r>
              <a:rPr lang="en-US" altLang="zh-CN" b="0" i="0" dirty="0">
                <a:solidFill>
                  <a:srgbClr val="000000"/>
                </a:solidFill>
                <a:effectLst/>
                <a:latin typeface="Ubuntu" panose="020B0504030602030204" pitchFamily="34" charset="0"/>
              </a:rPr>
              <a:t>"</a:t>
            </a:r>
            <a:r>
              <a:rPr lang="zh-CN" altLang="en-US" b="0" i="0" dirty="0">
                <a:solidFill>
                  <a:srgbClr val="000000"/>
                </a:solidFill>
                <a:effectLst/>
                <a:latin typeface="Ubuntu" panose="020B0504030602030204" pitchFamily="34" charset="0"/>
              </a:rPr>
              <a:t>反应之术</a:t>
            </a:r>
            <a:r>
              <a:rPr lang="en-US" altLang="zh-CN" b="0" i="0" dirty="0">
                <a:solidFill>
                  <a:srgbClr val="000000"/>
                </a:solidFill>
                <a:effectLst/>
                <a:latin typeface="Ubuntu" panose="020B0504030602030204" pitchFamily="34" charset="0"/>
              </a:rPr>
              <a:t>"</a:t>
            </a:r>
            <a:r>
              <a:rPr lang="zh-CN" altLang="en-US" b="0" i="0" dirty="0">
                <a:solidFill>
                  <a:srgbClr val="000000"/>
                </a:solidFill>
                <a:effectLst/>
                <a:latin typeface="Ubuntu" panose="020B0504030602030204" pitchFamily="34" charset="0"/>
              </a:rPr>
              <a:t>要求</a:t>
            </a:r>
            <a:r>
              <a:rPr lang="en-US" altLang="zh-CN" b="0" i="0" dirty="0">
                <a:solidFill>
                  <a:srgbClr val="000000"/>
                </a:solidFill>
                <a:effectLst/>
                <a:latin typeface="Ubuntu" panose="020B0504030602030204" pitchFamily="34" charset="0"/>
              </a:rPr>
              <a:t>"</a:t>
            </a:r>
            <a:r>
              <a:rPr lang="zh-CN" altLang="en-US" b="0" i="0" dirty="0">
                <a:solidFill>
                  <a:srgbClr val="000000"/>
                </a:solidFill>
                <a:effectLst/>
                <a:latin typeface="Ubuntu" panose="020B0504030602030204" pitchFamily="34" charset="0"/>
              </a:rPr>
              <a:t>欲闻其声反默</a:t>
            </a:r>
            <a:r>
              <a:rPr lang="en-US" altLang="zh-CN" b="0" i="0" dirty="0">
                <a:solidFill>
                  <a:srgbClr val="000000"/>
                </a:solidFill>
                <a:effectLst/>
                <a:latin typeface="Ubuntu" panose="020B0504030602030204" pitchFamily="34" charset="0"/>
              </a:rPr>
              <a:t>"</a:t>
            </a:r>
            <a:r>
              <a:rPr lang="zh-CN" altLang="en-US" b="0" i="0" dirty="0">
                <a:solidFill>
                  <a:srgbClr val="000000"/>
                </a:solidFill>
                <a:effectLst/>
                <a:latin typeface="Ubuntu" panose="020B0504030602030204" pitchFamily="34" charset="0"/>
              </a:rPr>
              <a:t>（</a:t>
            </a:r>
            <a:r>
              <a:rPr lang="en-US" altLang="zh-CN" b="0" i="0" dirty="0">
                <a:solidFill>
                  <a:srgbClr val="000000"/>
                </a:solidFill>
                <a:effectLst/>
                <a:latin typeface="Ubuntu" panose="020B0504030602030204" pitchFamily="34" charset="0"/>
              </a:rPr>
              <a:t>《</a:t>
            </a:r>
            <a:r>
              <a:rPr lang="zh-CN" altLang="en-US" b="0" i="0" dirty="0">
                <a:solidFill>
                  <a:srgbClr val="000000"/>
                </a:solidFill>
                <a:effectLst/>
                <a:latin typeface="Ubuntu" panose="020B0504030602030204" pitchFamily="34" charset="0"/>
              </a:rPr>
              <a:t>鬼谷子</a:t>
            </a:r>
            <a:r>
              <a:rPr lang="en-US" altLang="zh-CN" b="0" i="0" dirty="0">
                <a:solidFill>
                  <a:srgbClr val="000000"/>
                </a:solidFill>
                <a:effectLst/>
                <a:latin typeface="Ubuntu" panose="020B0504030602030204" pitchFamily="34" charset="0"/>
              </a:rPr>
              <a:t>·</a:t>
            </a:r>
            <a:r>
              <a:rPr lang="zh-CN" altLang="en-US" b="0" i="0" dirty="0">
                <a:solidFill>
                  <a:srgbClr val="000000"/>
                </a:solidFill>
                <a:effectLst/>
                <a:latin typeface="Ubuntu" panose="020B0504030602030204" pitchFamily="34" charset="0"/>
              </a:rPr>
              <a:t>反应篇</a:t>
            </a:r>
            <a:r>
              <a:rPr lang="en-US" altLang="zh-CN" b="0" i="0" dirty="0">
                <a:solidFill>
                  <a:srgbClr val="000000"/>
                </a:solidFill>
                <a:effectLst/>
                <a:latin typeface="Ubuntu" panose="020B0504030602030204" pitchFamily="34" charset="0"/>
              </a:rPr>
              <a:t>》</a:t>
            </a:r>
            <a:r>
              <a:rPr lang="zh-CN" altLang="en-US" b="0" i="0" dirty="0">
                <a:solidFill>
                  <a:srgbClr val="000000"/>
                </a:solidFill>
                <a:effectLst/>
                <a:latin typeface="Ubuntu" panose="020B0504030602030204" pitchFamily="34" charset="0"/>
              </a:rPr>
              <a:t>），与市场极端情绪时的反转指标判断不谋而合。诸葛亮</a:t>
            </a:r>
            <a:r>
              <a:rPr lang="en-US" altLang="zh-CN" b="0" i="0" dirty="0">
                <a:solidFill>
                  <a:srgbClr val="000000"/>
                </a:solidFill>
                <a:effectLst/>
                <a:latin typeface="Ubuntu" panose="020B0504030602030204" pitchFamily="34" charset="0"/>
              </a:rPr>
              <a:t>"</a:t>
            </a:r>
            <a:r>
              <a:rPr lang="zh-CN" altLang="en-US" b="0" i="0" dirty="0">
                <a:solidFill>
                  <a:srgbClr val="000000"/>
                </a:solidFill>
                <a:effectLst/>
                <a:latin typeface="Ubuntu" panose="020B0504030602030204" pitchFamily="34" charset="0"/>
              </a:rPr>
              <a:t>空城计</a:t>
            </a:r>
            <a:r>
              <a:rPr lang="en-US" altLang="zh-CN" b="0" i="0" dirty="0">
                <a:solidFill>
                  <a:srgbClr val="000000"/>
                </a:solidFill>
                <a:effectLst/>
                <a:latin typeface="Ubuntu" panose="020B0504030602030204" pitchFamily="34" charset="0"/>
              </a:rPr>
              <a:t>"</a:t>
            </a:r>
            <a:r>
              <a:rPr lang="zh-CN" altLang="en-US" b="0" i="0" dirty="0">
                <a:solidFill>
                  <a:srgbClr val="000000"/>
                </a:solidFill>
                <a:effectLst/>
                <a:latin typeface="Ubuntu" panose="020B0504030602030204" pitchFamily="34" charset="0"/>
              </a:rPr>
              <a:t>对心理预期的操控（</a:t>
            </a:r>
            <a:r>
              <a:rPr lang="en-US" altLang="zh-CN" b="0" i="0" dirty="0">
                <a:solidFill>
                  <a:srgbClr val="000000"/>
                </a:solidFill>
                <a:effectLst/>
                <a:latin typeface="Ubuntu" panose="020B0504030602030204" pitchFamily="34" charset="0"/>
              </a:rPr>
              <a:t>《</a:t>
            </a:r>
            <a:r>
              <a:rPr lang="zh-CN" altLang="en-US" b="0" i="0" dirty="0">
                <a:solidFill>
                  <a:srgbClr val="000000"/>
                </a:solidFill>
                <a:effectLst/>
                <a:latin typeface="Ubuntu" panose="020B0504030602030204" pitchFamily="34" charset="0"/>
              </a:rPr>
              <a:t>三国演义</a:t>
            </a:r>
            <a:r>
              <a:rPr lang="en-US" altLang="zh-CN" b="0" i="0" dirty="0">
                <a:solidFill>
                  <a:srgbClr val="000000"/>
                </a:solidFill>
                <a:effectLst/>
                <a:latin typeface="Ubuntu" panose="020B0504030602030204" pitchFamily="34" charset="0"/>
              </a:rPr>
              <a:t>》</a:t>
            </a:r>
            <a:r>
              <a:rPr lang="zh-CN" altLang="en-US" b="0" i="0" dirty="0">
                <a:solidFill>
                  <a:srgbClr val="000000"/>
                </a:solidFill>
                <a:effectLst/>
                <a:latin typeface="Ubuntu" panose="020B0504030602030204" pitchFamily="34" charset="0"/>
              </a:rPr>
              <a:t>第九十五回），暗合期货市场逼仓行为的心理博弈机制。这种反身性认知是超额收益的重要来源。</a:t>
            </a:r>
          </a:p>
          <a:p>
            <a:pPr algn="l"/>
            <a:r>
              <a:rPr lang="zh-CN" altLang="en-US" b="1" i="0" dirty="0">
                <a:solidFill>
                  <a:srgbClr val="000000"/>
                </a:solidFill>
                <a:effectLst/>
                <a:latin typeface="-apple-system"/>
              </a:rPr>
              <a:t>三、知行合一的实践哲学</a:t>
            </a:r>
          </a:p>
          <a:p>
            <a:pPr algn="l">
              <a:spcAft>
                <a:spcPts val="375"/>
              </a:spcAft>
              <a:buFont typeface="+mj-lt"/>
              <a:buAutoNum type="arabicPeriod"/>
            </a:pPr>
            <a:r>
              <a:rPr lang="zh-CN" altLang="en-US" b="1" i="0" dirty="0">
                <a:solidFill>
                  <a:srgbClr val="000000"/>
                </a:solidFill>
                <a:effectLst/>
                <a:latin typeface="Ubuntu" panose="020B0504030602030204" pitchFamily="34" charset="0"/>
              </a:rPr>
              <a:t>动态迭代的知识体系</a:t>
            </a:r>
            <a:r>
              <a:rPr lang="zh-CN" altLang="en-US" b="0" i="0" dirty="0">
                <a:solidFill>
                  <a:srgbClr val="000000"/>
                </a:solidFill>
                <a:effectLst/>
                <a:latin typeface="Ubuntu" panose="020B0504030602030204" pitchFamily="34" charset="0"/>
              </a:rPr>
              <a:t> 刘伯温</a:t>
            </a:r>
            <a:r>
              <a:rPr lang="en-US" altLang="zh-CN" b="0" i="0" dirty="0">
                <a:solidFill>
                  <a:srgbClr val="000000"/>
                </a:solidFill>
                <a:effectLst/>
                <a:latin typeface="Ubuntu" panose="020B0504030602030204" pitchFamily="34" charset="0"/>
              </a:rPr>
              <a:t>《</a:t>
            </a:r>
            <a:r>
              <a:rPr lang="zh-CN" altLang="en-US" b="0" i="0" dirty="0">
                <a:solidFill>
                  <a:srgbClr val="000000"/>
                </a:solidFill>
                <a:effectLst/>
                <a:latin typeface="Ubuntu" panose="020B0504030602030204" pitchFamily="34" charset="0"/>
              </a:rPr>
              <a:t>烧饼歌</a:t>
            </a:r>
            <a:r>
              <a:rPr lang="en-US" altLang="zh-CN" b="0" i="0" dirty="0">
                <a:solidFill>
                  <a:srgbClr val="000000"/>
                </a:solidFill>
                <a:effectLst/>
                <a:latin typeface="Ubuntu" panose="020B0504030602030204" pitchFamily="34" charset="0"/>
              </a:rPr>
              <a:t>》</a:t>
            </a:r>
            <a:r>
              <a:rPr lang="zh-CN" altLang="en-US" b="0" i="0" dirty="0">
                <a:solidFill>
                  <a:srgbClr val="000000"/>
                </a:solidFill>
                <a:effectLst/>
                <a:latin typeface="Ubuntu" panose="020B0504030602030204" pitchFamily="34" charset="0"/>
              </a:rPr>
              <a:t>的谶纬预测虽含神秘色彩，但其持续修正的占验方法（</a:t>
            </a:r>
            <a:r>
              <a:rPr lang="en-US" altLang="zh-CN" b="0" i="0" dirty="0">
                <a:solidFill>
                  <a:srgbClr val="000000"/>
                </a:solidFill>
                <a:effectLst/>
                <a:latin typeface="Ubuntu" panose="020B0504030602030204" pitchFamily="34" charset="0"/>
              </a:rPr>
              <a:t>《</a:t>
            </a:r>
            <a:r>
              <a:rPr lang="zh-CN" altLang="en-US" b="0" i="0" dirty="0">
                <a:solidFill>
                  <a:srgbClr val="000000"/>
                </a:solidFill>
                <a:effectLst/>
                <a:latin typeface="Ubuntu" panose="020B0504030602030204" pitchFamily="34" charset="0"/>
              </a:rPr>
              <a:t>诚意伯文集</a:t>
            </a:r>
            <a:r>
              <a:rPr lang="en-US" altLang="zh-CN" b="0" i="0" dirty="0">
                <a:solidFill>
                  <a:srgbClr val="000000"/>
                </a:solidFill>
                <a:effectLst/>
                <a:latin typeface="Ubuntu" panose="020B0504030602030204" pitchFamily="34" charset="0"/>
              </a:rPr>
              <a:t>》</a:t>
            </a:r>
            <a:r>
              <a:rPr lang="zh-CN" altLang="en-US" b="0" i="0" dirty="0">
                <a:solidFill>
                  <a:srgbClr val="000000"/>
                </a:solidFill>
                <a:effectLst/>
                <a:latin typeface="Ubuntu" panose="020B0504030602030204" pitchFamily="34" charset="0"/>
              </a:rPr>
              <a:t>），与现代量化模型的参数优化在方法论层面类同。张良三次修改战略助刘邦定都关中（</a:t>
            </a:r>
            <a:r>
              <a:rPr lang="en-US" altLang="zh-CN" b="0" i="0" dirty="0">
                <a:solidFill>
                  <a:srgbClr val="000000"/>
                </a:solidFill>
                <a:effectLst/>
                <a:latin typeface="Ubuntu" panose="020B0504030602030204" pitchFamily="34" charset="0"/>
              </a:rPr>
              <a:t>《</a:t>
            </a:r>
            <a:r>
              <a:rPr lang="zh-CN" altLang="en-US" b="0" i="0" dirty="0">
                <a:solidFill>
                  <a:srgbClr val="000000"/>
                </a:solidFill>
                <a:effectLst/>
                <a:latin typeface="Ubuntu" panose="020B0504030602030204" pitchFamily="34" charset="0"/>
              </a:rPr>
              <a:t>汉书</a:t>
            </a:r>
            <a:r>
              <a:rPr lang="en-US" altLang="zh-CN" b="0" i="0" dirty="0">
                <a:solidFill>
                  <a:srgbClr val="000000"/>
                </a:solidFill>
                <a:effectLst/>
                <a:latin typeface="Ubuntu" panose="020B0504030602030204" pitchFamily="34" charset="0"/>
              </a:rPr>
              <a:t>·</a:t>
            </a:r>
            <a:r>
              <a:rPr lang="zh-CN" altLang="en-US" b="0" i="0" dirty="0">
                <a:solidFill>
                  <a:srgbClr val="000000"/>
                </a:solidFill>
                <a:effectLst/>
                <a:latin typeface="Ubuntu" panose="020B0504030602030204" pitchFamily="34" charset="0"/>
              </a:rPr>
              <a:t>张良传</a:t>
            </a:r>
            <a:r>
              <a:rPr lang="en-US" altLang="zh-CN" b="0" i="0" dirty="0">
                <a:solidFill>
                  <a:srgbClr val="000000"/>
                </a:solidFill>
                <a:effectLst/>
                <a:latin typeface="Ubuntu" panose="020B0504030602030204" pitchFamily="34" charset="0"/>
              </a:rPr>
              <a:t>》</a:t>
            </a:r>
            <a:r>
              <a:rPr lang="zh-CN" altLang="en-US" b="0" i="0" dirty="0">
                <a:solidFill>
                  <a:srgbClr val="000000"/>
                </a:solidFill>
                <a:effectLst/>
                <a:latin typeface="Ubuntu" panose="020B0504030602030204" pitchFamily="34" charset="0"/>
              </a:rPr>
              <a:t>），展现的试错迭代过程，正是商品策略回溯测试的理论前身。</a:t>
            </a:r>
            <a:endParaRPr lang="en-US" altLang="zh-CN" b="0" i="0" dirty="0">
              <a:solidFill>
                <a:srgbClr val="000000"/>
              </a:solidFill>
              <a:effectLst/>
              <a:latin typeface="Ubuntu" panose="020B0504030602030204" pitchFamily="34" charset="0"/>
            </a:endParaRPr>
          </a:p>
          <a:p>
            <a:pPr algn="l"/>
            <a:r>
              <a:rPr lang="zh-CN" altLang="en-US" b="0" i="0" dirty="0">
                <a:solidFill>
                  <a:srgbClr val="000000"/>
                </a:solidFill>
                <a:effectLst/>
                <a:latin typeface="Ubuntu" panose="020B0504030602030204" pitchFamily="34" charset="0"/>
              </a:rPr>
              <a:t>商品期货研究员与军事领域的各类专业角色存在跨领域的思维共性，这些相似性根植于对复杂系统的解构能力、战略资源的优化配置，以及动态博弈的预判机制。在风险与不确定性的汪洋中，他们其实驾驭着同类型的思维方舟。</a:t>
            </a:r>
          </a:p>
          <a:p>
            <a:pPr algn="l"/>
            <a:r>
              <a:rPr lang="zh-CN" altLang="en-US" b="1" i="0" dirty="0">
                <a:solidFill>
                  <a:srgbClr val="000000"/>
                </a:solidFill>
                <a:effectLst/>
                <a:latin typeface="-apple-system"/>
              </a:rPr>
              <a:t>一、情报分析维度对应市场解构</a:t>
            </a:r>
          </a:p>
          <a:p>
            <a:pPr algn="l">
              <a:buFont typeface="+mj-lt"/>
              <a:buAutoNum type="arabicPeriod"/>
            </a:pPr>
            <a:r>
              <a:rPr lang="zh-CN" altLang="en-US" b="1" i="0" dirty="0">
                <a:solidFill>
                  <a:srgbClr val="000000"/>
                </a:solidFill>
                <a:effectLst/>
                <a:latin typeface="Ubuntu" panose="020B0504030602030204" pitchFamily="34" charset="0"/>
              </a:rPr>
              <a:t>多源信息融合技术</a:t>
            </a:r>
            <a:endParaRPr lang="zh-CN" altLang="en-US" b="0" i="0" dirty="0">
              <a:solidFill>
                <a:srgbClr val="000000"/>
              </a:solidFill>
              <a:effectLst/>
              <a:latin typeface="Ubuntu" panose="020B0504030602030204" pitchFamily="34" charset="0"/>
            </a:endParaRPr>
          </a:p>
          <a:p>
            <a:pPr marL="742950" lvl="1" indent="-285750" algn="l">
              <a:buFont typeface="+mj-lt"/>
              <a:buAutoNum type="arabicPeriod"/>
            </a:pPr>
            <a:r>
              <a:rPr lang="zh-CN" altLang="en-US" b="0" i="0" dirty="0">
                <a:solidFill>
                  <a:srgbClr val="000000"/>
                </a:solidFill>
                <a:effectLst/>
                <a:latin typeface="Ubuntu" panose="020B0504030602030204" pitchFamily="34" charset="0"/>
              </a:rPr>
              <a:t>军事情报的</a:t>
            </a:r>
            <a:r>
              <a:rPr lang="en-US" altLang="zh-CN" b="0" i="0" dirty="0">
                <a:solidFill>
                  <a:srgbClr val="000000"/>
                </a:solidFill>
                <a:effectLst/>
                <a:latin typeface="Ubuntu" panose="020B0504030602030204" pitchFamily="34" charset="0"/>
              </a:rPr>
              <a:t>"</a:t>
            </a:r>
            <a:r>
              <a:rPr lang="zh-CN" altLang="en-US" b="0" i="0" dirty="0">
                <a:solidFill>
                  <a:srgbClr val="000000"/>
                </a:solidFill>
                <a:effectLst/>
                <a:latin typeface="Ubuntu" panose="020B0504030602030204" pitchFamily="34" charset="0"/>
              </a:rPr>
              <a:t>全源分析</a:t>
            </a:r>
            <a:r>
              <a:rPr lang="en-US" altLang="zh-CN" b="0" i="0" dirty="0">
                <a:solidFill>
                  <a:srgbClr val="000000"/>
                </a:solidFill>
                <a:effectLst/>
                <a:latin typeface="Ubuntu" panose="020B0504030602030204" pitchFamily="34" charset="0"/>
              </a:rPr>
              <a:t>"(All-source Analysis)</a:t>
            </a:r>
            <a:r>
              <a:rPr lang="zh-CN" altLang="en-US" b="0" i="0" dirty="0">
                <a:solidFill>
                  <a:srgbClr val="000000"/>
                </a:solidFill>
                <a:effectLst/>
                <a:latin typeface="Ubuntu" panose="020B0504030602030204" pitchFamily="34" charset="0"/>
              </a:rPr>
              <a:t>对应商品研究中的基本面</a:t>
            </a:r>
            <a:r>
              <a:rPr lang="en-US" altLang="zh-CN" b="0" i="0" dirty="0">
                <a:solidFill>
                  <a:srgbClr val="000000"/>
                </a:solidFill>
                <a:effectLst/>
                <a:latin typeface="Ubuntu" panose="020B0504030602030204" pitchFamily="34" charset="0"/>
              </a:rPr>
              <a:t>+</a:t>
            </a:r>
            <a:r>
              <a:rPr lang="zh-CN" altLang="en-US" b="0" i="0" dirty="0">
                <a:solidFill>
                  <a:srgbClr val="000000"/>
                </a:solidFill>
                <a:effectLst/>
                <a:latin typeface="Ubuntu" panose="020B0504030602030204" pitchFamily="34" charset="0"/>
              </a:rPr>
              <a:t>技术面</a:t>
            </a:r>
            <a:r>
              <a:rPr lang="en-US" altLang="zh-CN" b="0" i="0" dirty="0">
                <a:solidFill>
                  <a:srgbClr val="000000"/>
                </a:solidFill>
                <a:effectLst/>
                <a:latin typeface="Ubuntu" panose="020B0504030602030204" pitchFamily="34" charset="0"/>
              </a:rPr>
              <a:t>+</a:t>
            </a:r>
            <a:r>
              <a:rPr lang="zh-CN" altLang="en-US" b="0" i="0" dirty="0">
                <a:solidFill>
                  <a:srgbClr val="000000"/>
                </a:solidFill>
                <a:effectLst/>
                <a:latin typeface="Ubuntu" panose="020B0504030602030204" pitchFamily="34" charset="0"/>
              </a:rPr>
              <a:t>资金面三维验证</a:t>
            </a:r>
          </a:p>
          <a:p>
            <a:pPr marL="742950" lvl="1" indent="-285750" algn="l">
              <a:buFont typeface="+mj-lt"/>
              <a:buAutoNum type="arabicPeriod"/>
            </a:pPr>
            <a:r>
              <a:rPr lang="zh-CN" altLang="en-US" b="0" i="0" dirty="0">
                <a:solidFill>
                  <a:srgbClr val="000000"/>
                </a:solidFill>
                <a:effectLst/>
                <a:latin typeface="Ubuntu" panose="020B0504030602030204" pitchFamily="34" charset="0"/>
              </a:rPr>
              <a:t>电子侦察</a:t>
            </a:r>
            <a:r>
              <a:rPr lang="en-US" altLang="zh-CN" b="0" i="0" dirty="0">
                <a:solidFill>
                  <a:srgbClr val="000000"/>
                </a:solidFill>
                <a:effectLst/>
                <a:latin typeface="Ubuntu" panose="020B0504030602030204" pitchFamily="34" charset="0"/>
              </a:rPr>
              <a:t>(ELINT)</a:t>
            </a:r>
            <a:r>
              <a:rPr lang="zh-CN" altLang="en-US" b="0" i="0" dirty="0">
                <a:solidFill>
                  <a:srgbClr val="000000"/>
                </a:solidFill>
                <a:effectLst/>
                <a:latin typeface="Ubuntu" panose="020B0504030602030204" pitchFamily="34" charset="0"/>
              </a:rPr>
              <a:t>与卫星数据在农产品估产中的应用逻辑同构（美国国家地理空间情报局技术标准 </a:t>
            </a:r>
            <a:r>
              <a:rPr lang="en-US" altLang="zh-CN" b="0" i="0" dirty="0">
                <a:solidFill>
                  <a:srgbClr val="000000"/>
                </a:solidFill>
                <a:effectLst/>
                <a:latin typeface="Ubuntu" panose="020B0504030602030204" pitchFamily="34" charset="0"/>
              </a:rPr>
              <a:t>vs USDA</a:t>
            </a:r>
            <a:r>
              <a:rPr lang="zh-CN" altLang="en-US" b="0" i="0" dirty="0">
                <a:solidFill>
                  <a:srgbClr val="000000"/>
                </a:solidFill>
                <a:effectLst/>
                <a:latin typeface="Ubuntu" panose="020B0504030602030204" pitchFamily="34" charset="0"/>
              </a:rPr>
              <a:t>卫星遥感模型）</a:t>
            </a:r>
          </a:p>
          <a:p>
            <a:pPr marL="742950" lvl="1" indent="-285750" algn="l">
              <a:buFont typeface="+mj-lt"/>
              <a:buAutoNum type="arabicPeriod"/>
            </a:pPr>
            <a:r>
              <a:rPr lang="zh-CN" altLang="en-US" b="0" i="0" dirty="0">
                <a:solidFill>
                  <a:srgbClr val="000000"/>
                </a:solidFill>
                <a:effectLst/>
                <a:latin typeface="Ubuntu" panose="020B0504030602030204" pitchFamily="34" charset="0"/>
              </a:rPr>
              <a:t>情报可信度评估矩阵与期货市场的多空信息权重分配算法（如贝叶斯网络在传闻验证中的运用）</a:t>
            </a:r>
          </a:p>
          <a:p>
            <a:pPr algn="l">
              <a:buFont typeface="+mj-lt"/>
              <a:buAutoNum type="arabicPeriod"/>
            </a:pPr>
            <a:r>
              <a:rPr lang="zh-CN" altLang="en-US" b="1" i="0" dirty="0">
                <a:solidFill>
                  <a:srgbClr val="000000"/>
                </a:solidFill>
                <a:effectLst/>
                <a:latin typeface="Ubuntu" panose="020B0504030602030204" pitchFamily="34" charset="0"/>
              </a:rPr>
              <a:t>信号辨识系统</a:t>
            </a:r>
            <a:endParaRPr lang="zh-CN" altLang="en-US" b="0" i="0" dirty="0">
              <a:solidFill>
                <a:srgbClr val="000000"/>
              </a:solidFill>
              <a:effectLst/>
              <a:latin typeface="Ubuntu" panose="020B0504030602030204" pitchFamily="34" charset="0"/>
            </a:endParaRPr>
          </a:p>
          <a:p>
            <a:pPr marL="742950" lvl="1" indent="-285750" algn="l">
              <a:buFont typeface="+mj-lt"/>
              <a:buAutoNum type="arabicPeriod"/>
            </a:pPr>
            <a:r>
              <a:rPr lang="zh-CN" altLang="en-US" b="0" i="0" dirty="0">
                <a:solidFill>
                  <a:srgbClr val="000000"/>
                </a:solidFill>
                <a:effectLst/>
                <a:latin typeface="Ubuntu" panose="020B0504030602030204" pitchFamily="34" charset="0"/>
              </a:rPr>
              <a:t>军事雷达的虚假信号过滤技术与</a:t>
            </a:r>
            <a:r>
              <a:rPr lang="en-US" altLang="zh-CN" b="0" i="0" dirty="0">
                <a:solidFill>
                  <a:srgbClr val="000000"/>
                </a:solidFill>
                <a:effectLst/>
                <a:latin typeface="Ubuntu" panose="020B0504030602030204" pitchFamily="34" charset="0"/>
              </a:rPr>
              <a:t>K</a:t>
            </a:r>
            <a:r>
              <a:rPr lang="zh-CN" altLang="en-US" b="0" i="0" dirty="0">
                <a:solidFill>
                  <a:srgbClr val="000000"/>
                </a:solidFill>
                <a:effectLst/>
                <a:latin typeface="Ubuntu" panose="020B0504030602030204" pitchFamily="34" charset="0"/>
              </a:rPr>
              <a:t>线形态的噪声剔除方法</a:t>
            </a:r>
          </a:p>
          <a:p>
            <a:pPr marL="742950" lvl="1" indent="-285750" algn="l">
              <a:buFont typeface="+mj-lt"/>
              <a:buAutoNum type="arabicPeriod"/>
            </a:pPr>
            <a:r>
              <a:rPr lang="zh-CN" altLang="en-US" b="0" i="0" dirty="0">
                <a:solidFill>
                  <a:srgbClr val="000000"/>
                </a:solidFill>
                <a:effectLst/>
                <a:latin typeface="Ubuntu" panose="020B0504030602030204" pitchFamily="34" charset="0"/>
              </a:rPr>
              <a:t>潜艇声纹识别系统与商品持仓龙虎榜的</a:t>
            </a:r>
            <a:r>
              <a:rPr lang="en-US" altLang="zh-CN" b="0" i="0" dirty="0">
                <a:solidFill>
                  <a:srgbClr val="000000"/>
                </a:solidFill>
                <a:effectLst/>
                <a:latin typeface="Ubuntu" panose="020B0504030602030204" pitchFamily="34" charset="0"/>
              </a:rPr>
              <a:t>"</a:t>
            </a:r>
            <a:r>
              <a:rPr lang="zh-CN" altLang="en-US" b="0" i="0" dirty="0">
                <a:solidFill>
                  <a:srgbClr val="000000"/>
                </a:solidFill>
                <a:effectLst/>
                <a:latin typeface="Ubuntu" panose="020B0504030602030204" pitchFamily="34" charset="0"/>
              </a:rPr>
              <a:t>主力指纹</a:t>
            </a:r>
            <a:r>
              <a:rPr lang="en-US" altLang="zh-CN" b="0" i="0" dirty="0">
                <a:solidFill>
                  <a:srgbClr val="000000"/>
                </a:solidFill>
                <a:effectLst/>
                <a:latin typeface="Ubuntu" panose="020B0504030602030204" pitchFamily="34" charset="0"/>
              </a:rPr>
              <a:t>"</a:t>
            </a:r>
            <a:r>
              <a:rPr lang="zh-CN" altLang="en-US" b="0" i="0" dirty="0">
                <a:solidFill>
                  <a:srgbClr val="000000"/>
                </a:solidFill>
                <a:effectLst/>
                <a:latin typeface="Ubuntu" panose="020B0504030602030204" pitchFamily="34" charset="0"/>
              </a:rPr>
              <a:t>追踪</a:t>
            </a:r>
          </a:p>
          <a:p>
            <a:pPr marL="742950" lvl="1" indent="-285750" algn="l">
              <a:buFont typeface="+mj-lt"/>
              <a:buAutoNum type="arabicPeriod"/>
            </a:pPr>
            <a:r>
              <a:rPr lang="zh-CN" altLang="en-US" b="0" i="0" dirty="0">
                <a:solidFill>
                  <a:srgbClr val="000000"/>
                </a:solidFill>
                <a:effectLst/>
                <a:latin typeface="Ubuntu" panose="020B0504030602030204" pitchFamily="34" charset="0"/>
              </a:rPr>
              <a:t>核潜艇静音特征分析</a:t>
            </a:r>
            <a:r>
              <a:rPr lang="en-US" altLang="zh-CN" b="0" i="0" dirty="0">
                <a:solidFill>
                  <a:srgbClr val="000000"/>
                </a:solidFill>
                <a:effectLst/>
                <a:latin typeface="Ubuntu" panose="020B0504030602030204" pitchFamily="34" charset="0"/>
              </a:rPr>
              <a:t>vs</a:t>
            </a:r>
            <a:r>
              <a:rPr lang="zh-CN" altLang="en-US" b="0" i="0" dirty="0">
                <a:solidFill>
                  <a:srgbClr val="000000"/>
                </a:solidFill>
                <a:effectLst/>
                <a:latin typeface="Ubuntu" panose="020B0504030602030204" pitchFamily="34" charset="0"/>
              </a:rPr>
              <a:t>市场流动性的隐蔽波动监测</a:t>
            </a:r>
          </a:p>
          <a:p>
            <a:pPr algn="l"/>
            <a:r>
              <a:rPr lang="zh-CN" altLang="en-US" b="1" i="0" dirty="0">
                <a:solidFill>
                  <a:srgbClr val="000000"/>
                </a:solidFill>
                <a:effectLst/>
                <a:latin typeface="-apple-system"/>
              </a:rPr>
              <a:t>二、战略规划层面的范式迁移</a:t>
            </a:r>
          </a:p>
          <a:p>
            <a:pPr algn="l">
              <a:buFont typeface="+mj-lt"/>
              <a:buAutoNum type="arabicPeriod"/>
            </a:pPr>
            <a:r>
              <a:rPr lang="zh-CN" altLang="en-US" b="1" i="0" dirty="0">
                <a:solidFill>
                  <a:srgbClr val="000000"/>
                </a:solidFill>
                <a:effectLst/>
                <a:latin typeface="Ubuntu" panose="020B0504030602030204" pitchFamily="34" charset="0"/>
              </a:rPr>
              <a:t>战役部署与头寸管理</a:t>
            </a:r>
            <a:endParaRPr lang="zh-CN" altLang="en-US" b="0" i="0" dirty="0">
              <a:solidFill>
                <a:srgbClr val="000000"/>
              </a:solidFill>
              <a:effectLst/>
              <a:latin typeface="Ubuntu" panose="020B0504030602030204" pitchFamily="34" charset="0"/>
            </a:endParaRPr>
          </a:p>
          <a:p>
            <a:pPr marL="742950" lvl="1" indent="-285750" algn="l">
              <a:buFont typeface="+mj-lt"/>
              <a:buAutoNum type="arabicPeriod"/>
            </a:pPr>
            <a:r>
              <a:rPr lang="zh-CN" altLang="en-US" b="0" i="0" dirty="0">
                <a:solidFill>
                  <a:srgbClr val="000000"/>
                </a:solidFill>
                <a:effectLst/>
                <a:latin typeface="Ubuntu" panose="020B0504030602030204" pitchFamily="34" charset="0"/>
              </a:rPr>
              <a:t>二战诺曼底登陆的多梯队部署与期货组合的仓位金字塔结构</a:t>
            </a:r>
          </a:p>
          <a:p>
            <a:pPr marL="742950" lvl="1" indent="-285750" algn="l">
              <a:buFont typeface="+mj-lt"/>
              <a:buAutoNum type="arabicPeriod"/>
            </a:pPr>
            <a:r>
              <a:rPr lang="zh-CN" altLang="en-US" b="0" i="0" dirty="0">
                <a:solidFill>
                  <a:srgbClr val="000000"/>
                </a:solidFill>
                <a:effectLst/>
                <a:latin typeface="Ubuntu" panose="020B0504030602030204" pitchFamily="34" charset="0"/>
              </a:rPr>
              <a:t>空中加油机调度算法与浮盈加仓的数学模型（涉及最优停止理论）</a:t>
            </a:r>
          </a:p>
          <a:p>
            <a:pPr marL="742950" lvl="1" indent="-285750" algn="l">
              <a:buFont typeface="+mj-lt"/>
              <a:buAutoNum type="arabicPeriod"/>
            </a:pPr>
            <a:r>
              <a:rPr lang="zh-CN" altLang="en-US" b="0" i="0" dirty="0">
                <a:solidFill>
                  <a:srgbClr val="000000"/>
                </a:solidFill>
                <a:effectLst/>
                <a:latin typeface="Ubuntu" panose="020B0504030602030204" pitchFamily="34" charset="0"/>
              </a:rPr>
              <a:t>电子战频谱管理与市场波动率曲面控制</a:t>
            </a:r>
          </a:p>
          <a:p>
            <a:pPr algn="l">
              <a:buFont typeface="+mj-lt"/>
              <a:buAutoNum type="arabicPeriod"/>
            </a:pPr>
            <a:r>
              <a:rPr lang="zh-CN" altLang="en-US" b="1" i="0" dirty="0">
                <a:solidFill>
                  <a:srgbClr val="000000"/>
                </a:solidFill>
                <a:effectLst/>
                <a:latin typeface="Ubuntu" panose="020B0504030602030204" pitchFamily="34" charset="0"/>
              </a:rPr>
              <a:t>地形要素映射</a:t>
            </a:r>
            <a:endParaRPr lang="zh-CN" altLang="en-US" b="0" i="0" dirty="0">
              <a:solidFill>
                <a:srgbClr val="000000"/>
              </a:solidFill>
              <a:effectLst/>
              <a:latin typeface="Ubuntu" panose="020B0504030602030204" pitchFamily="34" charset="0"/>
            </a:endParaRPr>
          </a:p>
          <a:p>
            <a:pPr marL="742950" lvl="1" indent="-285750" algn="l">
              <a:buFont typeface="+mj-lt"/>
              <a:buAutoNum type="arabicPeriod"/>
            </a:pPr>
            <a:r>
              <a:rPr lang="zh-CN" altLang="en-US" b="0" i="0" dirty="0">
                <a:solidFill>
                  <a:srgbClr val="000000"/>
                </a:solidFill>
                <a:effectLst/>
                <a:latin typeface="Ubuntu" panose="020B0504030602030204" pitchFamily="34" charset="0"/>
              </a:rPr>
              <a:t>军事地形学的等高线分析转化商品研究中的价格阻力</a:t>
            </a:r>
            <a:r>
              <a:rPr lang="en-US" altLang="zh-CN" b="0" i="0" dirty="0">
                <a:solidFill>
                  <a:srgbClr val="000000"/>
                </a:solidFill>
                <a:effectLst/>
                <a:latin typeface="Ubuntu" panose="020B0504030602030204" pitchFamily="34" charset="0"/>
              </a:rPr>
              <a:t>/</a:t>
            </a:r>
            <a:r>
              <a:rPr lang="zh-CN" altLang="en-US" b="0" i="0" dirty="0">
                <a:solidFill>
                  <a:srgbClr val="000000"/>
                </a:solidFill>
                <a:effectLst/>
                <a:latin typeface="Ubuntu" panose="020B0504030602030204" pitchFamily="34" charset="0"/>
              </a:rPr>
              <a:t>支撑位体系</a:t>
            </a:r>
          </a:p>
          <a:p>
            <a:pPr marL="742950" lvl="1" indent="-285750" algn="l">
              <a:buFont typeface="+mj-lt"/>
              <a:buAutoNum type="arabicPeriod"/>
            </a:pPr>
            <a:r>
              <a:rPr lang="zh-CN" altLang="en-US" b="0" i="0" dirty="0">
                <a:solidFill>
                  <a:srgbClr val="000000"/>
                </a:solidFill>
                <a:effectLst/>
                <a:latin typeface="Ubuntu" panose="020B0504030602030204" pitchFamily="34" charset="0"/>
              </a:rPr>
              <a:t>海峡通道控制权博弈与大宗商品咽喉节点的地缘溢价计算（如霍尔木兹海峡原油溢价模型）</a:t>
            </a:r>
          </a:p>
          <a:p>
            <a:pPr marL="742950" lvl="1" indent="-285750" algn="l">
              <a:buFont typeface="+mj-lt"/>
              <a:buAutoNum type="arabicPeriod"/>
            </a:pPr>
            <a:r>
              <a:rPr lang="zh-CN" altLang="en-US" b="0" i="0" dirty="0">
                <a:solidFill>
                  <a:srgbClr val="000000"/>
                </a:solidFill>
                <a:effectLst/>
                <a:latin typeface="Ubuntu" panose="020B0504030602030204" pitchFamily="34" charset="0"/>
              </a:rPr>
              <a:t>山地垂直气候带研究与商品跨区套利价差形成机制</a:t>
            </a:r>
          </a:p>
          <a:p>
            <a:pPr algn="l"/>
            <a:r>
              <a:rPr lang="zh-CN" altLang="en-US" b="1" i="0" dirty="0">
                <a:solidFill>
                  <a:srgbClr val="000000"/>
                </a:solidFill>
                <a:effectLst/>
                <a:latin typeface="-apple-system"/>
              </a:rPr>
              <a:t>三、作战研究的技术工具转化</a:t>
            </a:r>
          </a:p>
          <a:p>
            <a:pPr algn="l"/>
            <a:r>
              <a:rPr lang="zh-CN" altLang="en-US" dirty="0"/>
              <a:t>军事技术金融等效工具数学模型基础</a:t>
            </a:r>
            <a:r>
              <a:rPr lang="zh-CN" altLang="en-US" b="0" dirty="0">
                <a:effectLst/>
              </a:rPr>
              <a:t>火力打击效能评估交易系统回测</a:t>
            </a:r>
            <a:r>
              <a:rPr lang="en-US" altLang="zh-CN" b="0" dirty="0">
                <a:effectLst/>
              </a:rPr>
              <a:t>Monte Carlo</a:t>
            </a:r>
            <a:r>
              <a:rPr lang="zh-CN" altLang="en-US" b="0" dirty="0">
                <a:effectLst/>
              </a:rPr>
              <a:t>模拟</a:t>
            </a:r>
            <a:r>
              <a:rPr lang="en-US" altLang="zh-CN" b="0" dirty="0">
                <a:effectLst/>
              </a:rPr>
              <a:t>C4ISR</a:t>
            </a:r>
            <a:r>
              <a:rPr lang="zh-CN" altLang="en-US" b="0" dirty="0">
                <a:effectLst/>
              </a:rPr>
              <a:t>指挥系统算法交易中枢复杂系统控制论电子沙盘推演大宗商品情景分析随机微分方程战损比分析风险收益比计算</a:t>
            </a:r>
            <a:r>
              <a:rPr lang="en-US" altLang="zh-CN" b="0" dirty="0">
                <a:effectLst/>
              </a:rPr>
              <a:t>Sharpe Ratio</a:t>
            </a:r>
            <a:r>
              <a:rPr lang="zh-CN" altLang="en-US" b="0" dirty="0">
                <a:effectLst/>
              </a:rPr>
              <a:t>优化弹道修正算法套利价差纠正策略协整模型生化防护体系</a:t>
            </a:r>
            <a:r>
              <a:rPr lang="en-US" altLang="zh-CN" b="0" dirty="0">
                <a:effectLst/>
              </a:rPr>
              <a:t>Black Swan</a:t>
            </a:r>
            <a:r>
              <a:rPr lang="zh-CN" altLang="en-US" b="0" dirty="0">
                <a:effectLst/>
              </a:rPr>
              <a:t>风险管理框架极值理论</a:t>
            </a:r>
            <a:r>
              <a:rPr lang="zh-CN" altLang="en-US" b="1" i="0" dirty="0">
                <a:solidFill>
                  <a:srgbClr val="000000"/>
                </a:solidFill>
                <a:effectLst/>
                <a:latin typeface="-apple-system"/>
              </a:rPr>
              <a:t>四、后勤系统与供应链金融的量子纠缠</a:t>
            </a:r>
          </a:p>
          <a:p>
            <a:pPr algn="l">
              <a:buFont typeface="+mj-lt"/>
              <a:buAutoNum type="arabicPeriod"/>
            </a:pPr>
            <a:r>
              <a:rPr lang="zh-CN" altLang="en-US" b="1" i="0" dirty="0">
                <a:solidFill>
                  <a:srgbClr val="000000"/>
                </a:solidFill>
                <a:effectLst/>
                <a:latin typeface="Ubuntu" panose="020B0504030602030204" pitchFamily="34" charset="0"/>
              </a:rPr>
              <a:t>运输走廊的脆弱性拓扑</a:t>
            </a:r>
            <a:endParaRPr lang="zh-CN" altLang="en-US" b="0" i="0" dirty="0">
              <a:solidFill>
                <a:srgbClr val="000000"/>
              </a:solidFill>
              <a:effectLst/>
              <a:latin typeface="Ubuntu" panose="020B0504030602030204" pitchFamily="34" charset="0"/>
            </a:endParaRPr>
          </a:p>
          <a:p>
            <a:pPr marL="742950" lvl="1" indent="-285750" algn="l">
              <a:buFont typeface="+mj-lt"/>
              <a:buAutoNum type="arabicPeriod"/>
            </a:pPr>
            <a:r>
              <a:rPr lang="zh-CN" altLang="en-US" b="0" i="0" dirty="0">
                <a:solidFill>
                  <a:srgbClr val="000000"/>
                </a:solidFill>
                <a:effectLst/>
                <a:latin typeface="Ubuntu" panose="020B0504030602030204" pitchFamily="34" charset="0"/>
              </a:rPr>
              <a:t>俄罗斯</a:t>
            </a:r>
            <a:r>
              <a:rPr lang="en-US" altLang="zh-CN" b="0" i="0" dirty="0">
                <a:solidFill>
                  <a:srgbClr val="000000"/>
                </a:solidFill>
                <a:effectLst/>
                <a:latin typeface="Ubuntu" panose="020B0504030602030204" pitchFamily="34" charset="0"/>
              </a:rPr>
              <a:t>"</a:t>
            </a:r>
            <a:r>
              <a:rPr lang="zh-CN" altLang="en-US" b="0" i="0" dirty="0">
                <a:solidFill>
                  <a:srgbClr val="000000"/>
                </a:solidFill>
                <a:effectLst/>
                <a:latin typeface="Ubuntu" panose="020B0504030602030204" pitchFamily="34" charset="0"/>
              </a:rPr>
              <a:t>北极大动脉</a:t>
            </a:r>
            <a:r>
              <a:rPr lang="en-US" altLang="zh-CN" b="0" i="0" dirty="0">
                <a:solidFill>
                  <a:srgbClr val="000000"/>
                </a:solidFill>
                <a:effectLst/>
                <a:latin typeface="Ubuntu" panose="020B0504030602030204" pitchFamily="34" charset="0"/>
              </a:rPr>
              <a:t>"</a:t>
            </a:r>
            <a:r>
              <a:rPr lang="zh-CN" altLang="en-US" b="0" i="0" dirty="0">
                <a:solidFill>
                  <a:srgbClr val="000000"/>
                </a:solidFill>
                <a:effectLst/>
                <a:latin typeface="Ubuntu" panose="020B0504030602030204" pitchFamily="34" charset="0"/>
              </a:rPr>
              <a:t>的冰层通航周期与</a:t>
            </a:r>
            <a:r>
              <a:rPr lang="en-US" altLang="zh-CN" b="0" i="0" dirty="0">
                <a:solidFill>
                  <a:srgbClr val="000000"/>
                </a:solidFill>
                <a:effectLst/>
                <a:latin typeface="Ubuntu" panose="020B0504030602030204" pitchFamily="34" charset="0"/>
              </a:rPr>
              <a:t>LNG</a:t>
            </a:r>
            <a:r>
              <a:rPr lang="zh-CN" altLang="en-US" b="0" i="0" dirty="0">
                <a:solidFill>
                  <a:srgbClr val="000000"/>
                </a:solidFill>
                <a:effectLst/>
                <a:latin typeface="Ubuntu" panose="020B0504030602030204" pitchFamily="34" charset="0"/>
              </a:rPr>
              <a:t>期货季差结构</a:t>
            </a:r>
          </a:p>
          <a:p>
            <a:pPr marL="742950" lvl="1" indent="-285750" algn="l">
              <a:buFont typeface="+mj-lt"/>
              <a:buAutoNum type="arabicPeriod"/>
            </a:pPr>
            <a:r>
              <a:rPr lang="zh-CN" altLang="en-US" b="0" i="0" dirty="0">
                <a:solidFill>
                  <a:srgbClr val="000000"/>
                </a:solidFill>
                <a:effectLst/>
                <a:latin typeface="Ubuntu" panose="020B0504030602030204" pitchFamily="34" charset="0"/>
              </a:rPr>
              <a:t>巴基斯坦瓜达尔港货物周转效率与中国螺纹钢隐性库存测算法</a:t>
            </a:r>
          </a:p>
          <a:p>
            <a:pPr marL="742950" lvl="1" indent="-285750" algn="l">
              <a:buFont typeface="+mj-lt"/>
              <a:buAutoNum type="arabicPeriod"/>
            </a:pPr>
            <a:r>
              <a:rPr lang="zh-CN" altLang="en-US" b="0" i="0" dirty="0">
                <a:solidFill>
                  <a:srgbClr val="000000"/>
                </a:solidFill>
                <a:effectLst/>
                <a:latin typeface="Ubuntu" panose="020B0504030602030204" pitchFamily="34" charset="0"/>
              </a:rPr>
              <a:t>苏伊士运河拥堵事件与原油期货</a:t>
            </a:r>
            <a:r>
              <a:rPr lang="en-US" altLang="zh-CN" b="0" i="0" dirty="0">
                <a:solidFill>
                  <a:srgbClr val="000000"/>
                </a:solidFill>
                <a:effectLst/>
                <a:latin typeface="Ubuntu" panose="020B0504030602030204" pitchFamily="34" charset="0"/>
              </a:rPr>
              <a:t>Contango</a:t>
            </a:r>
            <a:r>
              <a:rPr lang="zh-CN" altLang="en-US" b="0" i="0" dirty="0">
                <a:solidFill>
                  <a:srgbClr val="000000"/>
                </a:solidFill>
                <a:effectLst/>
                <a:latin typeface="Ubuntu" panose="020B0504030602030204" pitchFamily="34" charset="0"/>
              </a:rPr>
              <a:t>结构突变的相关性模型</a:t>
            </a:r>
          </a:p>
          <a:p>
            <a:pPr algn="l">
              <a:buFont typeface="+mj-lt"/>
              <a:buAutoNum type="arabicPeriod"/>
            </a:pPr>
            <a:r>
              <a:rPr lang="zh-CN" altLang="en-US" b="1" i="0" dirty="0">
                <a:solidFill>
                  <a:srgbClr val="000000"/>
                </a:solidFill>
                <a:effectLst/>
                <a:latin typeface="Ubuntu" panose="020B0504030602030204" pitchFamily="34" charset="0"/>
              </a:rPr>
              <a:t>军事仓储体系的量化启示</a:t>
            </a:r>
            <a:endParaRPr lang="zh-CN" altLang="en-US" b="0" i="0" dirty="0">
              <a:solidFill>
                <a:srgbClr val="000000"/>
              </a:solidFill>
              <a:effectLst/>
              <a:latin typeface="Ubuntu" panose="020B0504030602030204" pitchFamily="34" charset="0"/>
            </a:endParaRPr>
          </a:p>
          <a:p>
            <a:pPr marL="742950" lvl="1" indent="-285750" algn="l">
              <a:buFont typeface="+mj-lt"/>
              <a:buAutoNum type="arabicPeriod"/>
            </a:pPr>
            <a:r>
              <a:rPr lang="zh-CN" altLang="en-US" b="0" i="0" dirty="0">
                <a:solidFill>
                  <a:srgbClr val="000000"/>
                </a:solidFill>
                <a:effectLst/>
                <a:latin typeface="Ubuntu" panose="020B0504030602030204" pitchFamily="34" charset="0"/>
              </a:rPr>
              <a:t>中国战略石油储备库的离散式布局对</a:t>
            </a:r>
            <a:r>
              <a:rPr lang="en-US" altLang="zh-CN" b="0" i="0" dirty="0">
                <a:solidFill>
                  <a:srgbClr val="000000"/>
                </a:solidFill>
                <a:effectLst/>
                <a:latin typeface="Ubuntu" panose="020B0504030602030204" pitchFamily="34" charset="0"/>
              </a:rPr>
              <a:t>WTI-Brent</a:t>
            </a:r>
            <a:r>
              <a:rPr lang="zh-CN" altLang="en-US" b="0" i="0" dirty="0">
                <a:solidFill>
                  <a:srgbClr val="000000"/>
                </a:solidFill>
                <a:effectLst/>
                <a:latin typeface="Ubuntu" panose="020B0504030602030204" pitchFamily="34" charset="0"/>
              </a:rPr>
              <a:t>价差的影响</a:t>
            </a:r>
          </a:p>
          <a:p>
            <a:pPr marL="742950" lvl="1" indent="-285750" algn="l">
              <a:buFont typeface="+mj-lt"/>
              <a:buAutoNum type="arabicPeriod"/>
            </a:pPr>
            <a:r>
              <a:rPr lang="zh-CN" altLang="en-US" b="0" i="0" dirty="0">
                <a:solidFill>
                  <a:srgbClr val="000000"/>
                </a:solidFill>
                <a:effectLst/>
                <a:latin typeface="Ubuntu" panose="020B0504030602030204" pitchFamily="34" charset="0"/>
              </a:rPr>
              <a:t>弹药补给链响应速度与期货市场移仓换月效率指标构建</a:t>
            </a:r>
          </a:p>
          <a:p>
            <a:pPr marL="742950" lvl="1" indent="-285750" algn="l">
              <a:buFont typeface="+mj-lt"/>
              <a:buAutoNum type="arabicPeriod"/>
            </a:pPr>
            <a:r>
              <a:rPr lang="zh-CN" altLang="en-US" b="0" i="0" dirty="0">
                <a:solidFill>
                  <a:srgbClr val="000000"/>
                </a:solidFill>
                <a:effectLst/>
                <a:latin typeface="Ubuntu" panose="020B0504030602030204" pitchFamily="34" charset="0"/>
              </a:rPr>
              <a:t>野战医院药物库存模型改进铜市隐性库存估算方法（基于随机需求模型）</a:t>
            </a:r>
          </a:p>
          <a:p>
            <a:pPr algn="l"/>
            <a:r>
              <a:rPr lang="zh-CN" altLang="en-US" b="1" i="0" dirty="0">
                <a:solidFill>
                  <a:srgbClr val="000000"/>
                </a:solidFill>
                <a:effectLst/>
                <a:latin typeface="-apple-system"/>
              </a:rPr>
              <a:t>五、军事经济学与商品定价权的微观建构</a:t>
            </a:r>
          </a:p>
          <a:p>
            <a:pPr algn="l">
              <a:buFont typeface="+mj-lt"/>
              <a:buAutoNum type="arabicPeriod"/>
            </a:pPr>
            <a:r>
              <a:rPr lang="zh-CN" altLang="en-US" b="1" i="0" dirty="0">
                <a:solidFill>
                  <a:srgbClr val="000000"/>
                </a:solidFill>
                <a:effectLst/>
                <a:latin typeface="Ubuntu" panose="020B0504030602030204" pitchFamily="34" charset="0"/>
              </a:rPr>
              <a:t>国防预算分配逻辑</a:t>
            </a:r>
            <a:endParaRPr lang="zh-CN" altLang="en-US" b="0" i="0" dirty="0">
              <a:solidFill>
                <a:srgbClr val="000000"/>
              </a:solidFill>
              <a:effectLst/>
              <a:latin typeface="Ubuntu" panose="020B0504030602030204" pitchFamily="34" charset="0"/>
            </a:endParaRPr>
          </a:p>
          <a:p>
            <a:pPr marL="742950" lvl="1" indent="-285750" algn="l">
              <a:buFont typeface="+mj-lt"/>
              <a:buAutoNum type="arabicPeriod"/>
            </a:pPr>
            <a:r>
              <a:rPr lang="zh-CN" altLang="en-US" b="0" i="0" dirty="0">
                <a:solidFill>
                  <a:srgbClr val="000000"/>
                </a:solidFill>
                <a:effectLst/>
                <a:latin typeface="Ubuntu" panose="020B0504030602030204" pitchFamily="34" charset="0"/>
              </a:rPr>
              <a:t>美国舰船建造成本溢出效应与造船板价格波动领先指标</a:t>
            </a:r>
          </a:p>
          <a:p>
            <a:pPr marL="742950" lvl="1" indent="-285750" algn="l">
              <a:buFont typeface="+mj-lt"/>
              <a:buAutoNum type="arabicPeriod"/>
            </a:pPr>
            <a:r>
              <a:rPr lang="zh-CN" altLang="en-US" b="0" i="0" dirty="0">
                <a:solidFill>
                  <a:srgbClr val="000000"/>
                </a:solidFill>
                <a:effectLst/>
                <a:latin typeface="Ubuntu" panose="020B0504030602030204" pitchFamily="34" charset="0"/>
              </a:rPr>
              <a:t>隐身涂料稀土原料需求预测模型在新能源金属估值中的迁移应用</a:t>
            </a:r>
          </a:p>
          <a:p>
            <a:pPr marL="742950" lvl="1" indent="-285750" algn="l">
              <a:buFont typeface="+mj-lt"/>
              <a:buAutoNum type="arabicPeriod"/>
            </a:pPr>
            <a:r>
              <a:rPr lang="zh-CN" altLang="en-US" b="0" i="0" dirty="0">
                <a:solidFill>
                  <a:srgbClr val="000000"/>
                </a:solidFill>
                <a:effectLst/>
                <a:latin typeface="Ubuntu" panose="020B0504030602030204" pitchFamily="34" charset="0"/>
              </a:rPr>
              <a:t>军事演习油料消耗数据对航煤期货的预测价值</a:t>
            </a:r>
          </a:p>
          <a:p>
            <a:pPr algn="l">
              <a:buFont typeface="+mj-lt"/>
              <a:buAutoNum type="arabicPeriod"/>
            </a:pPr>
            <a:r>
              <a:rPr lang="zh-CN" altLang="en-US" b="1" i="0" dirty="0">
                <a:solidFill>
                  <a:srgbClr val="000000"/>
                </a:solidFill>
                <a:effectLst/>
                <a:latin typeface="Ubuntu" panose="020B0504030602030204" pitchFamily="34" charset="0"/>
              </a:rPr>
              <a:t>战争经济学的特殊传导</a:t>
            </a:r>
            <a:endParaRPr lang="zh-CN" altLang="en-US" b="0" i="0" dirty="0">
              <a:solidFill>
                <a:srgbClr val="000000"/>
              </a:solidFill>
              <a:effectLst/>
              <a:latin typeface="Ubuntu" panose="020B0504030602030204" pitchFamily="34" charset="0"/>
            </a:endParaRPr>
          </a:p>
          <a:p>
            <a:pPr marL="742950" lvl="1" indent="-285750" algn="l">
              <a:buFont typeface="+mj-lt"/>
              <a:buAutoNum type="arabicPeriod"/>
            </a:pPr>
            <a:r>
              <a:rPr lang="zh-CN" altLang="en-US" b="0" i="0" dirty="0">
                <a:solidFill>
                  <a:srgbClr val="000000"/>
                </a:solidFill>
                <a:effectLst/>
                <a:latin typeface="Ubuntu" panose="020B0504030602030204" pitchFamily="34" charset="0"/>
              </a:rPr>
              <a:t>贫铀穿甲弹生产线重启与钨期货异动的量化关系</a:t>
            </a:r>
          </a:p>
          <a:p>
            <a:pPr marL="742950" lvl="1" indent="-285750" algn="l">
              <a:buFont typeface="+mj-lt"/>
              <a:buAutoNum type="arabicPeriod"/>
            </a:pPr>
            <a:r>
              <a:rPr lang="zh-CN" altLang="en-US" b="0" i="0" dirty="0">
                <a:solidFill>
                  <a:srgbClr val="000000"/>
                </a:solidFill>
                <a:effectLst/>
                <a:latin typeface="Ubuntu" panose="020B0504030602030204" pitchFamily="34" charset="0"/>
              </a:rPr>
              <a:t>军品生产弹性系数在工业金属需求预测中的改良应用</a:t>
            </a:r>
          </a:p>
          <a:p>
            <a:pPr marL="742950" lvl="1" indent="-285750" algn="l">
              <a:buFont typeface="+mj-lt"/>
              <a:buAutoNum type="arabicPeriod"/>
            </a:pPr>
            <a:r>
              <a:rPr lang="zh-CN" altLang="en-US" b="0" i="0" dirty="0">
                <a:solidFill>
                  <a:srgbClr val="000000"/>
                </a:solidFill>
                <a:effectLst/>
                <a:latin typeface="Ubuntu" panose="020B0504030602030204" pitchFamily="34" charset="0"/>
              </a:rPr>
              <a:t>战场无人机消耗量成为铝锂合金期货领先指标的论证</a:t>
            </a:r>
          </a:p>
          <a:p>
            <a:pPr algn="l"/>
            <a:r>
              <a:rPr lang="zh-CN" altLang="en-US" b="1" i="0" dirty="0">
                <a:solidFill>
                  <a:srgbClr val="000000"/>
                </a:solidFill>
                <a:effectLst/>
                <a:latin typeface="-apple-system"/>
              </a:rPr>
              <a:t>结语：现代商品市场的多维战场</a:t>
            </a:r>
          </a:p>
          <a:p>
            <a:pPr algn="l">
              <a:spcAft>
                <a:spcPts val="375"/>
              </a:spcAft>
            </a:pPr>
            <a:r>
              <a:rPr lang="zh-CN" altLang="en-US" b="0" i="0" dirty="0">
                <a:solidFill>
                  <a:srgbClr val="000000"/>
                </a:solidFill>
                <a:effectLst/>
                <a:latin typeface="Ubuntu" panose="020B0504030602030204" pitchFamily="34" charset="0"/>
              </a:rPr>
              <a:t>从波斯湾油轮到上海原油期货夜盘，从乌克兰粮仓到芝加哥小麦电子盘，每一个报价跳动背后都是</a:t>
            </a:r>
            <a:r>
              <a:rPr lang="en-US" altLang="zh-CN" b="0" i="0" dirty="0">
                <a:solidFill>
                  <a:srgbClr val="000000"/>
                </a:solidFill>
                <a:effectLst/>
                <a:latin typeface="Ubuntu" panose="020B0504030602030204" pitchFamily="34" charset="0"/>
              </a:rPr>
              <a:t>"</a:t>
            </a:r>
            <a:r>
              <a:rPr lang="zh-CN" altLang="en-US" b="0" i="0" dirty="0">
                <a:solidFill>
                  <a:srgbClr val="000000"/>
                </a:solidFill>
                <a:effectLst/>
                <a:latin typeface="Ubuntu" panose="020B0504030602030204" pitchFamily="34" charset="0"/>
              </a:rPr>
              <a:t>现代战争</a:t>
            </a:r>
            <a:r>
              <a:rPr lang="en-US" altLang="zh-CN" b="0" i="0" dirty="0">
                <a:solidFill>
                  <a:srgbClr val="000000"/>
                </a:solidFill>
                <a:effectLst/>
                <a:latin typeface="Ubuntu" panose="020B0504030602030204" pitchFamily="34" charset="0"/>
              </a:rPr>
              <a:t>"</a:t>
            </a:r>
            <a:r>
              <a:rPr lang="zh-CN" altLang="en-US" b="0" i="0" dirty="0">
                <a:solidFill>
                  <a:srgbClr val="000000"/>
                </a:solidFill>
                <a:effectLst/>
                <a:latin typeface="Ubuntu" panose="020B0504030602030204" pitchFamily="34" charset="0"/>
              </a:rPr>
              <a:t>的投影。商品期货研究员实则是佩戴领带的经济战士，他们使用的武器库中既有门捷列夫周期表的元素，也有兰彻斯特方程的残影。理解这种军事基因的隐性传承，有助于建立更具对抗性的市场分析框架。无论是航母战斗群的区域震慑形成的原油溢价，还是高超音速导弹研发竞赛拉动的特种金属需求，全球大宗商品定价权争夺的本质，正是没有硝烟的第三次世界大战。</a:t>
            </a:r>
          </a:p>
          <a:p>
            <a:pPr algn="l">
              <a:spcAft>
                <a:spcPts val="375"/>
              </a:spcAft>
              <a:buFont typeface="+mj-lt"/>
              <a:buAutoNum type="arabicPeriod"/>
            </a:pPr>
            <a:endParaRPr lang="zh-CN" altLang="en-US" b="0" i="0" dirty="0">
              <a:solidFill>
                <a:srgbClr val="000000"/>
              </a:solidFill>
              <a:effectLst/>
              <a:latin typeface="Ubuntu" panose="020B0504030602030204" pitchFamily="34" charset="0"/>
            </a:endParaRPr>
          </a:p>
          <a:p>
            <a:endParaRPr 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3</a:t>
            </a:fld>
            <a:endParaRPr lang="zh-CN" altLang="en-US"/>
          </a:p>
        </p:txBody>
      </p:sp>
    </p:spTree>
    <p:extLst>
      <p:ext uri="{BB962C8B-B14F-4D97-AF65-F5344CB8AC3E}">
        <p14:creationId xmlns:p14="http://schemas.microsoft.com/office/powerpoint/2010/main" val="11667574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4</a:t>
            </a:fld>
            <a:endParaRPr lang="zh-CN" altLang="en-US"/>
          </a:p>
        </p:txBody>
      </p:sp>
    </p:spTree>
    <p:extLst>
      <p:ext uri="{BB962C8B-B14F-4D97-AF65-F5344CB8AC3E}">
        <p14:creationId xmlns:p14="http://schemas.microsoft.com/office/powerpoint/2010/main" val="1006977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5</a:t>
            </a:fld>
            <a:endParaRPr lang="zh-CN" altLang="en-US"/>
          </a:p>
        </p:txBody>
      </p:sp>
    </p:spTree>
    <p:extLst>
      <p:ext uri="{BB962C8B-B14F-4D97-AF65-F5344CB8AC3E}">
        <p14:creationId xmlns:p14="http://schemas.microsoft.com/office/powerpoint/2010/main" val="34424588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5"/>
          </p:nvPr>
        </p:nvSpPr>
        <p:spPr/>
        <p:txBody>
          <a:bodyPr/>
          <a:lstStyle/>
          <a:p>
            <a:fld id="{A6837353-30EB-4A48-80EB-173D804AEFBD}" type="slidenum">
              <a:rPr lang="zh-CN" altLang="en-US" smtClean="0"/>
              <a:t>8</a:t>
            </a:fld>
            <a:endParaRPr lang="zh-CN" altLang="en-US"/>
          </a:p>
        </p:txBody>
      </p:sp>
    </p:spTree>
    <p:extLst>
      <p:ext uri="{BB962C8B-B14F-4D97-AF65-F5344CB8AC3E}">
        <p14:creationId xmlns:p14="http://schemas.microsoft.com/office/powerpoint/2010/main" val="309017301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tags" Target="../tags/tag7.xml"/><Relationship Id="rId7" Type="http://schemas.openxmlformats.org/officeDocument/2006/relationships/image" Target="../media/image2.jpeg"/><Relationship Id="rId2" Type="http://schemas.openxmlformats.org/officeDocument/2006/relationships/tags" Target="../tags/tag6.xml"/><Relationship Id="rId1" Type="http://schemas.openxmlformats.org/officeDocument/2006/relationships/tags" Target="../tags/tag5.xml"/><Relationship Id="rId6" Type="http://schemas.openxmlformats.org/officeDocument/2006/relationships/image" Target="../media/image1.png"/><Relationship Id="rId5" Type="http://schemas.openxmlformats.org/officeDocument/2006/relationships/slideMaster" Target="../slideMasters/slideMaster1.xml"/><Relationship Id="rId4" Type="http://schemas.openxmlformats.org/officeDocument/2006/relationships/tags" Target="../tags/tag8.xml"/></Relationships>
</file>

<file path=ppt/slideLayouts/_rels/slideLayout10.xml.rels><?xml version="1.0" encoding="UTF-8" standalone="yes"?>
<Relationships xmlns="http://schemas.openxmlformats.org/package/2006/relationships"><Relationship Id="rId8" Type="http://schemas.openxmlformats.org/officeDocument/2006/relationships/tags" Target="../tags/tag58.xml"/><Relationship Id="rId3" Type="http://schemas.openxmlformats.org/officeDocument/2006/relationships/tags" Target="../tags/tag53.xml"/><Relationship Id="rId7" Type="http://schemas.openxmlformats.org/officeDocument/2006/relationships/tags" Target="../tags/tag57.xml"/><Relationship Id="rId12" Type="http://schemas.openxmlformats.org/officeDocument/2006/relationships/image" Target="../media/image10.jpeg"/><Relationship Id="rId2" Type="http://schemas.openxmlformats.org/officeDocument/2006/relationships/tags" Target="../tags/tag52.xml"/><Relationship Id="rId1" Type="http://schemas.openxmlformats.org/officeDocument/2006/relationships/tags" Target="../tags/tag51.xml"/><Relationship Id="rId6" Type="http://schemas.openxmlformats.org/officeDocument/2006/relationships/tags" Target="../tags/tag56.xml"/><Relationship Id="rId11" Type="http://schemas.openxmlformats.org/officeDocument/2006/relationships/slideMaster" Target="../slideMasters/slideMaster1.xml"/><Relationship Id="rId5" Type="http://schemas.openxmlformats.org/officeDocument/2006/relationships/tags" Target="../tags/tag55.xml"/><Relationship Id="rId10" Type="http://schemas.openxmlformats.org/officeDocument/2006/relationships/tags" Target="../tags/tag60.xml"/><Relationship Id="rId4" Type="http://schemas.openxmlformats.org/officeDocument/2006/relationships/tags" Target="../tags/tag54.xml"/><Relationship Id="rId9" Type="http://schemas.openxmlformats.org/officeDocument/2006/relationships/tags" Target="../tags/tag59.xml"/></Relationships>
</file>

<file path=ppt/slideLayouts/_rels/slideLayout11.xml.rels><?xml version="1.0" encoding="UTF-8" standalone="yes"?>
<Relationships xmlns="http://schemas.openxmlformats.org/package/2006/relationships"><Relationship Id="rId3" Type="http://schemas.openxmlformats.org/officeDocument/2006/relationships/tags" Target="../tags/tag63.xml"/><Relationship Id="rId2" Type="http://schemas.openxmlformats.org/officeDocument/2006/relationships/tags" Target="../tags/tag62.xml"/><Relationship Id="rId1" Type="http://schemas.openxmlformats.org/officeDocument/2006/relationships/tags" Target="../tags/tag61.xml"/><Relationship Id="rId6" Type="http://schemas.openxmlformats.org/officeDocument/2006/relationships/image" Target="../media/image6.jpeg"/><Relationship Id="rId5" Type="http://schemas.openxmlformats.org/officeDocument/2006/relationships/slideMaster" Target="../slideMasters/slideMaster1.xml"/><Relationship Id="rId4" Type="http://schemas.openxmlformats.org/officeDocument/2006/relationships/tags" Target="../tags/tag64.xml"/></Relationships>
</file>

<file path=ppt/slideLayouts/_rels/slideLayout12.xml.rels><?xml version="1.0" encoding="UTF-8" standalone="yes"?>
<Relationships xmlns="http://schemas.openxmlformats.org/package/2006/relationships"><Relationship Id="rId8" Type="http://schemas.openxmlformats.org/officeDocument/2006/relationships/slideMaster" Target="../slideMasters/slideMaster1.xml"/><Relationship Id="rId3" Type="http://schemas.openxmlformats.org/officeDocument/2006/relationships/tags" Target="../tags/tag67.xml"/><Relationship Id="rId7" Type="http://schemas.openxmlformats.org/officeDocument/2006/relationships/tags" Target="../tags/tag71.xml"/><Relationship Id="rId2" Type="http://schemas.openxmlformats.org/officeDocument/2006/relationships/tags" Target="../tags/tag66.xml"/><Relationship Id="rId1" Type="http://schemas.openxmlformats.org/officeDocument/2006/relationships/tags" Target="../tags/tag65.xml"/><Relationship Id="rId6" Type="http://schemas.openxmlformats.org/officeDocument/2006/relationships/tags" Target="../tags/tag70.xml"/><Relationship Id="rId5" Type="http://schemas.openxmlformats.org/officeDocument/2006/relationships/tags" Target="../tags/tag69.xml"/><Relationship Id="rId4" Type="http://schemas.openxmlformats.org/officeDocument/2006/relationships/tags" Target="../tags/tag68.xml"/><Relationship Id="rId9" Type="http://schemas.openxmlformats.org/officeDocument/2006/relationships/image" Target="../media/image11.jpeg"/></Relationships>
</file>

<file path=ppt/slideLayouts/_rels/slideLayout13.xml.rels><?xml version="1.0" encoding="UTF-8" standalone="yes"?>
<Relationships xmlns="http://schemas.openxmlformats.org/package/2006/relationships"><Relationship Id="rId8" Type="http://schemas.openxmlformats.org/officeDocument/2006/relationships/slideMaster" Target="../slideMasters/slideMaster1.xml"/><Relationship Id="rId3" Type="http://schemas.openxmlformats.org/officeDocument/2006/relationships/tags" Target="../tags/tag74.xml"/><Relationship Id="rId7" Type="http://schemas.openxmlformats.org/officeDocument/2006/relationships/tags" Target="../tags/tag78.xml"/><Relationship Id="rId2" Type="http://schemas.openxmlformats.org/officeDocument/2006/relationships/tags" Target="../tags/tag73.xml"/><Relationship Id="rId1" Type="http://schemas.openxmlformats.org/officeDocument/2006/relationships/tags" Target="../tags/tag72.xml"/><Relationship Id="rId6" Type="http://schemas.openxmlformats.org/officeDocument/2006/relationships/tags" Target="../tags/tag77.xml"/><Relationship Id="rId5" Type="http://schemas.openxmlformats.org/officeDocument/2006/relationships/tags" Target="../tags/tag76.xml"/><Relationship Id="rId4" Type="http://schemas.openxmlformats.org/officeDocument/2006/relationships/tags" Target="../tags/tag75.xml"/><Relationship Id="rId9" Type="http://schemas.openxmlformats.org/officeDocument/2006/relationships/image" Target="../media/image11.jpeg"/></Relationships>
</file>

<file path=ppt/slideLayouts/_rels/slideLayout14.xml.rels><?xml version="1.0" encoding="UTF-8" standalone="yes"?>
<Relationships xmlns="http://schemas.openxmlformats.org/package/2006/relationships"><Relationship Id="rId8" Type="http://schemas.openxmlformats.org/officeDocument/2006/relationships/slideMaster" Target="../slideMasters/slideMaster1.xml"/><Relationship Id="rId3" Type="http://schemas.openxmlformats.org/officeDocument/2006/relationships/tags" Target="../tags/tag81.xml"/><Relationship Id="rId7" Type="http://schemas.openxmlformats.org/officeDocument/2006/relationships/tags" Target="../tags/tag85.xml"/><Relationship Id="rId2" Type="http://schemas.openxmlformats.org/officeDocument/2006/relationships/tags" Target="../tags/tag80.xml"/><Relationship Id="rId1" Type="http://schemas.openxmlformats.org/officeDocument/2006/relationships/tags" Target="../tags/tag79.xml"/><Relationship Id="rId6" Type="http://schemas.openxmlformats.org/officeDocument/2006/relationships/tags" Target="../tags/tag84.xml"/><Relationship Id="rId5" Type="http://schemas.openxmlformats.org/officeDocument/2006/relationships/tags" Target="../tags/tag83.xml"/><Relationship Id="rId4" Type="http://schemas.openxmlformats.org/officeDocument/2006/relationships/tags" Target="../tags/tag82.xml"/><Relationship Id="rId9" Type="http://schemas.openxmlformats.org/officeDocument/2006/relationships/image" Target="../media/image11.jpeg"/></Relationships>
</file>

<file path=ppt/slideLayouts/_rels/slideLayout15.xml.rels><?xml version="1.0" encoding="UTF-8" standalone="yes"?>
<Relationships xmlns="http://schemas.openxmlformats.org/package/2006/relationships"><Relationship Id="rId8" Type="http://schemas.openxmlformats.org/officeDocument/2006/relationships/slideMaster" Target="../slideMasters/slideMaster1.xml"/><Relationship Id="rId3" Type="http://schemas.openxmlformats.org/officeDocument/2006/relationships/tags" Target="../tags/tag88.xml"/><Relationship Id="rId7" Type="http://schemas.openxmlformats.org/officeDocument/2006/relationships/tags" Target="../tags/tag92.xml"/><Relationship Id="rId2" Type="http://schemas.openxmlformats.org/officeDocument/2006/relationships/tags" Target="../tags/tag87.xml"/><Relationship Id="rId1" Type="http://schemas.openxmlformats.org/officeDocument/2006/relationships/tags" Target="../tags/tag86.xml"/><Relationship Id="rId6" Type="http://schemas.openxmlformats.org/officeDocument/2006/relationships/tags" Target="../tags/tag91.xml"/><Relationship Id="rId5" Type="http://schemas.openxmlformats.org/officeDocument/2006/relationships/tags" Target="../tags/tag90.xml"/><Relationship Id="rId4" Type="http://schemas.openxmlformats.org/officeDocument/2006/relationships/tags" Target="../tags/tag89.xml"/><Relationship Id="rId9" Type="http://schemas.openxmlformats.org/officeDocument/2006/relationships/image" Target="../media/image11.jpeg"/></Relationships>
</file>

<file path=ppt/slideLayouts/_rels/slideLayout16.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tags" Target="../tags/tag95.xml"/><Relationship Id="rId7" Type="http://schemas.openxmlformats.org/officeDocument/2006/relationships/slideMaster" Target="../slideMasters/slideMaster1.xml"/><Relationship Id="rId2" Type="http://schemas.openxmlformats.org/officeDocument/2006/relationships/tags" Target="../tags/tag94.xml"/><Relationship Id="rId1" Type="http://schemas.openxmlformats.org/officeDocument/2006/relationships/tags" Target="../tags/tag93.xml"/><Relationship Id="rId6" Type="http://schemas.openxmlformats.org/officeDocument/2006/relationships/tags" Target="../tags/tag98.xml"/><Relationship Id="rId5" Type="http://schemas.openxmlformats.org/officeDocument/2006/relationships/tags" Target="../tags/tag97.xml"/><Relationship Id="rId4" Type="http://schemas.openxmlformats.org/officeDocument/2006/relationships/tags" Target="../tags/tag96.xml"/></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tags" Target="../tags/tag101.xml"/><Relationship Id="rId7" Type="http://schemas.openxmlformats.org/officeDocument/2006/relationships/slideMaster" Target="../slideMasters/slideMaster1.xml"/><Relationship Id="rId2" Type="http://schemas.openxmlformats.org/officeDocument/2006/relationships/tags" Target="../tags/tag100.xml"/><Relationship Id="rId1" Type="http://schemas.openxmlformats.org/officeDocument/2006/relationships/tags" Target="../tags/tag99.xml"/><Relationship Id="rId6" Type="http://schemas.openxmlformats.org/officeDocument/2006/relationships/tags" Target="../tags/tag104.xml"/><Relationship Id="rId5" Type="http://schemas.openxmlformats.org/officeDocument/2006/relationships/tags" Target="../tags/tag103.xml"/><Relationship Id="rId4" Type="http://schemas.openxmlformats.org/officeDocument/2006/relationships/tags" Target="../tags/tag10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tags" Target="../tags/tag107.xml"/><Relationship Id="rId2" Type="http://schemas.openxmlformats.org/officeDocument/2006/relationships/tags" Target="../tags/tag106.xml"/><Relationship Id="rId1" Type="http://schemas.openxmlformats.org/officeDocument/2006/relationships/tags" Target="../tags/tag105.xml"/><Relationship Id="rId6" Type="http://schemas.openxmlformats.org/officeDocument/2006/relationships/image" Target="../media/image6.jpeg"/><Relationship Id="rId5" Type="http://schemas.openxmlformats.org/officeDocument/2006/relationships/slideMaster" Target="../slideMasters/slideMaster1.xml"/><Relationship Id="rId4" Type="http://schemas.openxmlformats.org/officeDocument/2006/relationships/tags" Target="../tags/tag108.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tags" Target="../tags/tag111.xml"/><Relationship Id="rId7" Type="http://schemas.openxmlformats.org/officeDocument/2006/relationships/image" Target="../media/image6.jpeg"/><Relationship Id="rId2" Type="http://schemas.openxmlformats.org/officeDocument/2006/relationships/tags" Target="../tags/tag110.xml"/><Relationship Id="rId1" Type="http://schemas.openxmlformats.org/officeDocument/2006/relationships/tags" Target="../tags/tag109.xml"/><Relationship Id="rId6" Type="http://schemas.openxmlformats.org/officeDocument/2006/relationships/slideMaster" Target="../slideMasters/slideMaster1.xml"/><Relationship Id="rId5" Type="http://schemas.openxmlformats.org/officeDocument/2006/relationships/tags" Target="../tags/tag113.xml"/><Relationship Id="rId4" Type="http://schemas.openxmlformats.org/officeDocument/2006/relationships/tags" Target="../tags/tag112.xml"/></Relationships>
</file>

<file path=ppt/slideLayouts/_rels/slideLayout21.xml.rels><?xml version="1.0" encoding="UTF-8" standalone="yes"?>
<Relationships xmlns="http://schemas.openxmlformats.org/package/2006/relationships"><Relationship Id="rId3" Type="http://schemas.openxmlformats.org/officeDocument/2006/relationships/tags" Target="../tags/tag116.xml"/><Relationship Id="rId7" Type="http://schemas.openxmlformats.org/officeDocument/2006/relationships/image" Target="../media/image6.jpeg"/><Relationship Id="rId2" Type="http://schemas.openxmlformats.org/officeDocument/2006/relationships/tags" Target="../tags/tag115.xml"/><Relationship Id="rId1" Type="http://schemas.openxmlformats.org/officeDocument/2006/relationships/tags" Target="../tags/tag114.xml"/><Relationship Id="rId6" Type="http://schemas.openxmlformats.org/officeDocument/2006/relationships/slideMaster" Target="../slideMasters/slideMaster1.xml"/><Relationship Id="rId5" Type="http://schemas.openxmlformats.org/officeDocument/2006/relationships/tags" Target="../tags/tag118.xml"/><Relationship Id="rId4" Type="http://schemas.openxmlformats.org/officeDocument/2006/relationships/tags" Target="../tags/tag117.xml"/></Relationships>
</file>

<file path=ppt/slideLayouts/_rels/slideLayout22.xml.rels><?xml version="1.0" encoding="UTF-8" standalone="yes"?>
<Relationships xmlns="http://schemas.openxmlformats.org/package/2006/relationships"><Relationship Id="rId8" Type="http://schemas.openxmlformats.org/officeDocument/2006/relationships/tags" Target="../tags/tag126.xml"/><Relationship Id="rId3" Type="http://schemas.openxmlformats.org/officeDocument/2006/relationships/tags" Target="../tags/tag121.xml"/><Relationship Id="rId7" Type="http://schemas.openxmlformats.org/officeDocument/2006/relationships/tags" Target="../tags/tag125.xml"/><Relationship Id="rId12" Type="http://schemas.openxmlformats.org/officeDocument/2006/relationships/image" Target="../media/image6.jpeg"/><Relationship Id="rId2" Type="http://schemas.openxmlformats.org/officeDocument/2006/relationships/tags" Target="../tags/tag120.xml"/><Relationship Id="rId1" Type="http://schemas.openxmlformats.org/officeDocument/2006/relationships/tags" Target="../tags/tag119.xml"/><Relationship Id="rId6" Type="http://schemas.openxmlformats.org/officeDocument/2006/relationships/tags" Target="../tags/tag124.xml"/><Relationship Id="rId11" Type="http://schemas.openxmlformats.org/officeDocument/2006/relationships/slideMaster" Target="../slideMasters/slideMaster1.xml"/><Relationship Id="rId5" Type="http://schemas.openxmlformats.org/officeDocument/2006/relationships/tags" Target="../tags/tag123.xml"/><Relationship Id="rId10" Type="http://schemas.openxmlformats.org/officeDocument/2006/relationships/tags" Target="../tags/tag128.xml"/><Relationship Id="rId4" Type="http://schemas.openxmlformats.org/officeDocument/2006/relationships/tags" Target="../tags/tag122.xml"/><Relationship Id="rId9" Type="http://schemas.openxmlformats.org/officeDocument/2006/relationships/tags" Target="../tags/tag127.xml"/></Relationships>
</file>

<file path=ppt/slideLayouts/_rels/slideLayout23.xml.rels><?xml version="1.0" encoding="UTF-8" standalone="yes"?>
<Relationships xmlns="http://schemas.openxmlformats.org/package/2006/relationships"><Relationship Id="rId8" Type="http://schemas.openxmlformats.org/officeDocument/2006/relationships/slideMaster" Target="../slideMasters/slideMaster1.xml"/><Relationship Id="rId3" Type="http://schemas.openxmlformats.org/officeDocument/2006/relationships/tags" Target="../tags/tag131.xml"/><Relationship Id="rId7" Type="http://schemas.openxmlformats.org/officeDocument/2006/relationships/tags" Target="../tags/tag135.xml"/><Relationship Id="rId2" Type="http://schemas.openxmlformats.org/officeDocument/2006/relationships/tags" Target="../tags/tag130.xml"/><Relationship Id="rId1" Type="http://schemas.openxmlformats.org/officeDocument/2006/relationships/tags" Target="../tags/tag129.xml"/><Relationship Id="rId6" Type="http://schemas.openxmlformats.org/officeDocument/2006/relationships/tags" Target="../tags/tag134.xml"/><Relationship Id="rId5" Type="http://schemas.openxmlformats.org/officeDocument/2006/relationships/tags" Target="../tags/tag133.xml"/><Relationship Id="rId4" Type="http://schemas.openxmlformats.org/officeDocument/2006/relationships/tags" Target="../tags/tag132.xml"/><Relationship Id="rId9" Type="http://schemas.openxmlformats.org/officeDocument/2006/relationships/image" Target="../media/image6.jpeg"/></Relationships>
</file>

<file path=ppt/slideLayouts/_rels/slideLayout24.xml.rels><?xml version="1.0" encoding="UTF-8" standalone="yes"?>
<Relationships xmlns="http://schemas.openxmlformats.org/package/2006/relationships"><Relationship Id="rId8" Type="http://schemas.openxmlformats.org/officeDocument/2006/relationships/tags" Target="../tags/tag143.xml"/><Relationship Id="rId3" Type="http://schemas.openxmlformats.org/officeDocument/2006/relationships/tags" Target="../tags/tag138.xml"/><Relationship Id="rId7" Type="http://schemas.openxmlformats.org/officeDocument/2006/relationships/tags" Target="../tags/tag142.xml"/><Relationship Id="rId2" Type="http://schemas.openxmlformats.org/officeDocument/2006/relationships/tags" Target="../tags/tag137.xml"/><Relationship Id="rId1" Type="http://schemas.openxmlformats.org/officeDocument/2006/relationships/tags" Target="../tags/tag136.xml"/><Relationship Id="rId6" Type="http://schemas.openxmlformats.org/officeDocument/2006/relationships/tags" Target="../tags/tag141.xml"/><Relationship Id="rId5" Type="http://schemas.openxmlformats.org/officeDocument/2006/relationships/tags" Target="../tags/tag140.xml"/><Relationship Id="rId10" Type="http://schemas.openxmlformats.org/officeDocument/2006/relationships/image" Target="../media/image6.jpeg"/><Relationship Id="rId4" Type="http://schemas.openxmlformats.org/officeDocument/2006/relationships/tags" Target="../tags/tag139.xml"/><Relationship Id="rId9"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8" Type="http://schemas.openxmlformats.org/officeDocument/2006/relationships/tags" Target="../tags/tag151.xml"/><Relationship Id="rId3" Type="http://schemas.openxmlformats.org/officeDocument/2006/relationships/tags" Target="../tags/tag146.xml"/><Relationship Id="rId7" Type="http://schemas.openxmlformats.org/officeDocument/2006/relationships/tags" Target="../tags/tag150.xml"/><Relationship Id="rId2" Type="http://schemas.openxmlformats.org/officeDocument/2006/relationships/tags" Target="../tags/tag145.xml"/><Relationship Id="rId1" Type="http://schemas.openxmlformats.org/officeDocument/2006/relationships/tags" Target="../tags/tag144.xml"/><Relationship Id="rId6" Type="http://schemas.openxmlformats.org/officeDocument/2006/relationships/tags" Target="../tags/tag149.xml"/><Relationship Id="rId11" Type="http://schemas.openxmlformats.org/officeDocument/2006/relationships/image" Target="../media/image6.jpeg"/><Relationship Id="rId5" Type="http://schemas.openxmlformats.org/officeDocument/2006/relationships/tags" Target="../tags/tag148.xml"/><Relationship Id="rId10" Type="http://schemas.openxmlformats.org/officeDocument/2006/relationships/slideMaster" Target="../slideMasters/slideMaster1.xml"/><Relationship Id="rId4" Type="http://schemas.openxmlformats.org/officeDocument/2006/relationships/tags" Target="../tags/tag147.xml"/><Relationship Id="rId9" Type="http://schemas.openxmlformats.org/officeDocument/2006/relationships/tags" Target="../tags/tag152.xml"/></Relationships>
</file>

<file path=ppt/slideLayouts/_rels/slideLayout26.xml.rels><?xml version="1.0" encoding="UTF-8" standalone="yes"?>
<Relationships xmlns="http://schemas.openxmlformats.org/package/2006/relationships"><Relationship Id="rId8" Type="http://schemas.openxmlformats.org/officeDocument/2006/relationships/tags" Target="../tags/tag160.xml"/><Relationship Id="rId3" Type="http://schemas.openxmlformats.org/officeDocument/2006/relationships/tags" Target="../tags/tag155.xml"/><Relationship Id="rId7" Type="http://schemas.openxmlformats.org/officeDocument/2006/relationships/tags" Target="../tags/tag159.xml"/><Relationship Id="rId12" Type="http://schemas.openxmlformats.org/officeDocument/2006/relationships/image" Target="../media/image6.jpeg"/><Relationship Id="rId2" Type="http://schemas.openxmlformats.org/officeDocument/2006/relationships/tags" Target="../tags/tag154.xml"/><Relationship Id="rId1" Type="http://schemas.openxmlformats.org/officeDocument/2006/relationships/tags" Target="../tags/tag153.xml"/><Relationship Id="rId6" Type="http://schemas.openxmlformats.org/officeDocument/2006/relationships/tags" Target="../tags/tag158.xml"/><Relationship Id="rId11" Type="http://schemas.openxmlformats.org/officeDocument/2006/relationships/slideMaster" Target="../slideMasters/slideMaster1.xml"/><Relationship Id="rId5" Type="http://schemas.openxmlformats.org/officeDocument/2006/relationships/tags" Target="../tags/tag157.xml"/><Relationship Id="rId10" Type="http://schemas.openxmlformats.org/officeDocument/2006/relationships/tags" Target="../tags/tag162.xml"/><Relationship Id="rId4" Type="http://schemas.openxmlformats.org/officeDocument/2006/relationships/tags" Target="../tags/tag156.xml"/><Relationship Id="rId9" Type="http://schemas.openxmlformats.org/officeDocument/2006/relationships/tags" Target="../tags/tag161.xml"/></Relationships>
</file>

<file path=ppt/slideLayouts/_rels/slideLayout27.xml.rels><?xml version="1.0" encoding="UTF-8" standalone="yes"?>
<Relationships xmlns="http://schemas.openxmlformats.org/package/2006/relationships"><Relationship Id="rId8" Type="http://schemas.openxmlformats.org/officeDocument/2006/relationships/slideMaster" Target="../slideMasters/slideMaster1.xml"/><Relationship Id="rId3" Type="http://schemas.openxmlformats.org/officeDocument/2006/relationships/tags" Target="../tags/tag165.xml"/><Relationship Id="rId7" Type="http://schemas.openxmlformats.org/officeDocument/2006/relationships/tags" Target="../tags/tag169.xml"/><Relationship Id="rId2" Type="http://schemas.openxmlformats.org/officeDocument/2006/relationships/tags" Target="../tags/tag164.xml"/><Relationship Id="rId1" Type="http://schemas.openxmlformats.org/officeDocument/2006/relationships/tags" Target="../tags/tag163.xml"/><Relationship Id="rId6" Type="http://schemas.openxmlformats.org/officeDocument/2006/relationships/tags" Target="../tags/tag168.xml"/><Relationship Id="rId5" Type="http://schemas.openxmlformats.org/officeDocument/2006/relationships/tags" Target="../tags/tag167.xml"/><Relationship Id="rId4" Type="http://schemas.openxmlformats.org/officeDocument/2006/relationships/tags" Target="../tags/tag166.xml"/><Relationship Id="rId9" Type="http://schemas.openxmlformats.org/officeDocument/2006/relationships/image" Target="../media/image6.jpeg"/></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tags" Target="../tags/tag11.xml"/><Relationship Id="rId2" Type="http://schemas.openxmlformats.org/officeDocument/2006/relationships/tags" Target="../tags/tag10.xml"/><Relationship Id="rId1" Type="http://schemas.openxmlformats.org/officeDocument/2006/relationships/tags" Target="../tags/tag9.xml"/><Relationship Id="rId5" Type="http://schemas.openxmlformats.org/officeDocument/2006/relationships/image" Target="../media/image4.jpeg"/><Relationship Id="rId4"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tags" Target="../tags/tag14.xml"/><Relationship Id="rId2" Type="http://schemas.openxmlformats.org/officeDocument/2006/relationships/tags" Target="../tags/tag13.xml"/><Relationship Id="rId1" Type="http://schemas.openxmlformats.org/officeDocument/2006/relationships/tags" Target="../tags/tag12.xml"/><Relationship Id="rId6" Type="http://schemas.openxmlformats.org/officeDocument/2006/relationships/image" Target="../media/image5.jpeg"/><Relationship Id="rId5" Type="http://schemas.openxmlformats.org/officeDocument/2006/relationships/slideMaster" Target="../slideMasters/slideMaster1.xml"/><Relationship Id="rId4" Type="http://schemas.openxmlformats.org/officeDocument/2006/relationships/tags" Target="../tags/tag15.xml"/></Relationships>
</file>

<file path=ppt/slideLayouts/_rels/slideLayout5.xml.rels><?xml version="1.0" encoding="UTF-8" standalone="yes"?>
<Relationships xmlns="http://schemas.openxmlformats.org/package/2006/relationships"><Relationship Id="rId3" Type="http://schemas.openxmlformats.org/officeDocument/2006/relationships/tags" Target="../tags/tag18.xml"/><Relationship Id="rId7" Type="http://schemas.openxmlformats.org/officeDocument/2006/relationships/image" Target="../media/image6.jpeg"/><Relationship Id="rId2" Type="http://schemas.openxmlformats.org/officeDocument/2006/relationships/tags" Target="../tags/tag17.xml"/><Relationship Id="rId1" Type="http://schemas.openxmlformats.org/officeDocument/2006/relationships/tags" Target="../tags/tag16.xml"/><Relationship Id="rId6" Type="http://schemas.openxmlformats.org/officeDocument/2006/relationships/slideMaster" Target="../slideMasters/slideMaster1.xml"/><Relationship Id="rId5" Type="http://schemas.openxmlformats.org/officeDocument/2006/relationships/tags" Target="../tags/tag20.xml"/><Relationship Id="rId4" Type="http://schemas.openxmlformats.org/officeDocument/2006/relationships/tags" Target="../tags/tag19.xml"/></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tags" Target="../tags/tag23.xml"/><Relationship Id="rId7" Type="http://schemas.openxmlformats.org/officeDocument/2006/relationships/slideMaster" Target="../slideMasters/slideMaster1.xml"/><Relationship Id="rId2" Type="http://schemas.openxmlformats.org/officeDocument/2006/relationships/tags" Target="../tags/tag22.xml"/><Relationship Id="rId1" Type="http://schemas.openxmlformats.org/officeDocument/2006/relationships/tags" Target="../tags/tag21.xml"/><Relationship Id="rId6" Type="http://schemas.openxmlformats.org/officeDocument/2006/relationships/tags" Target="../tags/tag26.xml"/><Relationship Id="rId5" Type="http://schemas.openxmlformats.org/officeDocument/2006/relationships/tags" Target="../tags/tag25.xml"/><Relationship Id="rId4" Type="http://schemas.openxmlformats.org/officeDocument/2006/relationships/tags" Target="../tags/tag24.xml"/></Relationships>
</file>

<file path=ppt/slideLayouts/_rels/slideLayout7.xml.rels><?xml version="1.0" encoding="UTF-8" standalone="yes"?>
<Relationships xmlns="http://schemas.openxmlformats.org/package/2006/relationships"><Relationship Id="rId8" Type="http://schemas.openxmlformats.org/officeDocument/2006/relationships/slideMaster" Target="../slideMasters/slideMaster1.xml"/><Relationship Id="rId3" Type="http://schemas.openxmlformats.org/officeDocument/2006/relationships/tags" Target="../tags/tag29.xml"/><Relationship Id="rId7" Type="http://schemas.openxmlformats.org/officeDocument/2006/relationships/tags" Target="../tags/tag33.xml"/><Relationship Id="rId2" Type="http://schemas.openxmlformats.org/officeDocument/2006/relationships/tags" Target="../tags/tag28.xml"/><Relationship Id="rId1" Type="http://schemas.openxmlformats.org/officeDocument/2006/relationships/tags" Target="../tags/tag27.xml"/><Relationship Id="rId6" Type="http://schemas.openxmlformats.org/officeDocument/2006/relationships/tags" Target="../tags/tag32.xml"/><Relationship Id="rId5" Type="http://schemas.openxmlformats.org/officeDocument/2006/relationships/tags" Target="../tags/tag31.xml"/><Relationship Id="rId4" Type="http://schemas.openxmlformats.org/officeDocument/2006/relationships/tags" Target="../tags/tag30.xml"/><Relationship Id="rId9" Type="http://schemas.openxmlformats.org/officeDocument/2006/relationships/image" Target="../media/image8.jpeg"/></Relationships>
</file>

<file path=ppt/slideLayouts/_rels/slideLayout8.xml.rels><?xml version="1.0" encoding="UTF-8" standalone="yes"?>
<Relationships xmlns="http://schemas.openxmlformats.org/package/2006/relationships"><Relationship Id="rId8" Type="http://schemas.openxmlformats.org/officeDocument/2006/relationships/tags" Target="../tags/tag41.xml"/><Relationship Id="rId3" Type="http://schemas.openxmlformats.org/officeDocument/2006/relationships/tags" Target="../tags/tag36.xml"/><Relationship Id="rId7" Type="http://schemas.openxmlformats.org/officeDocument/2006/relationships/tags" Target="../tags/tag40.xml"/><Relationship Id="rId2" Type="http://schemas.openxmlformats.org/officeDocument/2006/relationships/tags" Target="../tags/tag35.xml"/><Relationship Id="rId1" Type="http://schemas.openxmlformats.org/officeDocument/2006/relationships/tags" Target="../tags/tag34.xml"/><Relationship Id="rId6" Type="http://schemas.openxmlformats.org/officeDocument/2006/relationships/tags" Target="../tags/tag39.xml"/><Relationship Id="rId5" Type="http://schemas.openxmlformats.org/officeDocument/2006/relationships/tags" Target="../tags/tag38.xml"/><Relationship Id="rId10" Type="http://schemas.openxmlformats.org/officeDocument/2006/relationships/image" Target="../media/image8.jpeg"/><Relationship Id="rId4" Type="http://schemas.openxmlformats.org/officeDocument/2006/relationships/tags" Target="../tags/tag37.xml"/><Relationship Id="rId9"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8" Type="http://schemas.openxmlformats.org/officeDocument/2006/relationships/tags" Target="../tags/tag49.xml"/><Relationship Id="rId3" Type="http://schemas.openxmlformats.org/officeDocument/2006/relationships/tags" Target="../tags/tag44.xml"/><Relationship Id="rId7" Type="http://schemas.openxmlformats.org/officeDocument/2006/relationships/tags" Target="../tags/tag48.xml"/><Relationship Id="rId2" Type="http://schemas.openxmlformats.org/officeDocument/2006/relationships/tags" Target="../tags/tag43.xml"/><Relationship Id="rId1" Type="http://schemas.openxmlformats.org/officeDocument/2006/relationships/tags" Target="../tags/tag42.xml"/><Relationship Id="rId6" Type="http://schemas.openxmlformats.org/officeDocument/2006/relationships/tags" Target="../tags/tag47.xml"/><Relationship Id="rId11" Type="http://schemas.openxmlformats.org/officeDocument/2006/relationships/image" Target="../media/image9.jpeg"/><Relationship Id="rId5" Type="http://schemas.openxmlformats.org/officeDocument/2006/relationships/tags" Target="../tags/tag46.xml"/><Relationship Id="rId10" Type="http://schemas.openxmlformats.org/officeDocument/2006/relationships/slideMaster" Target="../slideMasters/slideMaster1.xml"/><Relationship Id="rId4" Type="http://schemas.openxmlformats.org/officeDocument/2006/relationships/tags" Target="../tags/tag45.xml"/><Relationship Id="rId9" Type="http://schemas.openxmlformats.org/officeDocument/2006/relationships/tags" Target="../tags/tag50.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页">
    <p:spTree>
      <p:nvGrpSpPr>
        <p:cNvPr id="1" name=""/>
        <p:cNvGrpSpPr/>
        <p:nvPr/>
      </p:nvGrpSpPr>
      <p:grpSpPr>
        <a:xfrm>
          <a:off x="0" y="0"/>
          <a:ext cx="0" cy="0"/>
          <a:chOff x="0" y="0"/>
          <a:chExt cx="0" cy="0"/>
        </a:xfrm>
      </p:grpSpPr>
      <p:sp>
        <p:nvSpPr>
          <p:cNvPr id="4" name="日期占位符 3"/>
          <p:cNvSpPr>
            <a:spLocks noGrp="1"/>
          </p:cNvSpPr>
          <p:nvPr>
            <p:ph type="dt" sz="half" idx="10"/>
            <p:custDataLst>
              <p:tags r:id="rId1"/>
            </p:custDataLst>
          </p:nvPr>
        </p:nvSpPr>
        <p:spPr>
          <a:xfrm>
            <a:off x="-14189" y="6156175"/>
            <a:ext cx="2700000" cy="316800"/>
          </a:xfrm>
          <a:prstGeom prst="rect">
            <a:avLst/>
          </a:prstGeom>
        </p:spPr>
        <p:txBody>
          <a:bodyPr/>
          <a:lstStyle/>
          <a:p>
            <a:fld id="{760FBDFE-C587-4B4C-A407-44438C67B59E}" type="datetimeFigureOut">
              <a:rPr lang="zh-CN" altLang="en-US" smtClean="0"/>
              <a:t>2025/4/10</a:t>
            </a:fld>
            <a:endParaRPr lang="zh-CN" altLang="en-US"/>
          </a:p>
        </p:txBody>
      </p:sp>
      <p:sp>
        <p:nvSpPr>
          <p:cNvPr id="5" name="页脚占位符 4"/>
          <p:cNvSpPr>
            <a:spLocks noGrp="1"/>
          </p:cNvSpPr>
          <p:nvPr>
            <p:ph type="ftr" sz="quarter" idx="11"/>
            <p:custDataLst>
              <p:tags r:id="rId2"/>
            </p:custDataLst>
          </p:nvPr>
        </p:nvSpPr>
        <p:spPr>
          <a:xfrm>
            <a:off x="4116000" y="6444528"/>
            <a:ext cx="3960000" cy="316800"/>
          </a:xfrm>
          <a:prstGeom prst="rect">
            <a:avLst/>
          </a:prstGeom>
        </p:spPr>
        <p:txBody>
          <a:bodyPr/>
          <a:lstStyle/>
          <a:p>
            <a:endParaRPr lang="zh-CN" altLang="en-US"/>
          </a:p>
        </p:txBody>
      </p:sp>
      <p:sp>
        <p:nvSpPr>
          <p:cNvPr id="6" name="灯片编号占位符 5"/>
          <p:cNvSpPr>
            <a:spLocks noGrp="1"/>
          </p:cNvSpPr>
          <p:nvPr>
            <p:ph type="sldNum" sz="quarter" idx="12"/>
            <p:custDataLst>
              <p:tags r:id="rId3"/>
            </p:custDataLst>
          </p:nvPr>
        </p:nvSpPr>
        <p:spPr>
          <a:xfrm>
            <a:off x="8877600" y="6444528"/>
            <a:ext cx="2700000" cy="316800"/>
          </a:xfrm>
          <a:prstGeom prst="rect">
            <a:avLst/>
          </a:prstGeom>
        </p:spPr>
        <p:txBody>
          <a:bodyPr/>
          <a:lstStyle/>
          <a:p>
            <a:fld id="{49AE70B2-8BF9-45C0-BB95-33D1B9D3A854}" type="slidenum">
              <a:rPr lang="zh-CN" altLang="en-US" smtClean="0"/>
              <a:t>‹#›</a:t>
            </a:fld>
            <a:endParaRPr lang="zh-CN" altLang="en-US"/>
          </a:p>
        </p:txBody>
      </p:sp>
      <p:sp>
        <p:nvSpPr>
          <p:cNvPr id="7" name="矩形 6"/>
          <p:cNvSpPr/>
          <p:nvPr userDrawn="1"/>
        </p:nvSpPr>
        <p:spPr>
          <a:xfrm>
            <a:off x="3192145" y="6675120"/>
            <a:ext cx="9000000" cy="1800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userDrawn="1"/>
        </p:nvSpPr>
        <p:spPr>
          <a:xfrm>
            <a:off x="0" y="6495415"/>
            <a:ext cx="9000000" cy="17970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9" name="图片 38" descr="5"/>
          <p:cNvPicPr>
            <a:picLocks noChangeAspect="1"/>
          </p:cNvPicPr>
          <p:nvPr userDrawn="1"/>
        </p:nvPicPr>
        <p:blipFill>
          <a:blip r:embed="rId6"/>
          <a:srcRect l="100000" t="76466" r="-13"/>
          <a:stretch>
            <a:fillRect/>
          </a:stretch>
        </p:blipFill>
        <p:spPr>
          <a:xfrm>
            <a:off x="12191960" y="5246751"/>
            <a:ext cx="675" cy="1611249"/>
          </a:xfrm>
          <a:custGeom>
            <a:avLst/>
            <a:gdLst/>
            <a:ahLst/>
            <a:cxnLst>
              <a:cxn ang="3">
                <a:pos x="hc" y="t"/>
              </a:cxn>
              <a:cxn ang="cd2">
                <a:pos x="l" y="vc"/>
              </a:cxn>
              <a:cxn ang="cd4">
                <a:pos x="hc" y="b"/>
              </a:cxn>
              <a:cxn ang="0">
                <a:pos x="r" y="vc"/>
              </a:cxn>
            </a:cxnLst>
            <a:rect l="l" t="t" r="r" b="b"/>
            <a:pathLst>
              <a:path w="1" h="2537">
                <a:moveTo>
                  <a:pt x="0" y="0"/>
                </a:moveTo>
                <a:lnTo>
                  <a:pt x="1" y="16"/>
                </a:lnTo>
                <a:cubicBezTo>
                  <a:pt x="1" y="28"/>
                  <a:pt x="1" y="40"/>
                  <a:pt x="1" y="52"/>
                </a:cubicBezTo>
                <a:lnTo>
                  <a:pt x="1" y="2537"/>
                </a:lnTo>
                <a:lnTo>
                  <a:pt x="0" y="2537"/>
                </a:lnTo>
                <a:lnTo>
                  <a:pt x="0" y="0"/>
                </a:lnTo>
                <a:close/>
              </a:path>
            </a:pathLst>
          </a:custGeom>
        </p:spPr>
      </p:pic>
      <p:pic>
        <p:nvPicPr>
          <p:cNvPr id="40" name="图片 39" descr="5"/>
          <p:cNvPicPr>
            <a:picLocks noChangeAspect="1"/>
          </p:cNvPicPr>
          <p:nvPr userDrawn="1"/>
        </p:nvPicPr>
        <p:blipFill>
          <a:blip r:embed="rId6"/>
          <a:srcRect l="100000" r="-13" b="53187"/>
          <a:stretch>
            <a:fillRect/>
          </a:stretch>
        </p:blipFill>
        <p:spPr>
          <a:xfrm>
            <a:off x="12191960" y="11430"/>
            <a:ext cx="675" cy="3205099"/>
          </a:xfrm>
          <a:custGeom>
            <a:avLst/>
            <a:gdLst/>
            <a:ahLst/>
            <a:cxnLst>
              <a:cxn ang="3">
                <a:pos x="hc" y="t"/>
              </a:cxn>
              <a:cxn ang="cd2">
                <a:pos x="l" y="vc"/>
              </a:cxn>
              <a:cxn ang="cd4">
                <a:pos x="hc" y="b"/>
              </a:cxn>
              <a:cxn ang="0">
                <a:pos x="r" y="vc"/>
              </a:cxn>
            </a:cxnLst>
            <a:rect l="l" t="t" r="r" b="b"/>
            <a:pathLst>
              <a:path w="1" h="5047">
                <a:moveTo>
                  <a:pt x="0" y="0"/>
                </a:moveTo>
                <a:lnTo>
                  <a:pt x="1" y="0"/>
                </a:lnTo>
                <a:lnTo>
                  <a:pt x="1" y="4995"/>
                </a:lnTo>
                <a:cubicBezTo>
                  <a:pt x="1" y="5007"/>
                  <a:pt x="1" y="5019"/>
                  <a:pt x="1" y="5032"/>
                </a:cubicBezTo>
                <a:lnTo>
                  <a:pt x="0" y="5047"/>
                </a:lnTo>
                <a:lnTo>
                  <a:pt x="0" y="0"/>
                </a:lnTo>
                <a:close/>
              </a:path>
            </a:pathLst>
          </a:custGeom>
        </p:spPr>
      </p:pic>
      <p:pic>
        <p:nvPicPr>
          <p:cNvPr id="41" name="图片 40" descr="5"/>
          <p:cNvPicPr>
            <a:picLocks noChangeAspect="1"/>
          </p:cNvPicPr>
          <p:nvPr userDrawn="1"/>
        </p:nvPicPr>
        <p:blipFill>
          <a:blip r:embed="rId6"/>
          <a:srcRect l="33326" r="66662" b="65960"/>
          <a:stretch>
            <a:fillRect/>
          </a:stretch>
        </p:blipFill>
        <p:spPr>
          <a:xfrm>
            <a:off x="8591550" y="11430"/>
            <a:ext cx="635" cy="2330590"/>
          </a:xfrm>
          <a:custGeom>
            <a:avLst/>
            <a:gdLst/>
            <a:ahLst/>
            <a:cxnLst>
              <a:cxn ang="3">
                <a:pos x="hc" y="t"/>
              </a:cxn>
              <a:cxn ang="cd2">
                <a:pos x="l" y="vc"/>
              </a:cxn>
              <a:cxn ang="cd4">
                <a:pos x="hc" y="b"/>
              </a:cxn>
              <a:cxn ang="0">
                <a:pos x="r" y="vc"/>
              </a:cxn>
            </a:cxnLst>
            <a:rect l="l" t="t" r="r" b="b"/>
            <a:pathLst>
              <a:path w="1" h="3670">
                <a:moveTo>
                  <a:pt x="0" y="0"/>
                </a:moveTo>
                <a:lnTo>
                  <a:pt x="1" y="0"/>
                </a:lnTo>
                <a:lnTo>
                  <a:pt x="1" y="3670"/>
                </a:lnTo>
                <a:lnTo>
                  <a:pt x="0" y="3656"/>
                </a:lnTo>
                <a:cubicBezTo>
                  <a:pt x="0" y="3644"/>
                  <a:pt x="0" y="3632"/>
                  <a:pt x="0" y="3620"/>
                </a:cubicBezTo>
                <a:lnTo>
                  <a:pt x="0" y="0"/>
                </a:lnTo>
                <a:close/>
              </a:path>
            </a:pathLst>
          </a:custGeom>
        </p:spPr>
      </p:pic>
      <p:pic>
        <p:nvPicPr>
          <p:cNvPr id="42" name="图片 41" descr="5"/>
          <p:cNvPicPr>
            <a:picLocks noChangeAspect="1"/>
          </p:cNvPicPr>
          <p:nvPr userDrawn="1"/>
        </p:nvPicPr>
        <p:blipFill>
          <a:blip r:embed="rId6">
            <a:lum bright="-12000"/>
          </a:blip>
          <a:srcRect r="66662" b="31738"/>
          <a:stretch>
            <a:fillRect/>
          </a:stretch>
        </p:blipFill>
        <p:spPr>
          <a:xfrm>
            <a:off x="6791325" y="11430"/>
            <a:ext cx="1800225" cy="4673600"/>
          </a:xfrm>
          <a:custGeom>
            <a:avLst/>
            <a:gdLst/>
            <a:ahLst/>
            <a:cxnLst>
              <a:cxn ang="3">
                <a:pos x="hc" y="t"/>
              </a:cxn>
              <a:cxn ang="cd2">
                <a:pos x="l" y="vc"/>
              </a:cxn>
              <a:cxn ang="cd4">
                <a:pos x="hc" y="b"/>
              </a:cxn>
              <a:cxn ang="0">
                <a:pos x="r" y="vc"/>
              </a:cxn>
            </a:cxnLst>
            <a:rect l="l" t="t" r="r" b="b"/>
            <a:pathLst>
              <a:path w="2835" h="7360">
                <a:moveTo>
                  <a:pt x="0" y="0"/>
                </a:moveTo>
                <a:lnTo>
                  <a:pt x="2834" y="0"/>
                </a:lnTo>
                <a:lnTo>
                  <a:pt x="2834" y="3620"/>
                </a:lnTo>
                <a:cubicBezTo>
                  <a:pt x="2834" y="3632"/>
                  <a:pt x="2834" y="3644"/>
                  <a:pt x="2834" y="3656"/>
                </a:cubicBezTo>
                <a:lnTo>
                  <a:pt x="2835" y="3670"/>
                </a:lnTo>
                <a:lnTo>
                  <a:pt x="2835" y="5943"/>
                </a:lnTo>
                <a:cubicBezTo>
                  <a:pt x="2835" y="6725"/>
                  <a:pt x="2200" y="7360"/>
                  <a:pt x="1418" y="7360"/>
                </a:cubicBezTo>
                <a:cubicBezTo>
                  <a:pt x="635" y="7360"/>
                  <a:pt x="0" y="6725"/>
                  <a:pt x="0" y="5943"/>
                </a:cubicBezTo>
                <a:lnTo>
                  <a:pt x="0" y="0"/>
                </a:lnTo>
                <a:close/>
              </a:path>
            </a:pathLst>
          </a:custGeom>
        </p:spPr>
      </p:pic>
      <p:pic>
        <p:nvPicPr>
          <p:cNvPr id="43" name="图片 42" descr="5"/>
          <p:cNvPicPr>
            <a:picLocks noChangeAspect="1"/>
          </p:cNvPicPr>
          <p:nvPr userDrawn="1"/>
        </p:nvPicPr>
        <p:blipFill>
          <a:blip r:embed="rId6"/>
          <a:srcRect l="66663" r="33337" b="66430"/>
          <a:stretch>
            <a:fillRect/>
          </a:stretch>
        </p:blipFill>
        <p:spPr>
          <a:xfrm>
            <a:off x="10391775" y="11430"/>
            <a:ext cx="0" cy="2298383"/>
          </a:xfrm>
          <a:custGeom>
            <a:avLst/>
            <a:gdLst/>
            <a:ahLst/>
            <a:cxnLst>
              <a:cxn ang="3">
                <a:pos x="hc" y="t"/>
              </a:cxn>
              <a:cxn ang="cd2">
                <a:pos x="l" y="vc"/>
              </a:cxn>
              <a:cxn ang="cd4">
                <a:pos x="hc" y="b"/>
              </a:cxn>
              <a:cxn ang="0">
                <a:pos x="r" y="vc"/>
              </a:cxn>
            </a:cxnLst>
            <a:rect l="l" t="t" r="r" b="b"/>
            <a:pathLst>
              <a:path h="3620">
                <a:moveTo>
                  <a:pt x="0" y="3620"/>
                </a:moveTo>
                <a:lnTo>
                  <a:pt x="0" y="0"/>
                </a:lnTo>
                <a:lnTo>
                  <a:pt x="0" y="3620"/>
                </a:lnTo>
                <a:close/>
              </a:path>
            </a:pathLst>
          </a:custGeom>
        </p:spPr>
      </p:pic>
      <p:pic>
        <p:nvPicPr>
          <p:cNvPr id="44" name="图片 43" descr="5"/>
          <p:cNvPicPr>
            <a:picLocks noChangeAspect="1"/>
          </p:cNvPicPr>
          <p:nvPr userDrawn="1"/>
        </p:nvPicPr>
        <p:blipFill>
          <a:blip r:embed="rId6">
            <a:lum bright="-12000"/>
          </a:blip>
          <a:srcRect l="33338" r="33337" b="53283"/>
          <a:stretch>
            <a:fillRect/>
          </a:stretch>
        </p:blipFill>
        <p:spPr>
          <a:xfrm>
            <a:off x="8592185" y="11430"/>
            <a:ext cx="1799590" cy="3198495"/>
          </a:xfrm>
          <a:custGeom>
            <a:avLst/>
            <a:gdLst/>
            <a:ahLst/>
            <a:cxnLst>
              <a:cxn ang="3">
                <a:pos x="hc" y="t"/>
              </a:cxn>
              <a:cxn ang="cd2">
                <a:pos x="l" y="vc"/>
              </a:cxn>
              <a:cxn ang="cd4">
                <a:pos x="hc" y="b"/>
              </a:cxn>
              <a:cxn ang="0">
                <a:pos x="r" y="vc"/>
              </a:cxn>
            </a:cxnLst>
            <a:rect l="l" t="t" r="r" b="b"/>
            <a:pathLst>
              <a:path w="2834" h="5037">
                <a:moveTo>
                  <a:pt x="0" y="0"/>
                </a:moveTo>
                <a:lnTo>
                  <a:pt x="2834" y="0"/>
                </a:lnTo>
                <a:lnTo>
                  <a:pt x="2834" y="3620"/>
                </a:lnTo>
                <a:cubicBezTo>
                  <a:pt x="2834" y="4402"/>
                  <a:pt x="2199" y="5037"/>
                  <a:pt x="1417" y="5037"/>
                </a:cubicBezTo>
                <a:cubicBezTo>
                  <a:pt x="658" y="5037"/>
                  <a:pt x="39" y="4441"/>
                  <a:pt x="1" y="3692"/>
                </a:cubicBezTo>
                <a:lnTo>
                  <a:pt x="0" y="3670"/>
                </a:lnTo>
                <a:lnTo>
                  <a:pt x="0" y="0"/>
                </a:lnTo>
                <a:close/>
              </a:path>
            </a:pathLst>
          </a:custGeom>
        </p:spPr>
      </p:pic>
      <p:pic>
        <p:nvPicPr>
          <p:cNvPr id="45" name="图片 44" descr="5"/>
          <p:cNvPicPr>
            <a:picLocks noChangeAspect="1"/>
          </p:cNvPicPr>
          <p:nvPr userDrawn="1"/>
        </p:nvPicPr>
        <p:blipFill>
          <a:blip r:embed="rId6">
            <a:lum bright="-12000"/>
          </a:blip>
          <a:srcRect l="66663" b="40521"/>
          <a:stretch>
            <a:fillRect/>
          </a:stretch>
        </p:blipFill>
        <p:spPr>
          <a:xfrm>
            <a:off x="10391775" y="11430"/>
            <a:ext cx="1800185" cy="4072255"/>
          </a:xfrm>
          <a:custGeom>
            <a:avLst/>
            <a:gdLst/>
            <a:ahLst/>
            <a:cxnLst>
              <a:cxn ang="3">
                <a:pos x="hc" y="t"/>
              </a:cxn>
              <a:cxn ang="cd2">
                <a:pos x="l" y="vc"/>
              </a:cxn>
              <a:cxn ang="cd4">
                <a:pos x="hc" y="b"/>
              </a:cxn>
              <a:cxn ang="0">
                <a:pos x="r" y="vc"/>
              </a:cxn>
            </a:cxnLst>
            <a:rect l="l" t="t" r="r" b="b"/>
            <a:pathLst>
              <a:path w="2835" h="6413">
                <a:moveTo>
                  <a:pt x="0" y="0"/>
                </a:moveTo>
                <a:lnTo>
                  <a:pt x="2835" y="0"/>
                </a:lnTo>
                <a:lnTo>
                  <a:pt x="2835" y="5047"/>
                </a:lnTo>
                <a:lnTo>
                  <a:pt x="2834" y="5068"/>
                </a:lnTo>
                <a:cubicBezTo>
                  <a:pt x="2796" y="5817"/>
                  <a:pt x="2177" y="6413"/>
                  <a:pt x="1418" y="6413"/>
                </a:cubicBezTo>
                <a:cubicBezTo>
                  <a:pt x="635" y="6413"/>
                  <a:pt x="0" y="5778"/>
                  <a:pt x="0" y="4995"/>
                </a:cubicBezTo>
                <a:lnTo>
                  <a:pt x="0" y="3620"/>
                </a:lnTo>
                <a:lnTo>
                  <a:pt x="0" y="0"/>
                </a:lnTo>
                <a:close/>
              </a:path>
            </a:pathLst>
          </a:custGeom>
        </p:spPr>
      </p:pic>
      <p:pic>
        <p:nvPicPr>
          <p:cNvPr id="46" name="图片 45" descr="5"/>
          <p:cNvPicPr>
            <a:picLocks noChangeAspect="1"/>
          </p:cNvPicPr>
          <p:nvPr userDrawn="1"/>
        </p:nvPicPr>
        <p:blipFill>
          <a:blip r:embed="rId6"/>
          <a:srcRect l="33326" t="82062" r="66667"/>
          <a:stretch>
            <a:fillRect/>
          </a:stretch>
        </p:blipFill>
        <p:spPr>
          <a:xfrm>
            <a:off x="8591550" y="5629865"/>
            <a:ext cx="410" cy="1228135"/>
          </a:xfrm>
          <a:custGeom>
            <a:avLst/>
            <a:gdLst/>
            <a:ahLst/>
            <a:cxnLst>
              <a:cxn ang="3">
                <a:pos x="hc" y="t"/>
              </a:cxn>
              <a:cxn ang="cd2">
                <a:pos x="l" y="vc"/>
              </a:cxn>
              <a:cxn ang="cd4">
                <a:pos x="hc" y="b"/>
              </a:cxn>
              <a:cxn ang="0">
                <a:pos x="r" y="vc"/>
              </a:cxn>
            </a:cxnLst>
            <a:rect l="l" t="t" r="r" b="b"/>
            <a:pathLst>
              <a:path w="1" h="1934">
                <a:moveTo>
                  <a:pt x="0" y="0"/>
                </a:moveTo>
                <a:lnTo>
                  <a:pt x="0" y="5"/>
                </a:lnTo>
                <a:cubicBezTo>
                  <a:pt x="0" y="17"/>
                  <a:pt x="1" y="29"/>
                  <a:pt x="1" y="41"/>
                </a:cubicBezTo>
                <a:lnTo>
                  <a:pt x="1" y="1934"/>
                </a:lnTo>
                <a:lnTo>
                  <a:pt x="0" y="1934"/>
                </a:lnTo>
                <a:lnTo>
                  <a:pt x="0" y="0"/>
                </a:lnTo>
                <a:close/>
              </a:path>
            </a:pathLst>
          </a:custGeom>
        </p:spPr>
      </p:pic>
      <p:pic>
        <p:nvPicPr>
          <p:cNvPr id="47" name="图片 46" descr="5"/>
          <p:cNvPicPr>
            <a:picLocks noChangeAspect="1"/>
          </p:cNvPicPr>
          <p:nvPr userDrawn="1"/>
        </p:nvPicPr>
        <p:blipFill>
          <a:blip r:embed="rId6">
            <a:lum bright="-18000"/>
          </a:blip>
          <a:srcRect t="69301" r="66674"/>
          <a:stretch>
            <a:fillRect/>
          </a:stretch>
        </p:blipFill>
        <p:spPr>
          <a:xfrm>
            <a:off x="6792595" y="4756150"/>
            <a:ext cx="1799590" cy="2101850"/>
          </a:xfrm>
          <a:custGeom>
            <a:avLst/>
            <a:gdLst/>
            <a:ahLst/>
            <a:cxnLst>
              <a:cxn ang="3">
                <a:pos x="hc" y="t"/>
              </a:cxn>
              <a:cxn ang="cd2">
                <a:pos x="l" y="vc"/>
              </a:cxn>
              <a:cxn ang="cd4">
                <a:pos x="hc" y="b"/>
              </a:cxn>
              <a:cxn ang="0">
                <a:pos x="r" y="vc"/>
              </a:cxn>
            </a:cxnLst>
            <a:rect l="l" t="t" r="r" b="b"/>
            <a:pathLst>
              <a:path w="2834" h="3310">
                <a:moveTo>
                  <a:pt x="1417" y="0"/>
                </a:moveTo>
                <a:cubicBezTo>
                  <a:pt x="2176" y="0"/>
                  <a:pt x="2795" y="596"/>
                  <a:pt x="2833" y="1344"/>
                </a:cubicBezTo>
                <a:lnTo>
                  <a:pt x="2834" y="1376"/>
                </a:lnTo>
                <a:lnTo>
                  <a:pt x="2834" y="3310"/>
                </a:lnTo>
                <a:lnTo>
                  <a:pt x="0" y="3310"/>
                </a:lnTo>
                <a:lnTo>
                  <a:pt x="0" y="1417"/>
                </a:lnTo>
                <a:cubicBezTo>
                  <a:pt x="0" y="635"/>
                  <a:pt x="635" y="0"/>
                  <a:pt x="1417" y="0"/>
                </a:cubicBezTo>
                <a:close/>
              </a:path>
            </a:pathLst>
          </a:custGeom>
        </p:spPr>
      </p:pic>
      <p:pic>
        <p:nvPicPr>
          <p:cNvPr id="48" name="图片 47" descr="5"/>
          <p:cNvPicPr>
            <a:picLocks noChangeAspect="1"/>
          </p:cNvPicPr>
          <p:nvPr userDrawn="1"/>
        </p:nvPicPr>
        <p:blipFill>
          <a:blip r:embed="rId6"/>
          <a:srcRect l="66663" t="76482" r="33325"/>
          <a:stretch>
            <a:fillRect/>
          </a:stretch>
        </p:blipFill>
        <p:spPr>
          <a:xfrm>
            <a:off x="10391775" y="5247812"/>
            <a:ext cx="635" cy="1610188"/>
          </a:xfrm>
          <a:custGeom>
            <a:avLst/>
            <a:gdLst/>
            <a:ahLst/>
            <a:cxnLst>
              <a:cxn ang="3">
                <a:pos x="hc" y="t"/>
              </a:cxn>
              <a:cxn ang="cd2">
                <a:pos x="l" y="vc"/>
              </a:cxn>
              <a:cxn ang="cd4">
                <a:pos x="hc" y="b"/>
              </a:cxn>
              <a:cxn ang="0">
                <a:pos x="r" y="vc"/>
              </a:cxn>
            </a:cxnLst>
            <a:rect l="l" t="t" r="r" b="b"/>
            <a:pathLst>
              <a:path w="1" h="2536">
                <a:moveTo>
                  <a:pt x="1" y="0"/>
                </a:moveTo>
                <a:lnTo>
                  <a:pt x="1" y="2536"/>
                </a:lnTo>
                <a:lnTo>
                  <a:pt x="0" y="2536"/>
                </a:lnTo>
                <a:lnTo>
                  <a:pt x="0" y="51"/>
                </a:lnTo>
                <a:cubicBezTo>
                  <a:pt x="0" y="38"/>
                  <a:pt x="0" y="26"/>
                  <a:pt x="0" y="14"/>
                </a:cubicBezTo>
                <a:lnTo>
                  <a:pt x="1" y="0"/>
                </a:lnTo>
                <a:close/>
              </a:path>
            </a:pathLst>
          </a:custGeom>
        </p:spPr>
      </p:pic>
      <p:pic>
        <p:nvPicPr>
          <p:cNvPr id="49" name="图片 48" descr="5"/>
          <p:cNvPicPr>
            <a:picLocks noChangeAspect="1"/>
          </p:cNvPicPr>
          <p:nvPr userDrawn="1"/>
        </p:nvPicPr>
        <p:blipFill>
          <a:blip r:embed="rId6">
            <a:lum bright="-12000"/>
          </a:blip>
          <a:srcRect l="33326" t="49518" r="33325"/>
          <a:stretch>
            <a:fillRect/>
          </a:stretch>
        </p:blipFill>
        <p:spPr>
          <a:xfrm>
            <a:off x="8591550" y="3401695"/>
            <a:ext cx="1800860" cy="3456305"/>
          </a:xfrm>
          <a:custGeom>
            <a:avLst/>
            <a:gdLst/>
            <a:ahLst/>
            <a:cxnLst>
              <a:cxn ang="3">
                <a:pos x="hc" y="t"/>
              </a:cxn>
              <a:cxn ang="cd2">
                <a:pos x="l" y="vc"/>
              </a:cxn>
              <a:cxn ang="cd4">
                <a:pos x="hc" y="b"/>
              </a:cxn>
              <a:cxn ang="0">
                <a:pos x="r" y="vc"/>
              </a:cxn>
            </a:cxnLst>
            <a:rect l="l" t="t" r="r" b="b"/>
            <a:pathLst>
              <a:path w="2836" h="5443">
                <a:moveTo>
                  <a:pt x="1418" y="0"/>
                </a:moveTo>
                <a:cubicBezTo>
                  <a:pt x="2201" y="0"/>
                  <a:pt x="2836" y="635"/>
                  <a:pt x="2836" y="1418"/>
                </a:cubicBezTo>
                <a:lnTo>
                  <a:pt x="2836" y="2907"/>
                </a:lnTo>
                <a:lnTo>
                  <a:pt x="2835" y="2921"/>
                </a:lnTo>
                <a:cubicBezTo>
                  <a:pt x="2835" y="2934"/>
                  <a:pt x="2835" y="2946"/>
                  <a:pt x="2835" y="2958"/>
                </a:cubicBezTo>
                <a:lnTo>
                  <a:pt x="2835" y="5443"/>
                </a:lnTo>
                <a:lnTo>
                  <a:pt x="1" y="5443"/>
                </a:lnTo>
                <a:lnTo>
                  <a:pt x="1" y="3550"/>
                </a:lnTo>
                <a:cubicBezTo>
                  <a:pt x="1" y="3538"/>
                  <a:pt x="0" y="3526"/>
                  <a:pt x="0" y="3514"/>
                </a:cubicBezTo>
                <a:lnTo>
                  <a:pt x="0" y="3509"/>
                </a:lnTo>
                <a:lnTo>
                  <a:pt x="0" y="1418"/>
                </a:lnTo>
                <a:cubicBezTo>
                  <a:pt x="0" y="635"/>
                  <a:pt x="635" y="0"/>
                  <a:pt x="1418" y="0"/>
                </a:cubicBezTo>
                <a:close/>
              </a:path>
            </a:pathLst>
          </a:custGeom>
        </p:spPr>
      </p:pic>
      <p:pic>
        <p:nvPicPr>
          <p:cNvPr id="50" name="图片 49" descr="5"/>
          <p:cNvPicPr>
            <a:picLocks noChangeAspect="1"/>
          </p:cNvPicPr>
          <p:nvPr userDrawn="1"/>
        </p:nvPicPr>
        <p:blipFill>
          <a:blip r:embed="rId6">
            <a:lum bright="-18000"/>
          </a:blip>
          <a:srcRect l="66675" t="63801"/>
          <a:stretch>
            <a:fillRect/>
          </a:stretch>
        </p:blipFill>
        <p:spPr>
          <a:xfrm>
            <a:off x="10392410" y="4379595"/>
            <a:ext cx="1799550" cy="2478405"/>
          </a:xfrm>
          <a:custGeom>
            <a:avLst/>
            <a:gdLst/>
            <a:ahLst/>
            <a:cxnLst>
              <a:cxn ang="3">
                <a:pos x="hc" y="t"/>
              </a:cxn>
              <a:cxn ang="cd2">
                <a:pos x="l" y="vc"/>
              </a:cxn>
              <a:cxn ang="cd4">
                <a:pos x="hc" y="b"/>
              </a:cxn>
              <a:cxn ang="0">
                <a:pos x="r" y="vc"/>
              </a:cxn>
            </a:cxnLst>
            <a:rect l="l" t="t" r="r" b="b"/>
            <a:pathLst>
              <a:path w="2834" h="3903">
                <a:moveTo>
                  <a:pt x="1417" y="0"/>
                </a:moveTo>
                <a:cubicBezTo>
                  <a:pt x="2176" y="0"/>
                  <a:pt x="2795" y="596"/>
                  <a:pt x="2833" y="1345"/>
                </a:cubicBezTo>
                <a:lnTo>
                  <a:pt x="2834" y="1366"/>
                </a:lnTo>
                <a:lnTo>
                  <a:pt x="2834" y="3903"/>
                </a:lnTo>
                <a:lnTo>
                  <a:pt x="0" y="3903"/>
                </a:lnTo>
                <a:lnTo>
                  <a:pt x="0" y="1367"/>
                </a:lnTo>
                <a:lnTo>
                  <a:pt x="1" y="1345"/>
                </a:lnTo>
                <a:cubicBezTo>
                  <a:pt x="39" y="596"/>
                  <a:pt x="658" y="0"/>
                  <a:pt x="1417" y="0"/>
                </a:cubicBezTo>
                <a:close/>
              </a:path>
            </a:pathLst>
          </a:custGeom>
        </p:spPr>
      </p:pic>
      <p:cxnSp>
        <p:nvCxnSpPr>
          <p:cNvPr id="51" name="直接连接符 50"/>
          <p:cNvCxnSpPr/>
          <p:nvPr userDrawn="1"/>
        </p:nvCxnSpPr>
        <p:spPr>
          <a:xfrm>
            <a:off x="-635" y="4938395"/>
            <a:ext cx="4467225" cy="635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83" name="文本占位符 82"/>
          <p:cNvSpPr>
            <a:spLocks noGrp="1"/>
          </p:cNvSpPr>
          <p:nvPr>
            <p:ph type="body" idx="1" hasCustomPrompt="1"/>
            <p:custDataLst>
              <p:tags r:id="rId4"/>
            </p:custDataLst>
          </p:nvPr>
        </p:nvSpPr>
        <p:spPr>
          <a:xfrm>
            <a:off x="-1270" y="2012315"/>
            <a:ext cx="6792595" cy="838200"/>
          </a:xfrm>
        </p:spPr>
        <p:txBody>
          <a:bodyPr lIns="101600" tIns="38100" rIns="76200" bIns="38100" anchor="t" anchorCtr="0">
            <a:normAutofit/>
          </a:bodyPr>
          <a:lstStyle>
            <a:lvl1pPr marL="0" indent="0">
              <a:lnSpc>
                <a:spcPct val="100000"/>
              </a:lnSpc>
              <a:buNone/>
              <a:defRPr sz="4800" b="1" spc="200">
                <a:solidFill>
                  <a:schemeClr val="tx1">
                    <a:lumMod val="75000"/>
                    <a:lumOff val="25000"/>
                  </a:schemeClr>
                </a:solidFill>
                <a:latin typeface="方正公文黑体" panose="02000500000000000000" charset="-122"/>
                <a:ea typeface="方正公文黑体" panose="02000500000000000000"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主标题</a:t>
            </a:r>
            <a:endParaRPr lang="en-US" altLang="zh-CN" dirty="0"/>
          </a:p>
          <a:p>
            <a:pPr lvl="0"/>
            <a:endParaRPr lang="en-US" altLang="zh-CN" dirty="0"/>
          </a:p>
          <a:p>
            <a:pPr lvl="0"/>
            <a:endParaRPr lang="zh-CN" altLang="en-US" dirty="0"/>
          </a:p>
        </p:txBody>
      </p:sp>
      <p:sp>
        <p:nvSpPr>
          <p:cNvPr id="14" name="文本占位符 13">
            <a:extLst>
              <a:ext uri="{FF2B5EF4-FFF2-40B4-BE49-F238E27FC236}">
                <a16:creationId xmlns:a16="http://schemas.microsoft.com/office/drawing/2014/main" id="{9A3C9475-74B3-65F0-60B2-376F63EB4B33}"/>
              </a:ext>
            </a:extLst>
          </p:cNvPr>
          <p:cNvSpPr>
            <a:spLocks noGrp="1"/>
          </p:cNvSpPr>
          <p:nvPr>
            <p:ph type="body" sz="quarter" idx="14" hasCustomPrompt="1"/>
          </p:nvPr>
        </p:nvSpPr>
        <p:spPr>
          <a:xfrm>
            <a:off x="1257299" y="3009900"/>
            <a:ext cx="1934845" cy="327025"/>
          </a:xfrm>
          <a:ln>
            <a:noFill/>
          </a:ln>
        </p:spPr>
        <p:txBody>
          <a:bodyPr>
            <a:noAutofit/>
          </a:bodyPr>
          <a:lstStyle>
            <a:lvl2pPr marL="457200" indent="0">
              <a:buNone/>
              <a:defRPr sz="2000">
                <a:latin typeface="+mj-ea"/>
                <a:ea typeface="+mj-ea"/>
              </a:defRPr>
            </a:lvl2pPr>
            <a:lvl3pPr marL="914400" indent="0">
              <a:buNone/>
              <a:defRPr/>
            </a:lvl3pPr>
            <a:lvl4pPr marL="1371600" indent="0">
              <a:buNone/>
              <a:defRPr/>
            </a:lvl4pPr>
            <a:lvl5pPr marL="1828800" indent="0">
              <a:buNone/>
              <a:defRPr/>
            </a:lvl5pPr>
          </a:lstStyle>
          <a:p>
            <a:pPr lvl="1"/>
            <a:r>
              <a:rPr lang="zh-CN" altLang="en-US" dirty="0"/>
              <a:t>副标题</a:t>
            </a:r>
          </a:p>
        </p:txBody>
      </p:sp>
      <p:sp>
        <p:nvSpPr>
          <p:cNvPr id="15" name="文本框 14">
            <a:extLst>
              <a:ext uri="{FF2B5EF4-FFF2-40B4-BE49-F238E27FC236}">
                <a16:creationId xmlns:a16="http://schemas.microsoft.com/office/drawing/2014/main" id="{6B29E40C-1FCE-94C0-C7E2-F0AF2A923C2E}"/>
              </a:ext>
            </a:extLst>
          </p:cNvPr>
          <p:cNvSpPr txBox="1"/>
          <p:nvPr userDrawn="1"/>
        </p:nvSpPr>
        <p:spPr>
          <a:xfrm>
            <a:off x="831909" y="5011508"/>
            <a:ext cx="2802135" cy="369332"/>
          </a:xfrm>
          <a:prstGeom prst="rect">
            <a:avLst/>
          </a:prstGeom>
          <a:noFill/>
        </p:spPr>
        <p:txBody>
          <a:bodyPr wrap="square" rtlCol="0">
            <a:spAutoFit/>
          </a:bodyPr>
          <a:lstStyle/>
          <a:p>
            <a:r>
              <a:rPr lang="zh-CN" altLang="en-US" b="1" dirty="0"/>
              <a:t>浙江国恩物产研投部：</a:t>
            </a:r>
          </a:p>
        </p:txBody>
      </p:sp>
      <p:sp>
        <p:nvSpPr>
          <p:cNvPr id="19" name="文本占位符 18">
            <a:extLst>
              <a:ext uri="{FF2B5EF4-FFF2-40B4-BE49-F238E27FC236}">
                <a16:creationId xmlns:a16="http://schemas.microsoft.com/office/drawing/2014/main" id="{669D375C-6FF2-73CD-DEBF-81996C502DFC}"/>
              </a:ext>
            </a:extLst>
          </p:cNvPr>
          <p:cNvSpPr>
            <a:spLocks noGrp="1"/>
          </p:cNvSpPr>
          <p:nvPr>
            <p:ph type="body" sz="quarter" idx="15" hasCustomPrompt="1"/>
          </p:nvPr>
        </p:nvSpPr>
        <p:spPr>
          <a:xfrm>
            <a:off x="3084610" y="4961818"/>
            <a:ext cx="1174750" cy="427037"/>
          </a:xfrm>
        </p:spPr>
        <p:txBody>
          <a:bodyPr/>
          <a:lstStyle>
            <a:lvl1pPr marL="0" indent="0">
              <a:buNone/>
              <a:defRPr b="1"/>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主讲人</a:t>
            </a:r>
          </a:p>
        </p:txBody>
      </p:sp>
      <p:pic>
        <p:nvPicPr>
          <p:cNvPr id="3" name="图片 2">
            <a:extLst>
              <a:ext uri="{FF2B5EF4-FFF2-40B4-BE49-F238E27FC236}">
                <a16:creationId xmlns:a16="http://schemas.microsoft.com/office/drawing/2014/main" id="{4815C2E7-B054-4816-5810-728F43218CF3}"/>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97347" y="89828"/>
            <a:ext cx="2308975" cy="910791"/>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8_普通常用板式">
    <p:spTree>
      <p:nvGrpSpPr>
        <p:cNvPr id="1" name=""/>
        <p:cNvGrpSpPr/>
        <p:nvPr/>
      </p:nvGrpSpPr>
      <p:grpSpPr>
        <a:xfrm>
          <a:off x="0" y="0"/>
          <a:ext cx="0" cy="0"/>
          <a:chOff x="0" y="0"/>
          <a:chExt cx="0" cy="0"/>
        </a:xfrm>
      </p:grpSpPr>
      <p:sp>
        <p:nvSpPr>
          <p:cNvPr id="7" name="矩形 6"/>
          <p:cNvSpPr/>
          <p:nvPr userDrawn="1"/>
        </p:nvSpPr>
        <p:spPr>
          <a:xfrm>
            <a:off x="3192145" y="6675120"/>
            <a:ext cx="9000000" cy="1800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userDrawn="1"/>
        </p:nvSpPr>
        <p:spPr>
          <a:xfrm>
            <a:off x="0" y="6495415"/>
            <a:ext cx="9000000" cy="17970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标题 3"/>
          <p:cNvSpPr>
            <a:spLocks noGrp="1"/>
          </p:cNvSpPr>
          <p:nvPr>
            <p:ph type="title" hasCustomPrompt="1"/>
            <p:custDataLst>
              <p:tags r:id="rId1"/>
            </p:custDataLst>
          </p:nvPr>
        </p:nvSpPr>
        <p:spPr>
          <a:xfrm>
            <a:off x="635" y="0"/>
            <a:ext cx="10464800" cy="532130"/>
          </a:xfrm>
        </p:spPr>
        <p:txBody>
          <a:bodyPr vert="horz" lIns="90000" tIns="46800" rIns="90000" bIns="46800" rtlCol="0" anchor="ctr" anchorCtr="0">
            <a:noAutofit/>
          </a:bodyPr>
          <a:lstStyle>
            <a:lvl1pPr>
              <a:defRPr sz="3600">
                <a:latin typeface="+mj-ea"/>
                <a:ea typeface="+mj-ea"/>
              </a:defRPr>
            </a:lvl1pPr>
          </a:lstStyle>
          <a:p>
            <a:pPr lvl="0"/>
            <a:r>
              <a:rPr lang="zh-CN" altLang="en-US" dirty="0">
                <a:sym typeface="+mn-ea"/>
              </a:rPr>
              <a:t>单击此处编辑标题</a:t>
            </a:r>
            <a:endParaRPr lang="zh-CN" altLang="en-US" dirty="0"/>
          </a:p>
        </p:txBody>
      </p:sp>
      <p:sp>
        <p:nvSpPr>
          <p:cNvPr id="10" name="文本占位符 9"/>
          <p:cNvSpPr>
            <a:spLocks noGrp="1"/>
          </p:cNvSpPr>
          <p:nvPr>
            <p:ph type="body" idx="13" hasCustomPrompt="1"/>
            <p:custDataLst>
              <p:tags r:id="rId2"/>
            </p:custDataLst>
          </p:nvPr>
        </p:nvSpPr>
        <p:spPr>
          <a:xfrm>
            <a:off x="614400" y="6655058"/>
            <a:ext cx="2171998" cy="260635"/>
          </a:xfrm>
        </p:spPr>
        <p:txBody>
          <a:bodyPr lIns="101600" tIns="38100" rIns="76200" bIns="38100" anchor="t" anchorCtr="0">
            <a:noAutofit/>
          </a:bodyPr>
          <a:lstStyle>
            <a:lvl1pPr marL="0" indent="0" algn="l">
              <a:lnSpc>
                <a:spcPct val="100000"/>
              </a:lnSpc>
              <a:buNone/>
              <a:defRPr sz="1000" b="1" spc="200">
                <a:solidFill>
                  <a:schemeClr val="tx1">
                    <a:lumMod val="75000"/>
                    <a:lumOff val="25000"/>
                  </a:schemeClr>
                </a:solidFill>
                <a:latin typeface="+mj-ea"/>
                <a:ea typeface="+mj-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单击此处编辑数据来源</a:t>
            </a:r>
          </a:p>
        </p:txBody>
      </p:sp>
      <p:sp>
        <p:nvSpPr>
          <p:cNvPr id="3" name="文本占位符 2">
            <a:extLst>
              <a:ext uri="{FF2B5EF4-FFF2-40B4-BE49-F238E27FC236}">
                <a16:creationId xmlns:a16="http://schemas.microsoft.com/office/drawing/2014/main" id="{DE256F3E-8826-EAFB-5572-A9DF4CAC254E}"/>
              </a:ext>
            </a:extLst>
          </p:cNvPr>
          <p:cNvSpPr>
            <a:spLocks noGrp="1"/>
          </p:cNvSpPr>
          <p:nvPr>
            <p:ph idx="1"/>
            <p:custDataLst>
              <p:tags r:id="rId3"/>
            </p:custDataLst>
          </p:nvPr>
        </p:nvSpPr>
        <p:spPr>
          <a:xfrm>
            <a:off x="118361" y="592282"/>
            <a:ext cx="2881639" cy="2765937"/>
          </a:xfrm>
          <a:prstGeom prst="rect">
            <a:avLst/>
          </a:prstGeom>
        </p:spPr>
        <p:txBody>
          <a:bodyPr vert="horz" lIns="90000" tIns="46800" rIns="90000" bIns="4680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ltLang="en-US" dirty="0"/>
          </a:p>
        </p:txBody>
      </p:sp>
      <p:sp>
        <p:nvSpPr>
          <p:cNvPr id="6" name="文本框 5">
            <a:extLst>
              <a:ext uri="{FF2B5EF4-FFF2-40B4-BE49-F238E27FC236}">
                <a16:creationId xmlns:a16="http://schemas.microsoft.com/office/drawing/2014/main" id="{BB628D62-4925-FD8E-F239-638872AC5299}"/>
              </a:ext>
            </a:extLst>
          </p:cNvPr>
          <p:cNvSpPr txBox="1"/>
          <p:nvPr userDrawn="1"/>
        </p:nvSpPr>
        <p:spPr>
          <a:xfrm>
            <a:off x="-14276" y="6644221"/>
            <a:ext cx="723403" cy="246221"/>
          </a:xfrm>
          <a:prstGeom prst="rect">
            <a:avLst/>
          </a:prstGeom>
          <a:noFill/>
        </p:spPr>
        <p:txBody>
          <a:bodyPr wrap="square" rtlCol="0">
            <a:spAutoFit/>
          </a:bodyPr>
          <a:lstStyle/>
          <a:p>
            <a:r>
              <a:rPr lang="zh-CN" altLang="en-US" sz="1000" b="1" dirty="0">
                <a:latin typeface="+mj-ea"/>
                <a:ea typeface="+mj-ea"/>
              </a:rPr>
              <a:t>资料来源：</a:t>
            </a:r>
          </a:p>
        </p:txBody>
      </p:sp>
      <p:sp>
        <p:nvSpPr>
          <p:cNvPr id="12" name="文本占位符 2">
            <a:extLst>
              <a:ext uri="{FF2B5EF4-FFF2-40B4-BE49-F238E27FC236}">
                <a16:creationId xmlns:a16="http://schemas.microsoft.com/office/drawing/2014/main" id="{8EEDBE6C-BB30-8800-4F09-579F88C467A2}"/>
              </a:ext>
            </a:extLst>
          </p:cNvPr>
          <p:cNvSpPr>
            <a:spLocks noGrp="1"/>
          </p:cNvSpPr>
          <p:nvPr>
            <p:ph idx="20"/>
            <p:custDataLst>
              <p:tags r:id="rId4"/>
            </p:custDataLst>
          </p:nvPr>
        </p:nvSpPr>
        <p:spPr>
          <a:xfrm>
            <a:off x="3142361" y="592282"/>
            <a:ext cx="2881639" cy="2765937"/>
          </a:xfrm>
          <a:prstGeom prst="rect">
            <a:avLst/>
          </a:prstGeom>
        </p:spPr>
        <p:txBody>
          <a:bodyPr vert="horz" lIns="90000" tIns="46800" rIns="90000" bIns="4680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ltLang="en-US" dirty="0"/>
          </a:p>
        </p:txBody>
      </p:sp>
      <p:sp>
        <p:nvSpPr>
          <p:cNvPr id="19" name="文本占位符 2">
            <a:extLst>
              <a:ext uri="{FF2B5EF4-FFF2-40B4-BE49-F238E27FC236}">
                <a16:creationId xmlns:a16="http://schemas.microsoft.com/office/drawing/2014/main" id="{075AFF7A-2DDA-25F5-03C5-80B2E1194FC1}"/>
              </a:ext>
            </a:extLst>
          </p:cNvPr>
          <p:cNvSpPr>
            <a:spLocks noGrp="1"/>
          </p:cNvSpPr>
          <p:nvPr>
            <p:ph idx="21"/>
            <p:custDataLst>
              <p:tags r:id="rId5"/>
            </p:custDataLst>
          </p:nvPr>
        </p:nvSpPr>
        <p:spPr>
          <a:xfrm>
            <a:off x="6150014" y="592282"/>
            <a:ext cx="2881639" cy="2765937"/>
          </a:xfrm>
          <a:prstGeom prst="rect">
            <a:avLst/>
          </a:prstGeom>
        </p:spPr>
        <p:txBody>
          <a:bodyPr vert="horz" lIns="90000" tIns="46800" rIns="90000" bIns="4680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ltLang="en-US" dirty="0"/>
          </a:p>
        </p:txBody>
      </p:sp>
      <p:sp>
        <p:nvSpPr>
          <p:cNvPr id="20" name="文本占位符 2">
            <a:extLst>
              <a:ext uri="{FF2B5EF4-FFF2-40B4-BE49-F238E27FC236}">
                <a16:creationId xmlns:a16="http://schemas.microsoft.com/office/drawing/2014/main" id="{BBF7F145-06D7-9341-ADDD-B8FF3B6E2C4B}"/>
              </a:ext>
            </a:extLst>
          </p:cNvPr>
          <p:cNvSpPr>
            <a:spLocks noGrp="1"/>
          </p:cNvSpPr>
          <p:nvPr>
            <p:ph idx="22"/>
            <p:custDataLst>
              <p:tags r:id="rId6"/>
            </p:custDataLst>
          </p:nvPr>
        </p:nvSpPr>
        <p:spPr>
          <a:xfrm>
            <a:off x="9174014" y="604317"/>
            <a:ext cx="2881639" cy="2765937"/>
          </a:xfrm>
          <a:prstGeom prst="rect">
            <a:avLst/>
          </a:prstGeom>
        </p:spPr>
        <p:txBody>
          <a:bodyPr vert="horz" lIns="90000" tIns="46800" rIns="90000" bIns="4680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ltLang="en-US" dirty="0"/>
          </a:p>
        </p:txBody>
      </p:sp>
      <p:sp>
        <p:nvSpPr>
          <p:cNvPr id="5" name="文本占位符 2">
            <a:extLst>
              <a:ext uri="{FF2B5EF4-FFF2-40B4-BE49-F238E27FC236}">
                <a16:creationId xmlns:a16="http://schemas.microsoft.com/office/drawing/2014/main" id="{586027DB-8EEE-B6D0-13D0-B3872A27FCC9}"/>
              </a:ext>
            </a:extLst>
          </p:cNvPr>
          <p:cNvSpPr>
            <a:spLocks noGrp="1"/>
          </p:cNvSpPr>
          <p:nvPr>
            <p:ph idx="23"/>
            <p:custDataLst>
              <p:tags r:id="rId7"/>
            </p:custDataLst>
          </p:nvPr>
        </p:nvSpPr>
        <p:spPr>
          <a:xfrm>
            <a:off x="137177" y="3633701"/>
            <a:ext cx="2881639" cy="2765937"/>
          </a:xfrm>
          <a:prstGeom prst="rect">
            <a:avLst/>
          </a:prstGeom>
        </p:spPr>
        <p:txBody>
          <a:bodyPr vert="horz" lIns="90000" tIns="46800" rIns="90000" bIns="4680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ltLang="en-US" dirty="0"/>
          </a:p>
        </p:txBody>
      </p:sp>
      <p:sp>
        <p:nvSpPr>
          <p:cNvPr id="9" name="文本占位符 2">
            <a:extLst>
              <a:ext uri="{FF2B5EF4-FFF2-40B4-BE49-F238E27FC236}">
                <a16:creationId xmlns:a16="http://schemas.microsoft.com/office/drawing/2014/main" id="{7600AC11-41F8-46DE-D094-CC0A910DA76D}"/>
              </a:ext>
            </a:extLst>
          </p:cNvPr>
          <p:cNvSpPr>
            <a:spLocks noGrp="1"/>
          </p:cNvSpPr>
          <p:nvPr>
            <p:ph idx="24"/>
            <p:custDataLst>
              <p:tags r:id="rId8"/>
            </p:custDataLst>
          </p:nvPr>
        </p:nvSpPr>
        <p:spPr>
          <a:xfrm>
            <a:off x="3161177" y="3633701"/>
            <a:ext cx="2881639" cy="2765937"/>
          </a:xfrm>
          <a:prstGeom prst="rect">
            <a:avLst/>
          </a:prstGeom>
        </p:spPr>
        <p:txBody>
          <a:bodyPr vert="horz" lIns="90000" tIns="46800" rIns="90000" bIns="4680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ltLang="en-US" dirty="0"/>
          </a:p>
        </p:txBody>
      </p:sp>
      <p:sp>
        <p:nvSpPr>
          <p:cNvPr id="14" name="文本占位符 2">
            <a:extLst>
              <a:ext uri="{FF2B5EF4-FFF2-40B4-BE49-F238E27FC236}">
                <a16:creationId xmlns:a16="http://schemas.microsoft.com/office/drawing/2014/main" id="{4D38EC36-FF86-2E43-2A50-5F412A3C1351}"/>
              </a:ext>
            </a:extLst>
          </p:cNvPr>
          <p:cNvSpPr>
            <a:spLocks noGrp="1"/>
          </p:cNvSpPr>
          <p:nvPr>
            <p:ph idx="25"/>
            <p:custDataLst>
              <p:tags r:id="rId9"/>
            </p:custDataLst>
          </p:nvPr>
        </p:nvSpPr>
        <p:spPr>
          <a:xfrm>
            <a:off x="6168830" y="3633701"/>
            <a:ext cx="2881639" cy="2765937"/>
          </a:xfrm>
          <a:prstGeom prst="rect">
            <a:avLst/>
          </a:prstGeom>
        </p:spPr>
        <p:txBody>
          <a:bodyPr vert="horz" lIns="90000" tIns="46800" rIns="90000" bIns="4680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ltLang="en-US" dirty="0"/>
          </a:p>
        </p:txBody>
      </p:sp>
      <p:sp>
        <p:nvSpPr>
          <p:cNvPr id="15" name="文本占位符 2">
            <a:extLst>
              <a:ext uri="{FF2B5EF4-FFF2-40B4-BE49-F238E27FC236}">
                <a16:creationId xmlns:a16="http://schemas.microsoft.com/office/drawing/2014/main" id="{6DA9B82A-41E7-DFE0-033D-48C25B2262E6}"/>
              </a:ext>
            </a:extLst>
          </p:cNvPr>
          <p:cNvSpPr>
            <a:spLocks noGrp="1"/>
          </p:cNvSpPr>
          <p:nvPr>
            <p:ph idx="26"/>
            <p:custDataLst>
              <p:tags r:id="rId10"/>
            </p:custDataLst>
          </p:nvPr>
        </p:nvSpPr>
        <p:spPr>
          <a:xfrm>
            <a:off x="9192830" y="3645736"/>
            <a:ext cx="2881639" cy="2765937"/>
          </a:xfrm>
          <a:prstGeom prst="rect">
            <a:avLst/>
          </a:prstGeom>
        </p:spPr>
        <p:txBody>
          <a:bodyPr vert="horz" lIns="90000" tIns="46800" rIns="90000" bIns="4680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ltLang="en-US" dirty="0"/>
          </a:p>
        </p:txBody>
      </p:sp>
      <p:pic>
        <p:nvPicPr>
          <p:cNvPr id="13" name="图片 12">
            <a:extLst>
              <a:ext uri="{FF2B5EF4-FFF2-40B4-BE49-F238E27FC236}">
                <a16:creationId xmlns:a16="http://schemas.microsoft.com/office/drawing/2014/main" id="{3231F2F0-18A7-0709-D7B6-F0B8AE24D10C}"/>
              </a:ext>
            </a:extLst>
          </p:cNvPr>
          <p:cNvPicPr>
            <a:picLocks noChangeAspect="1"/>
          </p:cNvPicPr>
          <p:nvPr userDrawn="1"/>
        </p:nvPicPr>
        <p:blipFill>
          <a:blip r:embed="rId12" cstate="print">
            <a:extLst>
              <a:ext uri="{28A0092B-C50C-407E-A947-70E740481C1C}">
                <a14:useLocalDpi xmlns:a14="http://schemas.microsoft.com/office/drawing/2010/main" val="0"/>
              </a:ext>
            </a:extLst>
          </a:blip>
          <a:stretch>
            <a:fillRect/>
          </a:stretch>
        </p:blipFill>
        <p:spPr>
          <a:xfrm>
            <a:off x="10622061" y="32570"/>
            <a:ext cx="1418944" cy="559712"/>
          </a:xfrm>
          <a:prstGeom prst="rect">
            <a:avLst/>
          </a:prstGeom>
        </p:spPr>
      </p:pic>
    </p:spTree>
    <p:extLst>
      <p:ext uri="{BB962C8B-B14F-4D97-AF65-F5344CB8AC3E}">
        <p14:creationId xmlns:p14="http://schemas.microsoft.com/office/powerpoint/2010/main" val="4179683949"/>
      </p:ext>
    </p:extLst>
  </p:cSld>
  <p:clrMapOvr>
    <a:masterClrMapping/>
  </p:clrMapOvr>
  <p:extLst>
    <p:ext uri="{DCECCB84-F9BA-43D5-87BE-67443E8EF086}">
      <p15:sldGuideLst xmlns:p15="http://schemas.microsoft.com/office/powerpoint/2012/main">
        <p15:guide id="1" pos="257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小节标题页">
    <p:spTree>
      <p:nvGrpSpPr>
        <p:cNvPr id="1" name=""/>
        <p:cNvGrpSpPr/>
        <p:nvPr/>
      </p:nvGrpSpPr>
      <p:grpSpPr>
        <a:xfrm>
          <a:off x="0" y="0"/>
          <a:ext cx="0" cy="0"/>
          <a:chOff x="0" y="0"/>
          <a:chExt cx="0" cy="0"/>
        </a:xfrm>
      </p:grpSpPr>
      <p:sp>
        <p:nvSpPr>
          <p:cNvPr id="16" name="日期占位符 15"/>
          <p:cNvSpPr>
            <a:spLocks noGrp="1"/>
          </p:cNvSpPr>
          <p:nvPr>
            <p:ph type="dt" sz="half" idx="10"/>
            <p:custDataLst>
              <p:tags r:id="rId1"/>
            </p:custDataLst>
          </p:nvPr>
        </p:nvSpPr>
        <p:spPr>
          <a:xfrm>
            <a:off x="612000" y="6444528"/>
            <a:ext cx="2700000" cy="316800"/>
          </a:xfrm>
          <a:prstGeom prst="rect">
            <a:avLst/>
          </a:prstGeom>
        </p:spPr>
        <p:txBody>
          <a:bodyPr/>
          <a:lstStyle/>
          <a:p>
            <a:fld id="{760FBDFE-C587-4B4C-A407-44438C67B59E}" type="datetimeFigureOut">
              <a:rPr lang="zh-CN" altLang="en-US" smtClean="0"/>
              <a:t>2025/4/10</a:t>
            </a:fld>
            <a:endParaRPr lang="zh-CN" altLang="en-US"/>
          </a:p>
        </p:txBody>
      </p:sp>
      <p:sp>
        <p:nvSpPr>
          <p:cNvPr id="17" name="页脚占位符 16"/>
          <p:cNvSpPr>
            <a:spLocks noGrp="1"/>
          </p:cNvSpPr>
          <p:nvPr>
            <p:ph type="ftr" sz="quarter" idx="11"/>
            <p:custDataLst>
              <p:tags r:id="rId2"/>
            </p:custDataLst>
          </p:nvPr>
        </p:nvSpPr>
        <p:spPr>
          <a:xfrm>
            <a:off x="4116000" y="6444528"/>
            <a:ext cx="3960000" cy="316800"/>
          </a:xfrm>
          <a:prstGeom prst="rect">
            <a:avLst/>
          </a:prstGeom>
        </p:spPr>
        <p:txBody>
          <a:bodyPr/>
          <a:lstStyle/>
          <a:p>
            <a:endParaRPr lang="zh-CN" altLang="en-US" dirty="0"/>
          </a:p>
        </p:txBody>
      </p:sp>
      <p:sp>
        <p:nvSpPr>
          <p:cNvPr id="18" name="灯片编号占位符 17"/>
          <p:cNvSpPr>
            <a:spLocks noGrp="1"/>
          </p:cNvSpPr>
          <p:nvPr>
            <p:ph type="sldNum" sz="quarter" idx="12"/>
            <p:custDataLst>
              <p:tags r:id="rId3"/>
            </p:custDataLst>
          </p:nvPr>
        </p:nvSpPr>
        <p:spPr>
          <a:xfrm>
            <a:off x="8877600" y="6444528"/>
            <a:ext cx="2700000" cy="316800"/>
          </a:xfrm>
          <a:prstGeom prst="rect">
            <a:avLst/>
          </a:prstGeom>
        </p:spPr>
        <p:txBody>
          <a:bodyPr/>
          <a:lstStyle/>
          <a:p>
            <a:fld id="{49AE70B2-8BF9-45C0-BB95-33D1B9D3A854}" type="slidenum">
              <a:rPr lang="zh-CN" altLang="en-US" smtClean="0"/>
              <a:t>‹#›</a:t>
            </a:fld>
            <a:endParaRPr lang="zh-CN" altLang="en-US" dirty="0"/>
          </a:p>
        </p:txBody>
      </p:sp>
      <p:sp>
        <p:nvSpPr>
          <p:cNvPr id="7" name="矩形 6"/>
          <p:cNvSpPr/>
          <p:nvPr userDrawn="1"/>
        </p:nvSpPr>
        <p:spPr>
          <a:xfrm>
            <a:off x="3192145" y="6675120"/>
            <a:ext cx="9000000" cy="1800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userDrawn="1"/>
        </p:nvSpPr>
        <p:spPr>
          <a:xfrm>
            <a:off x="0" y="6495415"/>
            <a:ext cx="9000000" cy="17970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userDrawn="1"/>
        </p:nvSpPr>
        <p:spPr>
          <a:xfrm>
            <a:off x="635" y="532130"/>
            <a:ext cx="12191365" cy="720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userDrawn="1"/>
        </p:nvSpPr>
        <p:spPr>
          <a:xfrm>
            <a:off x="635" y="3101340"/>
            <a:ext cx="12192000" cy="7200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标题 10"/>
          <p:cNvSpPr>
            <a:spLocks noGrp="1"/>
          </p:cNvSpPr>
          <p:nvPr>
            <p:ph type="title" hasCustomPrompt="1"/>
            <p:custDataLst>
              <p:tags r:id="rId4"/>
            </p:custDataLst>
          </p:nvPr>
        </p:nvSpPr>
        <p:spPr>
          <a:xfrm>
            <a:off x="1905" y="3101340"/>
            <a:ext cx="12190730" cy="720000"/>
          </a:xfrm>
        </p:spPr>
        <p:txBody>
          <a:bodyPr vert="horz" lIns="90000" tIns="46800" rIns="90000" bIns="46800" rtlCol="0" anchor="ctr" anchorCtr="0">
            <a:noAutofit/>
          </a:bodyPr>
          <a:lstStyle>
            <a:lvl1pPr algn="ctr">
              <a:defRPr sz="4800">
                <a:solidFill>
                  <a:schemeClr val="bg1"/>
                </a:solidFill>
                <a:latin typeface="汉仪颜楷简" panose="00020600040101010101" charset="-122"/>
                <a:ea typeface="汉仪颜楷简" panose="00020600040101010101" charset="-122"/>
              </a:defRPr>
            </a:lvl1pPr>
          </a:lstStyle>
          <a:p>
            <a:pPr lvl="0"/>
            <a:r>
              <a:rPr lang="zh-CN" altLang="en-US"/>
              <a:t>单击此处编辑章节标题</a:t>
            </a:r>
          </a:p>
        </p:txBody>
      </p:sp>
      <p:pic>
        <p:nvPicPr>
          <p:cNvPr id="2" name="图片 1">
            <a:extLst>
              <a:ext uri="{FF2B5EF4-FFF2-40B4-BE49-F238E27FC236}">
                <a16:creationId xmlns:a16="http://schemas.microsoft.com/office/drawing/2014/main" id="{73A72C1F-9E90-79E5-CF9B-76C094C30E92}"/>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0741484" y="5018"/>
            <a:ext cx="1311900" cy="517488"/>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章节标题页1">
    <p:spTree>
      <p:nvGrpSpPr>
        <p:cNvPr id="1" name=""/>
        <p:cNvGrpSpPr/>
        <p:nvPr/>
      </p:nvGrpSpPr>
      <p:grpSpPr>
        <a:xfrm>
          <a:off x="0" y="0"/>
          <a:ext cx="0" cy="0"/>
          <a:chOff x="0" y="0"/>
          <a:chExt cx="0" cy="0"/>
        </a:xfrm>
      </p:grpSpPr>
      <p:sp>
        <p:nvSpPr>
          <p:cNvPr id="16" name="日期占位符 15"/>
          <p:cNvSpPr>
            <a:spLocks noGrp="1"/>
          </p:cNvSpPr>
          <p:nvPr>
            <p:ph type="dt" sz="half" idx="10"/>
            <p:custDataLst>
              <p:tags r:id="rId1"/>
            </p:custDataLst>
          </p:nvPr>
        </p:nvSpPr>
        <p:spPr>
          <a:xfrm>
            <a:off x="612000" y="6444528"/>
            <a:ext cx="2700000" cy="316800"/>
          </a:xfrm>
          <a:prstGeom prst="rect">
            <a:avLst/>
          </a:prstGeom>
        </p:spPr>
        <p:txBody>
          <a:bodyPr/>
          <a:lstStyle/>
          <a:p>
            <a:fld id="{760FBDFE-C587-4B4C-A407-44438C67B59E}" type="datetimeFigureOut">
              <a:rPr lang="zh-CN" altLang="en-US" smtClean="0"/>
              <a:t>2025/4/10</a:t>
            </a:fld>
            <a:endParaRPr lang="zh-CN" altLang="en-US"/>
          </a:p>
        </p:txBody>
      </p:sp>
      <p:sp>
        <p:nvSpPr>
          <p:cNvPr id="17" name="页脚占位符 16"/>
          <p:cNvSpPr>
            <a:spLocks noGrp="1"/>
          </p:cNvSpPr>
          <p:nvPr>
            <p:ph type="ftr" sz="quarter" idx="11"/>
            <p:custDataLst>
              <p:tags r:id="rId2"/>
            </p:custDataLst>
          </p:nvPr>
        </p:nvSpPr>
        <p:spPr>
          <a:xfrm>
            <a:off x="4116000" y="6444528"/>
            <a:ext cx="3960000" cy="316800"/>
          </a:xfrm>
          <a:prstGeom prst="rect">
            <a:avLst/>
          </a:prstGeom>
        </p:spPr>
        <p:txBody>
          <a:bodyPr/>
          <a:lstStyle/>
          <a:p>
            <a:endParaRPr lang="zh-CN" altLang="en-US" dirty="0"/>
          </a:p>
        </p:txBody>
      </p:sp>
      <p:sp>
        <p:nvSpPr>
          <p:cNvPr id="18" name="灯片编号占位符 17"/>
          <p:cNvSpPr>
            <a:spLocks noGrp="1"/>
          </p:cNvSpPr>
          <p:nvPr>
            <p:ph type="sldNum" sz="quarter" idx="12"/>
            <p:custDataLst>
              <p:tags r:id="rId3"/>
            </p:custDataLst>
          </p:nvPr>
        </p:nvSpPr>
        <p:spPr>
          <a:xfrm>
            <a:off x="8877600" y="6444528"/>
            <a:ext cx="2700000" cy="316800"/>
          </a:xfrm>
          <a:prstGeom prst="rect">
            <a:avLst/>
          </a:prstGeom>
        </p:spPr>
        <p:txBody>
          <a:bodyPr/>
          <a:lstStyle/>
          <a:p>
            <a:fld id="{49AE70B2-8BF9-45C0-BB95-33D1B9D3A854}" type="slidenum">
              <a:rPr lang="zh-CN" altLang="en-US" smtClean="0"/>
              <a:t>‹#›</a:t>
            </a:fld>
            <a:endParaRPr lang="zh-CN" altLang="en-US" dirty="0"/>
          </a:p>
        </p:txBody>
      </p:sp>
      <p:sp>
        <p:nvSpPr>
          <p:cNvPr id="7" name="矩形 6"/>
          <p:cNvSpPr/>
          <p:nvPr userDrawn="1"/>
        </p:nvSpPr>
        <p:spPr>
          <a:xfrm>
            <a:off x="3192145" y="6675120"/>
            <a:ext cx="9000000" cy="1800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userDrawn="1"/>
        </p:nvSpPr>
        <p:spPr>
          <a:xfrm>
            <a:off x="0" y="6495415"/>
            <a:ext cx="9000000" cy="17970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userDrawn="1"/>
        </p:nvSpPr>
        <p:spPr>
          <a:xfrm>
            <a:off x="635" y="532130"/>
            <a:ext cx="12191365" cy="720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userDrawn="1"/>
        </p:nvSpPr>
        <p:spPr>
          <a:xfrm>
            <a:off x="0" y="997390"/>
            <a:ext cx="6094800" cy="72009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userDrawn="1"/>
        </p:nvSpPr>
        <p:spPr>
          <a:xfrm>
            <a:off x="6092120" y="3473747"/>
            <a:ext cx="6094800" cy="72009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userDrawn="1"/>
        </p:nvSpPr>
        <p:spPr>
          <a:xfrm>
            <a:off x="6095365" y="4752975"/>
            <a:ext cx="6094800" cy="72009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文本占位符 23"/>
          <p:cNvSpPr>
            <a:spLocks noGrp="1"/>
          </p:cNvSpPr>
          <p:nvPr>
            <p:ph type="body" idx="1" hasCustomPrompt="1"/>
            <p:custDataLst>
              <p:tags r:id="rId4"/>
            </p:custDataLst>
          </p:nvPr>
        </p:nvSpPr>
        <p:spPr>
          <a:xfrm>
            <a:off x="0" y="997390"/>
            <a:ext cx="6093460" cy="720090"/>
          </a:xfrm>
        </p:spPr>
        <p:txBody>
          <a:bodyPr lIns="101600" tIns="38100" rIns="76200" bIns="38100" anchor="t" anchorCtr="0">
            <a:normAutofit/>
          </a:bodyPr>
          <a:lstStyle>
            <a:lvl1pPr marL="0" indent="0" algn="ctr">
              <a:lnSpc>
                <a:spcPct val="100000"/>
              </a:lnSpc>
              <a:buNone/>
              <a:defRPr sz="4000" b="1" spc="200">
                <a:solidFill>
                  <a:schemeClr val="tx1">
                    <a:lumMod val="75000"/>
                    <a:lumOff val="25000"/>
                  </a:schemeClr>
                </a:solidFill>
                <a:latin typeface="汉仪颜楷简" panose="00020600040101010101" charset="-122"/>
                <a:ea typeface="汉仪颜楷简" panose="00020600040101010101"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25" name="文本占位符 24"/>
          <p:cNvSpPr>
            <a:spLocks noGrp="1"/>
          </p:cNvSpPr>
          <p:nvPr>
            <p:ph type="body" idx="13" hasCustomPrompt="1"/>
            <p:custDataLst>
              <p:tags r:id="rId5"/>
            </p:custDataLst>
          </p:nvPr>
        </p:nvSpPr>
        <p:spPr>
          <a:xfrm>
            <a:off x="6092120" y="3473747"/>
            <a:ext cx="6091555" cy="720090"/>
          </a:xfrm>
        </p:spPr>
        <p:txBody>
          <a:bodyPr lIns="101600" tIns="38100" rIns="76200" bIns="38100" anchor="t" anchorCtr="0">
            <a:noAutofit/>
          </a:bodyPr>
          <a:lstStyle>
            <a:lvl1pPr marL="0" indent="0" algn="ctr">
              <a:lnSpc>
                <a:spcPct val="100000"/>
              </a:lnSpc>
              <a:buNone/>
              <a:defRPr sz="4000" b="1" spc="200">
                <a:solidFill>
                  <a:schemeClr val="bg1"/>
                </a:solidFill>
                <a:latin typeface="汉仪颜楷简" panose="00020600040101010101" charset="-122"/>
                <a:ea typeface="汉仪颜楷简" panose="00020600040101010101"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26" name="文本占位符 25"/>
          <p:cNvSpPr>
            <a:spLocks noGrp="1"/>
          </p:cNvSpPr>
          <p:nvPr>
            <p:ph type="body" idx="14" hasCustomPrompt="1"/>
            <p:custDataLst>
              <p:tags r:id="rId6"/>
            </p:custDataLst>
          </p:nvPr>
        </p:nvSpPr>
        <p:spPr>
          <a:xfrm>
            <a:off x="6095365" y="4752975"/>
            <a:ext cx="6091555" cy="720090"/>
          </a:xfrm>
        </p:spPr>
        <p:txBody>
          <a:bodyPr lIns="101600" tIns="38100" rIns="76200" bIns="38100" anchor="t" anchorCtr="0">
            <a:noAutofit/>
          </a:bodyPr>
          <a:lstStyle>
            <a:lvl1pPr marL="0" indent="0" algn="ctr">
              <a:lnSpc>
                <a:spcPct val="100000"/>
              </a:lnSpc>
              <a:buNone/>
              <a:defRPr sz="4000" b="1" spc="200">
                <a:solidFill>
                  <a:schemeClr val="bg1"/>
                </a:solidFill>
                <a:latin typeface="汉仪颜楷简" panose="00020600040101010101" charset="-122"/>
                <a:ea typeface="汉仪颜楷简" panose="00020600040101010101"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pic>
        <p:nvPicPr>
          <p:cNvPr id="6" name="图片 5">
            <a:extLst>
              <a:ext uri="{FF2B5EF4-FFF2-40B4-BE49-F238E27FC236}">
                <a16:creationId xmlns:a16="http://schemas.microsoft.com/office/drawing/2014/main" id="{9D6B241E-2FF5-3621-76B9-88B5F65B7C5D}"/>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10848528" y="103204"/>
            <a:ext cx="1085011" cy="427990"/>
          </a:xfrm>
          <a:prstGeom prst="rect">
            <a:avLst/>
          </a:prstGeom>
        </p:spPr>
      </p:pic>
      <p:sp>
        <p:nvSpPr>
          <p:cNvPr id="11" name="矩形 10">
            <a:extLst>
              <a:ext uri="{FF2B5EF4-FFF2-40B4-BE49-F238E27FC236}">
                <a16:creationId xmlns:a16="http://schemas.microsoft.com/office/drawing/2014/main" id="{6D1BA6E0-A116-77BA-BFFB-85E072CF3F4F}"/>
              </a:ext>
            </a:extLst>
          </p:cNvPr>
          <p:cNvSpPr/>
          <p:nvPr userDrawn="1"/>
        </p:nvSpPr>
        <p:spPr>
          <a:xfrm>
            <a:off x="6097200" y="2194520"/>
            <a:ext cx="6094800" cy="72009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占位符 24">
            <a:extLst>
              <a:ext uri="{FF2B5EF4-FFF2-40B4-BE49-F238E27FC236}">
                <a16:creationId xmlns:a16="http://schemas.microsoft.com/office/drawing/2014/main" id="{82D0D196-5267-B7AD-A8D4-ADF5BD47F4D5}"/>
              </a:ext>
            </a:extLst>
          </p:cNvPr>
          <p:cNvSpPr>
            <a:spLocks noGrp="1"/>
          </p:cNvSpPr>
          <p:nvPr>
            <p:ph type="body" idx="15" hasCustomPrompt="1"/>
            <p:custDataLst>
              <p:tags r:id="rId7"/>
            </p:custDataLst>
          </p:nvPr>
        </p:nvSpPr>
        <p:spPr>
          <a:xfrm>
            <a:off x="6097200" y="2194520"/>
            <a:ext cx="6091555" cy="720090"/>
          </a:xfrm>
        </p:spPr>
        <p:txBody>
          <a:bodyPr lIns="101600" tIns="38100" rIns="76200" bIns="38100" anchor="t" anchorCtr="0">
            <a:noAutofit/>
          </a:bodyPr>
          <a:lstStyle>
            <a:lvl1pPr marL="0" indent="0" algn="ctr">
              <a:lnSpc>
                <a:spcPct val="100000"/>
              </a:lnSpc>
              <a:buNone/>
              <a:defRPr sz="4000" b="1" spc="200">
                <a:solidFill>
                  <a:schemeClr val="bg1"/>
                </a:solidFill>
                <a:latin typeface="汉仪颜楷简" panose="00020600040101010101" charset="-122"/>
                <a:ea typeface="汉仪颜楷简" panose="00020600040101010101"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1_章节标题页1">
    <p:spTree>
      <p:nvGrpSpPr>
        <p:cNvPr id="1" name=""/>
        <p:cNvGrpSpPr/>
        <p:nvPr/>
      </p:nvGrpSpPr>
      <p:grpSpPr>
        <a:xfrm>
          <a:off x="0" y="0"/>
          <a:ext cx="0" cy="0"/>
          <a:chOff x="0" y="0"/>
          <a:chExt cx="0" cy="0"/>
        </a:xfrm>
      </p:grpSpPr>
      <p:sp>
        <p:nvSpPr>
          <p:cNvPr id="16" name="日期占位符 15"/>
          <p:cNvSpPr>
            <a:spLocks noGrp="1"/>
          </p:cNvSpPr>
          <p:nvPr>
            <p:ph type="dt" sz="half" idx="10"/>
            <p:custDataLst>
              <p:tags r:id="rId1"/>
            </p:custDataLst>
          </p:nvPr>
        </p:nvSpPr>
        <p:spPr>
          <a:xfrm>
            <a:off x="612000" y="6444528"/>
            <a:ext cx="2700000" cy="316800"/>
          </a:xfrm>
          <a:prstGeom prst="rect">
            <a:avLst/>
          </a:prstGeom>
        </p:spPr>
        <p:txBody>
          <a:bodyPr/>
          <a:lstStyle/>
          <a:p>
            <a:fld id="{760FBDFE-C587-4B4C-A407-44438C67B59E}" type="datetimeFigureOut">
              <a:rPr lang="zh-CN" altLang="en-US" smtClean="0"/>
              <a:t>2025/4/10</a:t>
            </a:fld>
            <a:endParaRPr lang="zh-CN" altLang="en-US"/>
          </a:p>
        </p:txBody>
      </p:sp>
      <p:sp>
        <p:nvSpPr>
          <p:cNvPr id="17" name="页脚占位符 16"/>
          <p:cNvSpPr>
            <a:spLocks noGrp="1"/>
          </p:cNvSpPr>
          <p:nvPr>
            <p:ph type="ftr" sz="quarter" idx="11"/>
            <p:custDataLst>
              <p:tags r:id="rId2"/>
            </p:custDataLst>
          </p:nvPr>
        </p:nvSpPr>
        <p:spPr>
          <a:xfrm>
            <a:off x="4116000" y="6444528"/>
            <a:ext cx="3960000" cy="316800"/>
          </a:xfrm>
          <a:prstGeom prst="rect">
            <a:avLst/>
          </a:prstGeom>
        </p:spPr>
        <p:txBody>
          <a:bodyPr/>
          <a:lstStyle/>
          <a:p>
            <a:endParaRPr lang="zh-CN" altLang="en-US" dirty="0"/>
          </a:p>
        </p:txBody>
      </p:sp>
      <p:sp>
        <p:nvSpPr>
          <p:cNvPr id="18" name="灯片编号占位符 17"/>
          <p:cNvSpPr>
            <a:spLocks noGrp="1"/>
          </p:cNvSpPr>
          <p:nvPr>
            <p:ph type="sldNum" sz="quarter" idx="12"/>
            <p:custDataLst>
              <p:tags r:id="rId3"/>
            </p:custDataLst>
          </p:nvPr>
        </p:nvSpPr>
        <p:spPr>
          <a:xfrm>
            <a:off x="8877600" y="6444528"/>
            <a:ext cx="2700000" cy="316800"/>
          </a:xfrm>
          <a:prstGeom prst="rect">
            <a:avLst/>
          </a:prstGeom>
        </p:spPr>
        <p:txBody>
          <a:bodyPr/>
          <a:lstStyle/>
          <a:p>
            <a:fld id="{49AE70B2-8BF9-45C0-BB95-33D1B9D3A854}" type="slidenum">
              <a:rPr lang="zh-CN" altLang="en-US" smtClean="0"/>
              <a:t>‹#›</a:t>
            </a:fld>
            <a:endParaRPr lang="zh-CN" altLang="en-US" dirty="0"/>
          </a:p>
        </p:txBody>
      </p:sp>
      <p:sp>
        <p:nvSpPr>
          <p:cNvPr id="7" name="矩形 6"/>
          <p:cNvSpPr/>
          <p:nvPr userDrawn="1"/>
        </p:nvSpPr>
        <p:spPr>
          <a:xfrm>
            <a:off x="3192145" y="6675120"/>
            <a:ext cx="9000000" cy="1800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userDrawn="1"/>
        </p:nvSpPr>
        <p:spPr>
          <a:xfrm>
            <a:off x="0" y="6495415"/>
            <a:ext cx="9000000" cy="17970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userDrawn="1"/>
        </p:nvSpPr>
        <p:spPr>
          <a:xfrm>
            <a:off x="635" y="532130"/>
            <a:ext cx="12191365" cy="720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userDrawn="1"/>
        </p:nvSpPr>
        <p:spPr>
          <a:xfrm>
            <a:off x="-6943" y="2249493"/>
            <a:ext cx="6094800" cy="72009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userDrawn="1"/>
        </p:nvSpPr>
        <p:spPr>
          <a:xfrm>
            <a:off x="6092120" y="3473747"/>
            <a:ext cx="6094800" cy="72009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userDrawn="1"/>
        </p:nvSpPr>
        <p:spPr>
          <a:xfrm>
            <a:off x="6095365" y="4752975"/>
            <a:ext cx="6094800" cy="72009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文本占位符 23"/>
          <p:cNvSpPr>
            <a:spLocks noGrp="1"/>
          </p:cNvSpPr>
          <p:nvPr>
            <p:ph type="body" idx="1" hasCustomPrompt="1"/>
            <p:custDataLst>
              <p:tags r:id="rId4"/>
            </p:custDataLst>
          </p:nvPr>
        </p:nvSpPr>
        <p:spPr>
          <a:xfrm>
            <a:off x="-6943" y="2249493"/>
            <a:ext cx="6093460" cy="720090"/>
          </a:xfrm>
        </p:spPr>
        <p:txBody>
          <a:bodyPr lIns="101600" tIns="38100" rIns="76200" bIns="38100" anchor="t" anchorCtr="0">
            <a:normAutofit/>
          </a:bodyPr>
          <a:lstStyle>
            <a:lvl1pPr marL="0" indent="0" algn="ctr">
              <a:lnSpc>
                <a:spcPct val="100000"/>
              </a:lnSpc>
              <a:buNone/>
              <a:defRPr sz="4000" b="1" spc="200">
                <a:solidFill>
                  <a:schemeClr val="tx1">
                    <a:lumMod val="75000"/>
                    <a:lumOff val="25000"/>
                  </a:schemeClr>
                </a:solidFill>
                <a:latin typeface="汉仪颜楷简" panose="00020600040101010101" charset="-122"/>
                <a:ea typeface="汉仪颜楷简" panose="00020600040101010101"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25" name="文本占位符 24"/>
          <p:cNvSpPr>
            <a:spLocks noGrp="1"/>
          </p:cNvSpPr>
          <p:nvPr>
            <p:ph type="body" idx="13" hasCustomPrompt="1"/>
            <p:custDataLst>
              <p:tags r:id="rId5"/>
            </p:custDataLst>
          </p:nvPr>
        </p:nvSpPr>
        <p:spPr>
          <a:xfrm>
            <a:off x="6092120" y="3473747"/>
            <a:ext cx="6091555" cy="720090"/>
          </a:xfrm>
        </p:spPr>
        <p:txBody>
          <a:bodyPr lIns="101600" tIns="38100" rIns="76200" bIns="38100" anchor="t" anchorCtr="0">
            <a:noAutofit/>
          </a:bodyPr>
          <a:lstStyle>
            <a:lvl1pPr marL="0" indent="0" algn="ctr">
              <a:lnSpc>
                <a:spcPct val="100000"/>
              </a:lnSpc>
              <a:buNone/>
              <a:defRPr sz="4000" b="1" spc="200">
                <a:solidFill>
                  <a:schemeClr val="bg1"/>
                </a:solidFill>
                <a:latin typeface="汉仪颜楷简" panose="00020600040101010101" charset="-122"/>
                <a:ea typeface="汉仪颜楷简" panose="00020600040101010101"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26" name="文本占位符 25"/>
          <p:cNvSpPr>
            <a:spLocks noGrp="1"/>
          </p:cNvSpPr>
          <p:nvPr>
            <p:ph type="body" idx="14" hasCustomPrompt="1"/>
            <p:custDataLst>
              <p:tags r:id="rId6"/>
            </p:custDataLst>
          </p:nvPr>
        </p:nvSpPr>
        <p:spPr>
          <a:xfrm>
            <a:off x="6095365" y="4752975"/>
            <a:ext cx="6091555" cy="720090"/>
          </a:xfrm>
        </p:spPr>
        <p:txBody>
          <a:bodyPr lIns="101600" tIns="38100" rIns="76200" bIns="38100" anchor="t" anchorCtr="0">
            <a:noAutofit/>
          </a:bodyPr>
          <a:lstStyle>
            <a:lvl1pPr marL="0" indent="0" algn="ctr">
              <a:lnSpc>
                <a:spcPct val="100000"/>
              </a:lnSpc>
              <a:buNone/>
              <a:defRPr sz="4000" b="1" spc="200">
                <a:solidFill>
                  <a:schemeClr val="bg1"/>
                </a:solidFill>
                <a:latin typeface="汉仪颜楷简" panose="00020600040101010101" charset="-122"/>
                <a:ea typeface="汉仪颜楷简" panose="00020600040101010101"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pic>
        <p:nvPicPr>
          <p:cNvPr id="6" name="图片 5">
            <a:extLst>
              <a:ext uri="{FF2B5EF4-FFF2-40B4-BE49-F238E27FC236}">
                <a16:creationId xmlns:a16="http://schemas.microsoft.com/office/drawing/2014/main" id="{9D6B241E-2FF5-3621-76B9-88B5F65B7C5D}"/>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10848528" y="103204"/>
            <a:ext cx="1085011" cy="427990"/>
          </a:xfrm>
          <a:prstGeom prst="rect">
            <a:avLst/>
          </a:prstGeom>
        </p:spPr>
      </p:pic>
      <p:sp>
        <p:nvSpPr>
          <p:cNvPr id="11" name="矩形 10">
            <a:extLst>
              <a:ext uri="{FF2B5EF4-FFF2-40B4-BE49-F238E27FC236}">
                <a16:creationId xmlns:a16="http://schemas.microsoft.com/office/drawing/2014/main" id="{6D1BA6E0-A116-77BA-BFFB-85E072CF3F4F}"/>
              </a:ext>
            </a:extLst>
          </p:cNvPr>
          <p:cNvSpPr/>
          <p:nvPr userDrawn="1"/>
        </p:nvSpPr>
        <p:spPr>
          <a:xfrm>
            <a:off x="6087857" y="993532"/>
            <a:ext cx="6094800" cy="72009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占位符 24">
            <a:extLst>
              <a:ext uri="{FF2B5EF4-FFF2-40B4-BE49-F238E27FC236}">
                <a16:creationId xmlns:a16="http://schemas.microsoft.com/office/drawing/2014/main" id="{82D0D196-5267-B7AD-A8D4-ADF5BD47F4D5}"/>
              </a:ext>
            </a:extLst>
          </p:cNvPr>
          <p:cNvSpPr>
            <a:spLocks noGrp="1"/>
          </p:cNvSpPr>
          <p:nvPr>
            <p:ph type="body" idx="15" hasCustomPrompt="1"/>
            <p:custDataLst>
              <p:tags r:id="rId7"/>
            </p:custDataLst>
          </p:nvPr>
        </p:nvSpPr>
        <p:spPr>
          <a:xfrm>
            <a:off x="6087857" y="993532"/>
            <a:ext cx="6091555" cy="720090"/>
          </a:xfrm>
        </p:spPr>
        <p:txBody>
          <a:bodyPr lIns="101600" tIns="38100" rIns="76200" bIns="38100" anchor="t" anchorCtr="0">
            <a:noAutofit/>
          </a:bodyPr>
          <a:lstStyle>
            <a:lvl1pPr marL="0" indent="0" algn="ctr">
              <a:lnSpc>
                <a:spcPct val="100000"/>
              </a:lnSpc>
              <a:buNone/>
              <a:defRPr sz="4000" b="1" spc="200">
                <a:solidFill>
                  <a:schemeClr val="bg1"/>
                </a:solidFill>
                <a:latin typeface="汉仪颜楷简" panose="00020600040101010101" charset="-122"/>
                <a:ea typeface="汉仪颜楷简" panose="00020600040101010101"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Tree>
    <p:extLst>
      <p:ext uri="{BB962C8B-B14F-4D97-AF65-F5344CB8AC3E}">
        <p14:creationId xmlns:p14="http://schemas.microsoft.com/office/powerpoint/2010/main" val="317774841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2_章节标题页1">
    <p:spTree>
      <p:nvGrpSpPr>
        <p:cNvPr id="1" name=""/>
        <p:cNvGrpSpPr/>
        <p:nvPr/>
      </p:nvGrpSpPr>
      <p:grpSpPr>
        <a:xfrm>
          <a:off x="0" y="0"/>
          <a:ext cx="0" cy="0"/>
          <a:chOff x="0" y="0"/>
          <a:chExt cx="0" cy="0"/>
        </a:xfrm>
      </p:grpSpPr>
      <p:sp>
        <p:nvSpPr>
          <p:cNvPr id="16" name="日期占位符 15"/>
          <p:cNvSpPr>
            <a:spLocks noGrp="1"/>
          </p:cNvSpPr>
          <p:nvPr>
            <p:ph type="dt" sz="half" idx="10"/>
            <p:custDataLst>
              <p:tags r:id="rId1"/>
            </p:custDataLst>
          </p:nvPr>
        </p:nvSpPr>
        <p:spPr>
          <a:xfrm>
            <a:off x="612000" y="6444528"/>
            <a:ext cx="2700000" cy="316800"/>
          </a:xfrm>
          <a:prstGeom prst="rect">
            <a:avLst/>
          </a:prstGeom>
        </p:spPr>
        <p:txBody>
          <a:bodyPr/>
          <a:lstStyle/>
          <a:p>
            <a:fld id="{760FBDFE-C587-4B4C-A407-44438C67B59E}" type="datetimeFigureOut">
              <a:rPr lang="zh-CN" altLang="en-US" smtClean="0"/>
              <a:t>2025/4/10</a:t>
            </a:fld>
            <a:endParaRPr lang="zh-CN" altLang="en-US"/>
          </a:p>
        </p:txBody>
      </p:sp>
      <p:sp>
        <p:nvSpPr>
          <p:cNvPr id="17" name="页脚占位符 16"/>
          <p:cNvSpPr>
            <a:spLocks noGrp="1"/>
          </p:cNvSpPr>
          <p:nvPr>
            <p:ph type="ftr" sz="quarter" idx="11"/>
            <p:custDataLst>
              <p:tags r:id="rId2"/>
            </p:custDataLst>
          </p:nvPr>
        </p:nvSpPr>
        <p:spPr>
          <a:xfrm>
            <a:off x="4116000" y="6444528"/>
            <a:ext cx="3960000" cy="316800"/>
          </a:xfrm>
          <a:prstGeom prst="rect">
            <a:avLst/>
          </a:prstGeom>
        </p:spPr>
        <p:txBody>
          <a:bodyPr/>
          <a:lstStyle/>
          <a:p>
            <a:endParaRPr lang="zh-CN" altLang="en-US" dirty="0"/>
          </a:p>
        </p:txBody>
      </p:sp>
      <p:sp>
        <p:nvSpPr>
          <p:cNvPr id="18" name="灯片编号占位符 17"/>
          <p:cNvSpPr>
            <a:spLocks noGrp="1"/>
          </p:cNvSpPr>
          <p:nvPr>
            <p:ph type="sldNum" sz="quarter" idx="12"/>
            <p:custDataLst>
              <p:tags r:id="rId3"/>
            </p:custDataLst>
          </p:nvPr>
        </p:nvSpPr>
        <p:spPr>
          <a:xfrm>
            <a:off x="8877600" y="6444528"/>
            <a:ext cx="2700000" cy="316800"/>
          </a:xfrm>
          <a:prstGeom prst="rect">
            <a:avLst/>
          </a:prstGeom>
        </p:spPr>
        <p:txBody>
          <a:bodyPr/>
          <a:lstStyle/>
          <a:p>
            <a:fld id="{49AE70B2-8BF9-45C0-BB95-33D1B9D3A854}" type="slidenum">
              <a:rPr lang="zh-CN" altLang="en-US" smtClean="0"/>
              <a:t>‹#›</a:t>
            </a:fld>
            <a:endParaRPr lang="zh-CN" altLang="en-US" dirty="0"/>
          </a:p>
        </p:txBody>
      </p:sp>
      <p:sp>
        <p:nvSpPr>
          <p:cNvPr id="7" name="矩形 6"/>
          <p:cNvSpPr/>
          <p:nvPr userDrawn="1"/>
        </p:nvSpPr>
        <p:spPr>
          <a:xfrm>
            <a:off x="3192145" y="6675120"/>
            <a:ext cx="9000000" cy="1800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userDrawn="1"/>
        </p:nvSpPr>
        <p:spPr>
          <a:xfrm>
            <a:off x="0" y="6495415"/>
            <a:ext cx="9000000" cy="17970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userDrawn="1"/>
        </p:nvSpPr>
        <p:spPr>
          <a:xfrm>
            <a:off x="635" y="532130"/>
            <a:ext cx="12191365" cy="720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userDrawn="1"/>
        </p:nvSpPr>
        <p:spPr>
          <a:xfrm>
            <a:off x="-2680" y="3448246"/>
            <a:ext cx="6094800" cy="72009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userDrawn="1"/>
        </p:nvSpPr>
        <p:spPr>
          <a:xfrm>
            <a:off x="6092120" y="1009385"/>
            <a:ext cx="6094800" cy="72009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userDrawn="1"/>
        </p:nvSpPr>
        <p:spPr>
          <a:xfrm>
            <a:off x="6095365" y="4752975"/>
            <a:ext cx="6094800" cy="72009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文本占位符 23"/>
          <p:cNvSpPr>
            <a:spLocks noGrp="1"/>
          </p:cNvSpPr>
          <p:nvPr>
            <p:ph type="body" idx="1" hasCustomPrompt="1"/>
            <p:custDataLst>
              <p:tags r:id="rId4"/>
            </p:custDataLst>
          </p:nvPr>
        </p:nvSpPr>
        <p:spPr>
          <a:xfrm>
            <a:off x="-2680" y="3448246"/>
            <a:ext cx="6093460" cy="720090"/>
          </a:xfrm>
        </p:spPr>
        <p:txBody>
          <a:bodyPr lIns="101600" tIns="38100" rIns="76200" bIns="38100" anchor="t" anchorCtr="0">
            <a:normAutofit/>
          </a:bodyPr>
          <a:lstStyle>
            <a:lvl1pPr marL="0" indent="0" algn="ctr">
              <a:lnSpc>
                <a:spcPct val="100000"/>
              </a:lnSpc>
              <a:buNone/>
              <a:defRPr sz="4000" b="1" spc="200">
                <a:solidFill>
                  <a:schemeClr val="tx1">
                    <a:lumMod val="75000"/>
                    <a:lumOff val="25000"/>
                  </a:schemeClr>
                </a:solidFill>
                <a:latin typeface="汉仪颜楷简" panose="00020600040101010101" charset="-122"/>
                <a:ea typeface="汉仪颜楷简" panose="00020600040101010101"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25" name="文本占位符 24"/>
          <p:cNvSpPr>
            <a:spLocks noGrp="1"/>
          </p:cNvSpPr>
          <p:nvPr>
            <p:ph type="body" idx="13" hasCustomPrompt="1"/>
            <p:custDataLst>
              <p:tags r:id="rId5"/>
            </p:custDataLst>
          </p:nvPr>
        </p:nvSpPr>
        <p:spPr>
          <a:xfrm>
            <a:off x="6092120" y="1009385"/>
            <a:ext cx="6091555" cy="720090"/>
          </a:xfrm>
        </p:spPr>
        <p:txBody>
          <a:bodyPr lIns="101600" tIns="38100" rIns="76200" bIns="38100" anchor="t" anchorCtr="0">
            <a:noAutofit/>
          </a:bodyPr>
          <a:lstStyle>
            <a:lvl1pPr marL="0" indent="0" algn="ctr">
              <a:lnSpc>
                <a:spcPct val="100000"/>
              </a:lnSpc>
              <a:buNone/>
              <a:defRPr sz="4000" b="1" spc="200">
                <a:solidFill>
                  <a:schemeClr val="bg1"/>
                </a:solidFill>
                <a:latin typeface="汉仪颜楷简" panose="00020600040101010101" charset="-122"/>
                <a:ea typeface="汉仪颜楷简" panose="00020600040101010101"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26" name="文本占位符 25"/>
          <p:cNvSpPr>
            <a:spLocks noGrp="1"/>
          </p:cNvSpPr>
          <p:nvPr>
            <p:ph type="body" idx="14" hasCustomPrompt="1"/>
            <p:custDataLst>
              <p:tags r:id="rId6"/>
            </p:custDataLst>
          </p:nvPr>
        </p:nvSpPr>
        <p:spPr>
          <a:xfrm>
            <a:off x="6095365" y="4752975"/>
            <a:ext cx="6091555" cy="720090"/>
          </a:xfrm>
        </p:spPr>
        <p:txBody>
          <a:bodyPr lIns="101600" tIns="38100" rIns="76200" bIns="38100" anchor="t" anchorCtr="0">
            <a:noAutofit/>
          </a:bodyPr>
          <a:lstStyle>
            <a:lvl1pPr marL="0" indent="0" algn="ctr">
              <a:lnSpc>
                <a:spcPct val="100000"/>
              </a:lnSpc>
              <a:buNone/>
              <a:defRPr sz="4000" b="1" spc="200">
                <a:solidFill>
                  <a:schemeClr val="bg1"/>
                </a:solidFill>
                <a:latin typeface="汉仪颜楷简" panose="00020600040101010101" charset="-122"/>
                <a:ea typeface="汉仪颜楷简" panose="00020600040101010101"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pic>
        <p:nvPicPr>
          <p:cNvPr id="6" name="图片 5">
            <a:extLst>
              <a:ext uri="{FF2B5EF4-FFF2-40B4-BE49-F238E27FC236}">
                <a16:creationId xmlns:a16="http://schemas.microsoft.com/office/drawing/2014/main" id="{9D6B241E-2FF5-3621-76B9-88B5F65B7C5D}"/>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10848528" y="103204"/>
            <a:ext cx="1085011" cy="427990"/>
          </a:xfrm>
          <a:prstGeom prst="rect">
            <a:avLst/>
          </a:prstGeom>
        </p:spPr>
      </p:pic>
      <p:sp>
        <p:nvSpPr>
          <p:cNvPr id="11" name="矩形 10">
            <a:extLst>
              <a:ext uri="{FF2B5EF4-FFF2-40B4-BE49-F238E27FC236}">
                <a16:creationId xmlns:a16="http://schemas.microsoft.com/office/drawing/2014/main" id="{6D1BA6E0-A116-77BA-BFFB-85E072CF3F4F}"/>
              </a:ext>
            </a:extLst>
          </p:cNvPr>
          <p:cNvSpPr/>
          <p:nvPr userDrawn="1"/>
        </p:nvSpPr>
        <p:spPr>
          <a:xfrm>
            <a:off x="6092120" y="2122735"/>
            <a:ext cx="6094800" cy="72009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占位符 24">
            <a:extLst>
              <a:ext uri="{FF2B5EF4-FFF2-40B4-BE49-F238E27FC236}">
                <a16:creationId xmlns:a16="http://schemas.microsoft.com/office/drawing/2014/main" id="{82D0D196-5267-B7AD-A8D4-ADF5BD47F4D5}"/>
              </a:ext>
            </a:extLst>
          </p:cNvPr>
          <p:cNvSpPr>
            <a:spLocks noGrp="1"/>
          </p:cNvSpPr>
          <p:nvPr>
            <p:ph type="body" idx="15" hasCustomPrompt="1"/>
            <p:custDataLst>
              <p:tags r:id="rId7"/>
            </p:custDataLst>
          </p:nvPr>
        </p:nvSpPr>
        <p:spPr>
          <a:xfrm>
            <a:off x="6092120" y="2122735"/>
            <a:ext cx="6091555" cy="720090"/>
          </a:xfrm>
        </p:spPr>
        <p:txBody>
          <a:bodyPr lIns="101600" tIns="38100" rIns="76200" bIns="38100" anchor="t" anchorCtr="0">
            <a:noAutofit/>
          </a:bodyPr>
          <a:lstStyle>
            <a:lvl1pPr marL="0" indent="0" algn="ctr">
              <a:lnSpc>
                <a:spcPct val="100000"/>
              </a:lnSpc>
              <a:buNone/>
              <a:defRPr sz="4000" b="1" spc="200">
                <a:solidFill>
                  <a:schemeClr val="bg1"/>
                </a:solidFill>
                <a:latin typeface="汉仪颜楷简" panose="00020600040101010101" charset="-122"/>
                <a:ea typeface="汉仪颜楷简" panose="00020600040101010101"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Tree>
    <p:extLst>
      <p:ext uri="{BB962C8B-B14F-4D97-AF65-F5344CB8AC3E}">
        <p14:creationId xmlns:p14="http://schemas.microsoft.com/office/powerpoint/2010/main" val="114206464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3_章节标题页1">
    <p:spTree>
      <p:nvGrpSpPr>
        <p:cNvPr id="1" name=""/>
        <p:cNvGrpSpPr/>
        <p:nvPr/>
      </p:nvGrpSpPr>
      <p:grpSpPr>
        <a:xfrm>
          <a:off x="0" y="0"/>
          <a:ext cx="0" cy="0"/>
          <a:chOff x="0" y="0"/>
          <a:chExt cx="0" cy="0"/>
        </a:xfrm>
      </p:grpSpPr>
      <p:sp>
        <p:nvSpPr>
          <p:cNvPr id="16" name="日期占位符 15"/>
          <p:cNvSpPr>
            <a:spLocks noGrp="1"/>
          </p:cNvSpPr>
          <p:nvPr>
            <p:ph type="dt" sz="half" idx="10"/>
            <p:custDataLst>
              <p:tags r:id="rId1"/>
            </p:custDataLst>
          </p:nvPr>
        </p:nvSpPr>
        <p:spPr>
          <a:xfrm>
            <a:off x="612000" y="6444528"/>
            <a:ext cx="2700000" cy="316800"/>
          </a:xfrm>
          <a:prstGeom prst="rect">
            <a:avLst/>
          </a:prstGeom>
        </p:spPr>
        <p:txBody>
          <a:bodyPr/>
          <a:lstStyle/>
          <a:p>
            <a:fld id="{760FBDFE-C587-4B4C-A407-44438C67B59E}" type="datetimeFigureOut">
              <a:rPr lang="zh-CN" altLang="en-US" smtClean="0"/>
              <a:t>2025/4/10</a:t>
            </a:fld>
            <a:endParaRPr lang="zh-CN" altLang="en-US"/>
          </a:p>
        </p:txBody>
      </p:sp>
      <p:sp>
        <p:nvSpPr>
          <p:cNvPr id="17" name="页脚占位符 16"/>
          <p:cNvSpPr>
            <a:spLocks noGrp="1"/>
          </p:cNvSpPr>
          <p:nvPr>
            <p:ph type="ftr" sz="quarter" idx="11"/>
            <p:custDataLst>
              <p:tags r:id="rId2"/>
            </p:custDataLst>
          </p:nvPr>
        </p:nvSpPr>
        <p:spPr>
          <a:xfrm>
            <a:off x="4116000" y="6444528"/>
            <a:ext cx="3960000" cy="316800"/>
          </a:xfrm>
          <a:prstGeom prst="rect">
            <a:avLst/>
          </a:prstGeom>
        </p:spPr>
        <p:txBody>
          <a:bodyPr/>
          <a:lstStyle/>
          <a:p>
            <a:endParaRPr lang="zh-CN" altLang="en-US" dirty="0"/>
          </a:p>
        </p:txBody>
      </p:sp>
      <p:sp>
        <p:nvSpPr>
          <p:cNvPr id="18" name="灯片编号占位符 17"/>
          <p:cNvSpPr>
            <a:spLocks noGrp="1"/>
          </p:cNvSpPr>
          <p:nvPr>
            <p:ph type="sldNum" sz="quarter" idx="12"/>
            <p:custDataLst>
              <p:tags r:id="rId3"/>
            </p:custDataLst>
          </p:nvPr>
        </p:nvSpPr>
        <p:spPr>
          <a:xfrm>
            <a:off x="8877600" y="6444528"/>
            <a:ext cx="2700000" cy="316800"/>
          </a:xfrm>
          <a:prstGeom prst="rect">
            <a:avLst/>
          </a:prstGeom>
        </p:spPr>
        <p:txBody>
          <a:bodyPr/>
          <a:lstStyle/>
          <a:p>
            <a:fld id="{49AE70B2-8BF9-45C0-BB95-33D1B9D3A854}" type="slidenum">
              <a:rPr lang="zh-CN" altLang="en-US" smtClean="0"/>
              <a:t>‹#›</a:t>
            </a:fld>
            <a:endParaRPr lang="zh-CN" altLang="en-US" dirty="0"/>
          </a:p>
        </p:txBody>
      </p:sp>
      <p:sp>
        <p:nvSpPr>
          <p:cNvPr id="7" name="矩形 6"/>
          <p:cNvSpPr/>
          <p:nvPr userDrawn="1"/>
        </p:nvSpPr>
        <p:spPr>
          <a:xfrm>
            <a:off x="3192145" y="6675120"/>
            <a:ext cx="9000000" cy="1800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userDrawn="1"/>
        </p:nvSpPr>
        <p:spPr>
          <a:xfrm>
            <a:off x="0" y="6495415"/>
            <a:ext cx="9000000" cy="17970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userDrawn="1"/>
        </p:nvSpPr>
        <p:spPr>
          <a:xfrm>
            <a:off x="635" y="532130"/>
            <a:ext cx="12191365" cy="720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userDrawn="1"/>
        </p:nvSpPr>
        <p:spPr>
          <a:xfrm>
            <a:off x="-4020" y="4701638"/>
            <a:ext cx="6094800" cy="72009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userDrawn="1"/>
        </p:nvSpPr>
        <p:spPr>
          <a:xfrm>
            <a:off x="6092120" y="1009385"/>
            <a:ext cx="6094800" cy="72009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userDrawn="1"/>
        </p:nvSpPr>
        <p:spPr>
          <a:xfrm>
            <a:off x="6090780" y="3448246"/>
            <a:ext cx="6094800" cy="72009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文本占位符 23"/>
          <p:cNvSpPr>
            <a:spLocks noGrp="1"/>
          </p:cNvSpPr>
          <p:nvPr>
            <p:ph type="body" idx="1" hasCustomPrompt="1"/>
            <p:custDataLst>
              <p:tags r:id="rId4"/>
            </p:custDataLst>
          </p:nvPr>
        </p:nvSpPr>
        <p:spPr>
          <a:xfrm>
            <a:off x="-4020" y="4701638"/>
            <a:ext cx="6093460" cy="720090"/>
          </a:xfrm>
        </p:spPr>
        <p:txBody>
          <a:bodyPr lIns="101600" tIns="38100" rIns="76200" bIns="38100" anchor="t" anchorCtr="0">
            <a:normAutofit/>
          </a:bodyPr>
          <a:lstStyle>
            <a:lvl1pPr marL="0" indent="0" algn="ctr">
              <a:lnSpc>
                <a:spcPct val="100000"/>
              </a:lnSpc>
              <a:buNone/>
              <a:defRPr sz="4000" b="1" spc="200">
                <a:solidFill>
                  <a:schemeClr val="tx1">
                    <a:lumMod val="75000"/>
                    <a:lumOff val="25000"/>
                  </a:schemeClr>
                </a:solidFill>
                <a:latin typeface="汉仪颜楷简" panose="00020600040101010101" charset="-122"/>
                <a:ea typeface="汉仪颜楷简" panose="00020600040101010101"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25" name="文本占位符 24"/>
          <p:cNvSpPr>
            <a:spLocks noGrp="1"/>
          </p:cNvSpPr>
          <p:nvPr>
            <p:ph type="body" idx="13" hasCustomPrompt="1"/>
            <p:custDataLst>
              <p:tags r:id="rId5"/>
            </p:custDataLst>
          </p:nvPr>
        </p:nvSpPr>
        <p:spPr>
          <a:xfrm>
            <a:off x="6092120" y="1009385"/>
            <a:ext cx="6091555" cy="720090"/>
          </a:xfrm>
        </p:spPr>
        <p:txBody>
          <a:bodyPr lIns="101600" tIns="38100" rIns="76200" bIns="38100" anchor="t" anchorCtr="0">
            <a:noAutofit/>
          </a:bodyPr>
          <a:lstStyle>
            <a:lvl1pPr marL="0" indent="0" algn="ctr">
              <a:lnSpc>
                <a:spcPct val="100000"/>
              </a:lnSpc>
              <a:buNone/>
              <a:defRPr sz="4000" b="1" spc="200">
                <a:solidFill>
                  <a:schemeClr val="bg1"/>
                </a:solidFill>
                <a:latin typeface="汉仪颜楷简" panose="00020600040101010101" charset="-122"/>
                <a:ea typeface="汉仪颜楷简" panose="00020600040101010101"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26" name="文本占位符 25"/>
          <p:cNvSpPr>
            <a:spLocks noGrp="1"/>
          </p:cNvSpPr>
          <p:nvPr>
            <p:ph type="body" idx="14" hasCustomPrompt="1"/>
            <p:custDataLst>
              <p:tags r:id="rId6"/>
            </p:custDataLst>
          </p:nvPr>
        </p:nvSpPr>
        <p:spPr>
          <a:xfrm>
            <a:off x="6090780" y="3448246"/>
            <a:ext cx="6091555" cy="720090"/>
          </a:xfrm>
        </p:spPr>
        <p:txBody>
          <a:bodyPr lIns="101600" tIns="38100" rIns="76200" bIns="38100" anchor="t" anchorCtr="0">
            <a:noAutofit/>
          </a:bodyPr>
          <a:lstStyle>
            <a:lvl1pPr marL="0" indent="0" algn="ctr">
              <a:lnSpc>
                <a:spcPct val="100000"/>
              </a:lnSpc>
              <a:buNone/>
              <a:defRPr sz="4000" b="1" spc="200">
                <a:solidFill>
                  <a:schemeClr val="bg1"/>
                </a:solidFill>
                <a:latin typeface="汉仪颜楷简" panose="00020600040101010101" charset="-122"/>
                <a:ea typeface="汉仪颜楷简" panose="00020600040101010101"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pic>
        <p:nvPicPr>
          <p:cNvPr id="6" name="图片 5">
            <a:extLst>
              <a:ext uri="{FF2B5EF4-FFF2-40B4-BE49-F238E27FC236}">
                <a16:creationId xmlns:a16="http://schemas.microsoft.com/office/drawing/2014/main" id="{9D6B241E-2FF5-3621-76B9-88B5F65B7C5D}"/>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10848528" y="103204"/>
            <a:ext cx="1085011" cy="427990"/>
          </a:xfrm>
          <a:prstGeom prst="rect">
            <a:avLst/>
          </a:prstGeom>
        </p:spPr>
      </p:pic>
      <p:sp>
        <p:nvSpPr>
          <p:cNvPr id="11" name="矩形 10">
            <a:extLst>
              <a:ext uri="{FF2B5EF4-FFF2-40B4-BE49-F238E27FC236}">
                <a16:creationId xmlns:a16="http://schemas.microsoft.com/office/drawing/2014/main" id="{6D1BA6E0-A116-77BA-BFFB-85E072CF3F4F}"/>
              </a:ext>
            </a:extLst>
          </p:cNvPr>
          <p:cNvSpPr/>
          <p:nvPr userDrawn="1"/>
        </p:nvSpPr>
        <p:spPr>
          <a:xfrm>
            <a:off x="6092120" y="2122735"/>
            <a:ext cx="6094800" cy="72009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占位符 24">
            <a:extLst>
              <a:ext uri="{FF2B5EF4-FFF2-40B4-BE49-F238E27FC236}">
                <a16:creationId xmlns:a16="http://schemas.microsoft.com/office/drawing/2014/main" id="{82D0D196-5267-B7AD-A8D4-ADF5BD47F4D5}"/>
              </a:ext>
            </a:extLst>
          </p:cNvPr>
          <p:cNvSpPr>
            <a:spLocks noGrp="1"/>
          </p:cNvSpPr>
          <p:nvPr>
            <p:ph type="body" idx="15" hasCustomPrompt="1"/>
            <p:custDataLst>
              <p:tags r:id="rId7"/>
            </p:custDataLst>
          </p:nvPr>
        </p:nvSpPr>
        <p:spPr>
          <a:xfrm>
            <a:off x="6092120" y="2122735"/>
            <a:ext cx="6091555" cy="720090"/>
          </a:xfrm>
        </p:spPr>
        <p:txBody>
          <a:bodyPr lIns="101600" tIns="38100" rIns="76200" bIns="38100" anchor="t" anchorCtr="0">
            <a:noAutofit/>
          </a:bodyPr>
          <a:lstStyle>
            <a:lvl1pPr marL="0" indent="0" algn="ctr">
              <a:lnSpc>
                <a:spcPct val="100000"/>
              </a:lnSpc>
              <a:buNone/>
              <a:defRPr sz="4000" b="1" spc="200">
                <a:solidFill>
                  <a:schemeClr val="bg1"/>
                </a:solidFill>
                <a:latin typeface="汉仪颜楷简" panose="00020600040101010101" charset="-122"/>
                <a:ea typeface="汉仪颜楷简" panose="00020600040101010101"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Tree>
    <p:extLst>
      <p:ext uri="{BB962C8B-B14F-4D97-AF65-F5344CB8AC3E}">
        <p14:creationId xmlns:p14="http://schemas.microsoft.com/office/powerpoint/2010/main" val="134419763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章节标题页2">
    <p:spTree>
      <p:nvGrpSpPr>
        <p:cNvPr id="1" name=""/>
        <p:cNvGrpSpPr/>
        <p:nvPr/>
      </p:nvGrpSpPr>
      <p:grpSpPr>
        <a:xfrm>
          <a:off x="0" y="0"/>
          <a:ext cx="0" cy="0"/>
          <a:chOff x="0" y="0"/>
          <a:chExt cx="0" cy="0"/>
        </a:xfrm>
      </p:grpSpPr>
      <p:sp>
        <p:nvSpPr>
          <p:cNvPr id="16" name="日期占位符 15"/>
          <p:cNvSpPr>
            <a:spLocks noGrp="1"/>
          </p:cNvSpPr>
          <p:nvPr>
            <p:ph type="dt" sz="half" idx="10"/>
            <p:custDataLst>
              <p:tags r:id="rId1"/>
            </p:custDataLst>
          </p:nvPr>
        </p:nvSpPr>
        <p:spPr>
          <a:xfrm>
            <a:off x="612000" y="6444528"/>
            <a:ext cx="2700000" cy="316800"/>
          </a:xfrm>
          <a:prstGeom prst="rect">
            <a:avLst/>
          </a:prstGeom>
        </p:spPr>
        <p:txBody>
          <a:bodyPr/>
          <a:lstStyle/>
          <a:p>
            <a:fld id="{760FBDFE-C587-4B4C-A407-44438C67B59E}" type="datetimeFigureOut">
              <a:rPr lang="zh-CN" altLang="en-US" smtClean="0"/>
              <a:t>2025/4/10</a:t>
            </a:fld>
            <a:endParaRPr lang="zh-CN" altLang="en-US"/>
          </a:p>
        </p:txBody>
      </p:sp>
      <p:sp>
        <p:nvSpPr>
          <p:cNvPr id="17" name="页脚占位符 16"/>
          <p:cNvSpPr>
            <a:spLocks noGrp="1"/>
          </p:cNvSpPr>
          <p:nvPr>
            <p:ph type="ftr" sz="quarter" idx="11"/>
            <p:custDataLst>
              <p:tags r:id="rId2"/>
            </p:custDataLst>
          </p:nvPr>
        </p:nvSpPr>
        <p:spPr>
          <a:xfrm>
            <a:off x="4116000" y="6444528"/>
            <a:ext cx="3960000" cy="316800"/>
          </a:xfrm>
          <a:prstGeom prst="rect">
            <a:avLst/>
          </a:prstGeom>
        </p:spPr>
        <p:txBody>
          <a:bodyPr/>
          <a:lstStyle/>
          <a:p>
            <a:endParaRPr lang="zh-CN" altLang="en-US" dirty="0"/>
          </a:p>
        </p:txBody>
      </p:sp>
      <p:sp>
        <p:nvSpPr>
          <p:cNvPr id="18" name="灯片编号占位符 17"/>
          <p:cNvSpPr>
            <a:spLocks noGrp="1"/>
          </p:cNvSpPr>
          <p:nvPr>
            <p:ph type="sldNum" sz="quarter" idx="12"/>
            <p:custDataLst>
              <p:tags r:id="rId3"/>
            </p:custDataLst>
          </p:nvPr>
        </p:nvSpPr>
        <p:spPr>
          <a:xfrm>
            <a:off x="8877600" y="6444528"/>
            <a:ext cx="2700000" cy="316800"/>
          </a:xfrm>
          <a:prstGeom prst="rect">
            <a:avLst/>
          </a:prstGeom>
        </p:spPr>
        <p:txBody>
          <a:bodyPr/>
          <a:lstStyle/>
          <a:p>
            <a:fld id="{49AE70B2-8BF9-45C0-BB95-33D1B9D3A854}" type="slidenum">
              <a:rPr lang="zh-CN" altLang="en-US" smtClean="0"/>
              <a:t>‹#›</a:t>
            </a:fld>
            <a:endParaRPr lang="zh-CN" altLang="en-US" dirty="0"/>
          </a:p>
        </p:txBody>
      </p:sp>
      <p:sp>
        <p:nvSpPr>
          <p:cNvPr id="7" name="矩形 6"/>
          <p:cNvSpPr/>
          <p:nvPr userDrawn="1"/>
        </p:nvSpPr>
        <p:spPr>
          <a:xfrm>
            <a:off x="3192145" y="6675120"/>
            <a:ext cx="9000000" cy="1800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userDrawn="1"/>
        </p:nvSpPr>
        <p:spPr>
          <a:xfrm>
            <a:off x="0" y="6495415"/>
            <a:ext cx="9000000" cy="17970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userDrawn="1"/>
        </p:nvSpPr>
        <p:spPr>
          <a:xfrm>
            <a:off x="635" y="532130"/>
            <a:ext cx="12191365" cy="720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userDrawn="1"/>
        </p:nvSpPr>
        <p:spPr>
          <a:xfrm>
            <a:off x="6095365" y="4752975"/>
            <a:ext cx="6094800" cy="72009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占位符 25"/>
          <p:cNvSpPr>
            <a:spLocks noGrp="1"/>
          </p:cNvSpPr>
          <p:nvPr>
            <p:ph type="body" idx="14" hasCustomPrompt="1"/>
            <p:custDataLst>
              <p:tags r:id="rId4"/>
            </p:custDataLst>
          </p:nvPr>
        </p:nvSpPr>
        <p:spPr>
          <a:xfrm>
            <a:off x="6095365" y="4752975"/>
            <a:ext cx="6091555" cy="720090"/>
          </a:xfrm>
        </p:spPr>
        <p:txBody>
          <a:bodyPr lIns="101600" tIns="38100" rIns="76200" bIns="38100" anchor="t" anchorCtr="0">
            <a:noAutofit/>
          </a:bodyPr>
          <a:lstStyle>
            <a:lvl1pPr marL="0" indent="0" algn="ctr">
              <a:lnSpc>
                <a:spcPct val="100000"/>
              </a:lnSpc>
              <a:buNone/>
              <a:defRPr sz="4000" b="1" spc="200">
                <a:solidFill>
                  <a:schemeClr val="bg1"/>
                </a:solidFill>
                <a:latin typeface="汉仪颜楷简" panose="00020600040101010101" charset="-122"/>
                <a:ea typeface="汉仪颜楷简" panose="00020600040101010101"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5" name="矩形 4"/>
          <p:cNvSpPr/>
          <p:nvPr userDrawn="1"/>
        </p:nvSpPr>
        <p:spPr>
          <a:xfrm>
            <a:off x="2540" y="3189605"/>
            <a:ext cx="6094800" cy="72009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占位符 5"/>
          <p:cNvSpPr>
            <a:spLocks noGrp="1"/>
          </p:cNvSpPr>
          <p:nvPr>
            <p:ph type="body" idx="15" hasCustomPrompt="1"/>
            <p:custDataLst>
              <p:tags r:id="rId5"/>
            </p:custDataLst>
          </p:nvPr>
        </p:nvSpPr>
        <p:spPr>
          <a:xfrm>
            <a:off x="2540" y="3189605"/>
            <a:ext cx="6093460" cy="720090"/>
          </a:xfrm>
        </p:spPr>
        <p:txBody>
          <a:bodyPr lIns="101600" tIns="38100" rIns="76200" bIns="38100" anchor="t" anchorCtr="0">
            <a:normAutofit/>
          </a:bodyPr>
          <a:lstStyle>
            <a:lvl1pPr marL="0" indent="0" algn="ctr">
              <a:lnSpc>
                <a:spcPct val="100000"/>
              </a:lnSpc>
              <a:buNone/>
              <a:defRPr sz="4000" b="1" spc="200">
                <a:solidFill>
                  <a:schemeClr val="tx1">
                    <a:lumMod val="75000"/>
                    <a:lumOff val="25000"/>
                  </a:schemeClr>
                </a:solidFill>
                <a:latin typeface="汉仪颜楷简" panose="00020600040101010101" charset="-122"/>
                <a:ea typeface="汉仪颜楷简" panose="00020600040101010101"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11" name="矩形 10"/>
          <p:cNvSpPr/>
          <p:nvPr userDrawn="1"/>
        </p:nvSpPr>
        <p:spPr>
          <a:xfrm>
            <a:off x="6092190" y="1539240"/>
            <a:ext cx="6094800" cy="72009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占位符 11"/>
          <p:cNvSpPr>
            <a:spLocks noGrp="1"/>
          </p:cNvSpPr>
          <p:nvPr>
            <p:ph type="body" idx="16" hasCustomPrompt="1"/>
            <p:custDataLst>
              <p:tags r:id="rId6"/>
            </p:custDataLst>
          </p:nvPr>
        </p:nvSpPr>
        <p:spPr>
          <a:xfrm>
            <a:off x="6092190" y="1539240"/>
            <a:ext cx="6091555" cy="720090"/>
          </a:xfrm>
        </p:spPr>
        <p:txBody>
          <a:bodyPr lIns="101600" tIns="38100" rIns="76200" bIns="38100" anchor="t" anchorCtr="0">
            <a:noAutofit/>
          </a:bodyPr>
          <a:lstStyle>
            <a:lvl1pPr marL="0" indent="0" algn="ctr">
              <a:lnSpc>
                <a:spcPct val="100000"/>
              </a:lnSpc>
              <a:buNone/>
              <a:defRPr sz="4000" b="1" spc="200">
                <a:solidFill>
                  <a:schemeClr val="bg1"/>
                </a:solidFill>
                <a:latin typeface="汉仪颜楷简" panose="00020600040101010101" charset="-122"/>
                <a:ea typeface="汉仪颜楷简" panose="00020600040101010101"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pic>
        <p:nvPicPr>
          <p:cNvPr id="2" name="图片 1">
            <a:extLst>
              <a:ext uri="{FF2B5EF4-FFF2-40B4-BE49-F238E27FC236}">
                <a16:creationId xmlns:a16="http://schemas.microsoft.com/office/drawing/2014/main" id="{98602EC7-63BE-7BC5-6BEE-0813345442DE}"/>
              </a:ext>
            </a:extLst>
          </p:cNvPr>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10741484" y="5018"/>
            <a:ext cx="1311900" cy="517488"/>
          </a:xfrm>
          <a:prstGeom prst="rect">
            <a:avLst/>
          </a:prstGeom>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章节标题页3">
    <p:spTree>
      <p:nvGrpSpPr>
        <p:cNvPr id="1" name=""/>
        <p:cNvGrpSpPr/>
        <p:nvPr/>
      </p:nvGrpSpPr>
      <p:grpSpPr>
        <a:xfrm>
          <a:off x="0" y="0"/>
          <a:ext cx="0" cy="0"/>
          <a:chOff x="0" y="0"/>
          <a:chExt cx="0" cy="0"/>
        </a:xfrm>
      </p:grpSpPr>
      <p:sp>
        <p:nvSpPr>
          <p:cNvPr id="16" name="日期占位符 15"/>
          <p:cNvSpPr>
            <a:spLocks noGrp="1"/>
          </p:cNvSpPr>
          <p:nvPr>
            <p:ph type="dt" sz="half" idx="10"/>
            <p:custDataLst>
              <p:tags r:id="rId1"/>
            </p:custDataLst>
          </p:nvPr>
        </p:nvSpPr>
        <p:spPr>
          <a:xfrm>
            <a:off x="612000" y="6444528"/>
            <a:ext cx="2700000" cy="316800"/>
          </a:xfrm>
          <a:prstGeom prst="rect">
            <a:avLst/>
          </a:prstGeom>
        </p:spPr>
        <p:txBody>
          <a:bodyPr/>
          <a:lstStyle/>
          <a:p>
            <a:fld id="{760FBDFE-C587-4B4C-A407-44438C67B59E}" type="datetimeFigureOut">
              <a:rPr lang="zh-CN" altLang="en-US" smtClean="0"/>
              <a:t>2025/4/10</a:t>
            </a:fld>
            <a:endParaRPr lang="zh-CN" altLang="en-US"/>
          </a:p>
        </p:txBody>
      </p:sp>
      <p:sp>
        <p:nvSpPr>
          <p:cNvPr id="17" name="页脚占位符 16"/>
          <p:cNvSpPr>
            <a:spLocks noGrp="1"/>
          </p:cNvSpPr>
          <p:nvPr>
            <p:ph type="ftr" sz="quarter" idx="11"/>
            <p:custDataLst>
              <p:tags r:id="rId2"/>
            </p:custDataLst>
          </p:nvPr>
        </p:nvSpPr>
        <p:spPr>
          <a:xfrm>
            <a:off x="4116000" y="6444528"/>
            <a:ext cx="3960000" cy="316800"/>
          </a:xfrm>
          <a:prstGeom prst="rect">
            <a:avLst/>
          </a:prstGeom>
        </p:spPr>
        <p:txBody>
          <a:bodyPr/>
          <a:lstStyle/>
          <a:p>
            <a:endParaRPr lang="zh-CN" altLang="en-US" dirty="0"/>
          </a:p>
        </p:txBody>
      </p:sp>
      <p:sp>
        <p:nvSpPr>
          <p:cNvPr id="18" name="灯片编号占位符 17"/>
          <p:cNvSpPr>
            <a:spLocks noGrp="1"/>
          </p:cNvSpPr>
          <p:nvPr>
            <p:ph type="sldNum" sz="quarter" idx="12"/>
            <p:custDataLst>
              <p:tags r:id="rId3"/>
            </p:custDataLst>
          </p:nvPr>
        </p:nvSpPr>
        <p:spPr>
          <a:xfrm>
            <a:off x="8877600" y="6444528"/>
            <a:ext cx="2700000" cy="316800"/>
          </a:xfrm>
          <a:prstGeom prst="rect">
            <a:avLst/>
          </a:prstGeom>
        </p:spPr>
        <p:txBody>
          <a:bodyPr/>
          <a:lstStyle/>
          <a:p>
            <a:fld id="{49AE70B2-8BF9-45C0-BB95-33D1B9D3A854}" type="slidenum">
              <a:rPr lang="zh-CN" altLang="en-US" smtClean="0"/>
              <a:t>‹#›</a:t>
            </a:fld>
            <a:endParaRPr lang="zh-CN" altLang="en-US" dirty="0"/>
          </a:p>
        </p:txBody>
      </p:sp>
      <p:sp>
        <p:nvSpPr>
          <p:cNvPr id="7" name="矩形 6"/>
          <p:cNvSpPr/>
          <p:nvPr userDrawn="1"/>
        </p:nvSpPr>
        <p:spPr>
          <a:xfrm>
            <a:off x="3192145" y="6675120"/>
            <a:ext cx="9000000" cy="1800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userDrawn="1"/>
        </p:nvSpPr>
        <p:spPr>
          <a:xfrm>
            <a:off x="0" y="6495415"/>
            <a:ext cx="9000000" cy="17970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userDrawn="1"/>
        </p:nvSpPr>
        <p:spPr>
          <a:xfrm>
            <a:off x="635" y="532130"/>
            <a:ext cx="12191365" cy="720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userDrawn="1"/>
        </p:nvSpPr>
        <p:spPr>
          <a:xfrm>
            <a:off x="6089015" y="3190240"/>
            <a:ext cx="6094800" cy="72009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占位符 25"/>
          <p:cNvSpPr>
            <a:spLocks noGrp="1"/>
          </p:cNvSpPr>
          <p:nvPr>
            <p:ph type="body" idx="14" hasCustomPrompt="1"/>
            <p:custDataLst>
              <p:tags r:id="rId4"/>
            </p:custDataLst>
          </p:nvPr>
        </p:nvSpPr>
        <p:spPr>
          <a:xfrm>
            <a:off x="6089015" y="3190240"/>
            <a:ext cx="6091555" cy="720090"/>
          </a:xfrm>
        </p:spPr>
        <p:txBody>
          <a:bodyPr lIns="101600" tIns="38100" rIns="76200" bIns="38100" anchor="t" anchorCtr="0">
            <a:noAutofit/>
          </a:bodyPr>
          <a:lstStyle>
            <a:lvl1pPr marL="0" indent="0" algn="ctr">
              <a:lnSpc>
                <a:spcPct val="100000"/>
              </a:lnSpc>
              <a:buNone/>
              <a:defRPr sz="4000" b="1" spc="200">
                <a:solidFill>
                  <a:schemeClr val="bg1"/>
                </a:solidFill>
                <a:latin typeface="汉仪颜楷简" panose="00020600040101010101" charset="-122"/>
                <a:ea typeface="汉仪颜楷简" panose="00020600040101010101"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5" name="矩形 4"/>
          <p:cNvSpPr/>
          <p:nvPr userDrawn="1"/>
        </p:nvSpPr>
        <p:spPr>
          <a:xfrm>
            <a:off x="2540" y="4752340"/>
            <a:ext cx="6094800" cy="72009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占位符 5"/>
          <p:cNvSpPr>
            <a:spLocks noGrp="1"/>
          </p:cNvSpPr>
          <p:nvPr>
            <p:ph type="body" idx="15" hasCustomPrompt="1"/>
            <p:custDataLst>
              <p:tags r:id="rId5"/>
            </p:custDataLst>
          </p:nvPr>
        </p:nvSpPr>
        <p:spPr>
          <a:xfrm>
            <a:off x="3810" y="4752340"/>
            <a:ext cx="6093460" cy="720090"/>
          </a:xfrm>
        </p:spPr>
        <p:txBody>
          <a:bodyPr lIns="101600" tIns="38100" rIns="76200" bIns="38100" anchor="t" anchorCtr="0">
            <a:normAutofit/>
          </a:bodyPr>
          <a:lstStyle>
            <a:lvl1pPr marL="0" indent="0" algn="ctr">
              <a:lnSpc>
                <a:spcPct val="100000"/>
              </a:lnSpc>
              <a:buNone/>
              <a:defRPr sz="4000" b="1" spc="200">
                <a:solidFill>
                  <a:schemeClr val="tx1">
                    <a:lumMod val="75000"/>
                    <a:lumOff val="25000"/>
                  </a:schemeClr>
                </a:solidFill>
                <a:latin typeface="汉仪颜楷简" panose="00020600040101010101" charset="-122"/>
                <a:ea typeface="汉仪颜楷简" panose="00020600040101010101"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11" name="矩形 10"/>
          <p:cNvSpPr/>
          <p:nvPr userDrawn="1"/>
        </p:nvSpPr>
        <p:spPr>
          <a:xfrm>
            <a:off x="6092190" y="1539240"/>
            <a:ext cx="6094800" cy="72009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占位符 11"/>
          <p:cNvSpPr>
            <a:spLocks noGrp="1"/>
          </p:cNvSpPr>
          <p:nvPr>
            <p:ph type="body" idx="16" hasCustomPrompt="1"/>
            <p:custDataLst>
              <p:tags r:id="rId6"/>
            </p:custDataLst>
          </p:nvPr>
        </p:nvSpPr>
        <p:spPr>
          <a:xfrm>
            <a:off x="6092190" y="1539240"/>
            <a:ext cx="6091555" cy="720090"/>
          </a:xfrm>
        </p:spPr>
        <p:txBody>
          <a:bodyPr lIns="101600" tIns="38100" rIns="76200" bIns="38100" anchor="t" anchorCtr="0">
            <a:noAutofit/>
          </a:bodyPr>
          <a:lstStyle>
            <a:lvl1pPr marL="0" indent="0" algn="ctr">
              <a:lnSpc>
                <a:spcPct val="100000"/>
              </a:lnSpc>
              <a:buNone/>
              <a:defRPr sz="4000" b="1" spc="200">
                <a:solidFill>
                  <a:schemeClr val="bg1"/>
                </a:solidFill>
                <a:latin typeface="汉仪颜楷简" panose="00020600040101010101" charset="-122"/>
                <a:ea typeface="汉仪颜楷简" panose="00020600040101010101"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pic>
        <p:nvPicPr>
          <p:cNvPr id="2" name="图片 1">
            <a:extLst>
              <a:ext uri="{FF2B5EF4-FFF2-40B4-BE49-F238E27FC236}">
                <a16:creationId xmlns:a16="http://schemas.microsoft.com/office/drawing/2014/main" id="{E07C70A9-A4B6-B7DF-D52D-38E56C3E91F5}"/>
              </a:ext>
            </a:extLst>
          </p:cNvPr>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10741484" y="5018"/>
            <a:ext cx="1311900" cy="517488"/>
          </a:xfrm>
          <a:prstGeom prst="rect">
            <a:avLst/>
          </a:prstGeom>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尾页">
    <p:spTree>
      <p:nvGrpSpPr>
        <p:cNvPr id="1" name=""/>
        <p:cNvGrpSpPr/>
        <p:nvPr/>
      </p:nvGrpSpPr>
      <p:grpSpPr>
        <a:xfrm>
          <a:off x="0" y="0"/>
          <a:ext cx="0" cy="0"/>
          <a:chOff x="0" y="0"/>
          <a:chExt cx="0" cy="0"/>
        </a:xfrm>
      </p:grpSpPr>
      <p:sp>
        <p:nvSpPr>
          <p:cNvPr id="7" name="矩形 6"/>
          <p:cNvSpPr/>
          <p:nvPr userDrawn="1"/>
        </p:nvSpPr>
        <p:spPr>
          <a:xfrm>
            <a:off x="3192145" y="6675120"/>
            <a:ext cx="9000000" cy="1800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userDrawn="1"/>
        </p:nvSpPr>
        <p:spPr>
          <a:xfrm>
            <a:off x="0" y="6495415"/>
            <a:ext cx="9000000" cy="17970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userDrawn="1"/>
        </p:nvSpPr>
        <p:spPr>
          <a:xfrm>
            <a:off x="635" y="532130"/>
            <a:ext cx="12191365" cy="720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mj-ea"/>
              <a:ea typeface="+mj-ea"/>
            </a:endParaRPr>
          </a:p>
        </p:txBody>
      </p:sp>
      <p:sp>
        <p:nvSpPr>
          <p:cNvPr id="6" name="平行四边形 5"/>
          <p:cNvSpPr/>
          <p:nvPr userDrawn="1"/>
        </p:nvSpPr>
        <p:spPr>
          <a:xfrm>
            <a:off x="7687310" y="608965"/>
            <a:ext cx="4401185" cy="5886450"/>
          </a:xfrm>
          <a:prstGeom prst="parallelogram">
            <a:avLst>
              <a:gd name="adj" fmla="val 81763"/>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平行四边形 9"/>
          <p:cNvSpPr/>
          <p:nvPr userDrawn="1"/>
        </p:nvSpPr>
        <p:spPr>
          <a:xfrm>
            <a:off x="6755130" y="608965"/>
            <a:ext cx="4401185" cy="5886450"/>
          </a:xfrm>
          <a:prstGeom prst="parallelogram">
            <a:avLst>
              <a:gd name="adj" fmla="val 81763"/>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userDrawn="1"/>
        </p:nvSpPr>
        <p:spPr>
          <a:xfrm>
            <a:off x="1806317" y="4027846"/>
            <a:ext cx="5387365" cy="1919201"/>
          </a:xfrm>
          <a:prstGeom prst="rect">
            <a:avLst/>
          </a:prstGeom>
          <a:noFill/>
        </p:spPr>
        <p:txBody>
          <a:bodyPr wrap="square" rtlCol="0">
            <a:noAutofit/>
          </a:bodyPr>
          <a:lstStyle/>
          <a:p>
            <a:pPr marL="0" lvl="8" indent="0" algn="l">
              <a:lnSpc>
                <a:spcPct val="100000"/>
              </a:lnSpc>
              <a:spcBef>
                <a:spcPts val="0"/>
              </a:spcBef>
              <a:spcAft>
                <a:spcPts val="200"/>
              </a:spcAft>
            </a:pPr>
            <a:r>
              <a:rPr lang="zh-CN" altLang="en-US" sz="6600" dirty="0">
                <a:latin typeface="汉仪颜楷简" panose="00020600040101010101" charset="-122"/>
                <a:ea typeface="汉仪颜楷简" panose="00020600040101010101" charset="-122"/>
              </a:rPr>
              <a:t>感谢关注</a:t>
            </a:r>
          </a:p>
        </p:txBody>
      </p:sp>
      <p:pic>
        <p:nvPicPr>
          <p:cNvPr id="11" name="图片 10">
            <a:extLst>
              <a:ext uri="{FF2B5EF4-FFF2-40B4-BE49-F238E27FC236}">
                <a16:creationId xmlns:a16="http://schemas.microsoft.com/office/drawing/2014/main" id="{6DB7BB32-1C52-DD9D-3E28-79D939FC7C8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60496" y="5773"/>
            <a:ext cx="1345978" cy="530930"/>
          </a:xfrm>
          <a:prstGeom prst="rect">
            <a:avLst/>
          </a:prstGeom>
        </p:spPr>
      </p:pic>
      <p:pic>
        <p:nvPicPr>
          <p:cNvPr id="13" name="图片 12">
            <a:extLst>
              <a:ext uri="{FF2B5EF4-FFF2-40B4-BE49-F238E27FC236}">
                <a16:creationId xmlns:a16="http://schemas.microsoft.com/office/drawing/2014/main" id="{58F46BB1-8056-01DE-654F-B4DEC00D147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23592" y="1087263"/>
            <a:ext cx="2457450" cy="2457450"/>
          </a:xfrm>
          <a:prstGeom prst="rect">
            <a:avLst/>
          </a:prstGeom>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9_普通常用板式">
    <p:spTree>
      <p:nvGrpSpPr>
        <p:cNvPr id="1" name=""/>
        <p:cNvGrpSpPr/>
        <p:nvPr/>
      </p:nvGrpSpPr>
      <p:grpSpPr>
        <a:xfrm>
          <a:off x="0" y="0"/>
          <a:ext cx="0" cy="0"/>
          <a:chOff x="0" y="0"/>
          <a:chExt cx="0" cy="0"/>
        </a:xfrm>
      </p:grpSpPr>
      <p:sp>
        <p:nvSpPr>
          <p:cNvPr id="7" name="矩形 6"/>
          <p:cNvSpPr/>
          <p:nvPr userDrawn="1"/>
        </p:nvSpPr>
        <p:spPr>
          <a:xfrm>
            <a:off x="3192145" y="6675120"/>
            <a:ext cx="9000000" cy="1800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userDrawn="1"/>
        </p:nvSpPr>
        <p:spPr>
          <a:xfrm>
            <a:off x="0" y="6495415"/>
            <a:ext cx="9000000" cy="17970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userDrawn="1"/>
        </p:nvSpPr>
        <p:spPr>
          <a:xfrm>
            <a:off x="635" y="532130"/>
            <a:ext cx="12191365" cy="720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标题 3"/>
          <p:cNvSpPr>
            <a:spLocks noGrp="1"/>
          </p:cNvSpPr>
          <p:nvPr>
            <p:ph type="title" hasCustomPrompt="1"/>
            <p:custDataLst>
              <p:tags r:id="rId1"/>
            </p:custDataLst>
          </p:nvPr>
        </p:nvSpPr>
        <p:spPr>
          <a:xfrm>
            <a:off x="635" y="0"/>
            <a:ext cx="10464800" cy="532130"/>
          </a:xfrm>
        </p:spPr>
        <p:txBody>
          <a:bodyPr vert="horz" lIns="90000" tIns="46800" rIns="90000" bIns="46800" rtlCol="0" anchor="ctr" anchorCtr="0">
            <a:noAutofit/>
          </a:bodyPr>
          <a:lstStyle>
            <a:lvl1pPr>
              <a:defRPr sz="3600">
                <a:latin typeface="+mj-ea"/>
                <a:ea typeface="+mj-ea"/>
              </a:defRPr>
            </a:lvl1pPr>
          </a:lstStyle>
          <a:p>
            <a:pPr lvl="0"/>
            <a:r>
              <a:rPr lang="zh-CN" altLang="en-US" dirty="0">
                <a:sym typeface="+mn-ea"/>
              </a:rPr>
              <a:t>单击此处编辑标题</a:t>
            </a:r>
            <a:endParaRPr lang="zh-CN" altLang="en-US" dirty="0"/>
          </a:p>
        </p:txBody>
      </p:sp>
      <p:sp>
        <p:nvSpPr>
          <p:cNvPr id="10" name="文本占位符 9"/>
          <p:cNvSpPr>
            <a:spLocks noGrp="1"/>
          </p:cNvSpPr>
          <p:nvPr>
            <p:ph type="body" idx="13" hasCustomPrompt="1"/>
            <p:custDataLst>
              <p:tags r:id="rId2"/>
            </p:custDataLst>
          </p:nvPr>
        </p:nvSpPr>
        <p:spPr>
          <a:xfrm>
            <a:off x="614400" y="6655058"/>
            <a:ext cx="2171998" cy="260635"/>
          </a:xfrm>
        </p:spPr>
        <p:txBody>
          <a:bodyPr lIns="101600" tIns="38100" rIns="76200" bIns="38100" anchor="t" anchorCtr="0">
            <a:noAutofit/>
          </a:bodyPr>
          <a:lstStyle>
            <a:lvl1pPr marL="0" indent="0" algn="l">
              <a:lnSpc>
                <a:spcPct val="100000"/>
              </a:lnSpc>
              <a:buNone/>
              <a:defRPr sz="1000" b="1" spc="200">
                <a:solidFill>
                  <a:schemeClr val="tx1">
                    <a:lumMod val="75000"/>
                    <a:lumOff val="25000"/>
                  </a:schemeClr>
                </a:solidFill>
                <a:latin typeface="+mj-ea"/>
                <a:ea typeface="+mj-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单击此处编辑数据来源</a:t>
            </a:r>
          </a:p>
        </p:txBody>
      </p:sp>
      <p:sp>
        <p:nvSpPr>
          <p:cNvPr id="3" name="文本占位符 2">
            <a:extLst>
              <a:ext uri="{FF2B5EF4-FFF2-40B4-BE49-F238E27FC236}">
                <a16:creationId xmlns:a16="http://schemas.microsoft.com/office/drawing/2014/main" id="{DE256F3E-8826-EAFB-5572-A9DF4CAC254E}"/>
              </a:ext>
            </a:extLst>
          </p:cNvPr>
          <p:cNvSpPr>
            <a:spLocks noGrp="1"/>
          </p:cNvSpPr>
          <p:nvPr>
            <p:ph idx="1"/>
            <p:custDataLst>
              <p:tags r:id="rId3"/>
            </p:custDataLst>
          </p:nvPr>
        </p:nvSpPr>
        <p:spPr>
          <a:xfrm>
            <a:off x="138616" y="1152501"/>
            <a:ext cx="5915439" cy="5162913"/>
          </a:xfrm>
          <a:prstGeom prst="rect">
            <a:avLst/>
          </a:prstGeom>
        </p:spPr>
        <p:txBody>
          <a:bodyPr vert="horz" lIns="90000" tIns="46800" rIns="90000" bIns="4680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ltLang="en-US" dirty="0"/>
          </a:p>
        </p:txBody>
      </p:sp>
      <p:sp>
        <p:nvSpPr>
          <p:cNvPr id="5" name="文本占位符 2">
            <a:extLst>
              <a:ext uri="{FF2B5EF4-FFF2-40B4-BE49-F238E27FC236}">
                <a16:creationId xmlns:a16="http://schemas.microsoft.com/office/drawing/2014/main" id="{4B916309-ED03-5505-AB48-8B41132FF5F5}"/>
              </a:ext>
            </a:extLst>
          </p:cNvPr>
          <p:cNvSpPr>
            <a:spLocks noGrp="1"/>
          </p:cNvSpPr>
          <p:nvPr>
            <p:ph idx="14"/>
            <p:custDataLst>
              <p:tags r:id="rId4"/>
            </p:custDataLst>
          </p:nvPr>
        </p:nvSpPr>
        <p:spPr>
          <a:xfrm>
            <a:off x="6137945" y="1152501"/>
            <a:ext cx="5915439" cy="5162913"/>
          </a:xfrm>
          <a:prstGeom prst="rect">
            <a:avLst/>
          </a:prstGeom>
        </p:spPr>
        <p:txBody>
          <a:bodyPr vert="horz" lIns="90000" tIns="46800" rIns="90000" bIns="4680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ltLang="en-US" dirty="0"/>
          </a:p>
        </p:txBody>
      </p:sp>
      <p:sp>
        <p:nvSpPr>
          <p:cNvPr id="6" name="文本框 5">
            <a:extLst>
              <a:ext uri="{FF2B5EF4-FFF2-40B4-BE49-F238E27FC236}">
                <a16:creationId xmlns:a16="http://schemas.microsoft.com/office/drawing/2014/main" id="{BB628D62-4925-FD8E-F239-638872AC5299}"/>
              </a:ext>
            </a:extLst>
          </p:cNvPr>
          <p:cNvSpPr txBox="1"/>
          <p:nvPr userDrawn="1"/>
        </p:nvSpPr>
        <p:spPr>
          <a:xfrm>
            <a:off x="-14276" y="6644221"/>
            <a:ext cx="723403" cy="246221"/>
          </a:xfrm>
          <a:prstGeom prst="rect">
            <a:avLst/>
          </a:prstGeom>
          <a:noFill/>
        </p:spPr>
        <p:txBody>
          <a:bodyPr wrap="square" rtlCol="0">
            <a:spAutoFit/>
          </a:bodyPr>
          <a:lstStyle/>
          <a:p>
            <a:r>
              <a:rPr lang="zh-CN" altLang="en-US" sz="1000" b="1" dirty="0">
                <a:latin typeface="+mj-ea"/>
                <a:ea typeface="+mj-ea"/>
              </a:rPr>
              <a:t>资料来源：</a:t>
            </a:r>
          </a:p>
        </p:txBody>
      </p:sp>
      <p:sp>
        <p:nvSpPr>
          <p:cNvPr id="11" name="文本占位符 11">
            <a:extLst>
              <a:ext uri="{FF2B5EF4-FFF2-40B4-BE49-F238E27FC236}">
                <a16:creationId xmlns:a16="http://schemas.microsoft.com/office/drawing/2014/main" id="{BBFB3FFC-EE77-1F06-78A0-AEBDC7979F41}"/>
              </a:ext>
            </a:extLst>
          </p:cNvPr>
          <p:cNvSpPr>
            <a:spLocks noGrp="1"/>
          </p:cNvSpPr>
          <p:nvPr>
            <p:ph type="body" sz="quarter" idx="35" hasCustomPrompt="1"/>
          </p:nvPr>
        </p:nvSpPr>
        <p:spPr>
          <a:xfrm>
            <a:off x="6113200" y="980077"/>
            <a:ext cx="963990" cy="132384"/>
          </a:xfrm>
          <a:prstGeom prst="rect">
            <a:avLst/>
          </a:prstGeom>
          <a:noFill/>
        </p:spPr>
        <p:txBody>
          <a:bodyPr vert="horz" wrap="square" lIns="77925" tIns="38963" rIns="77925" bIns="38963" rtlCol="0" anchor="ctr" anchorCtr="0">
            <a:noAutofit/>
          </a:bodyPr>
          <a:lstStyle>
            <a:lvl1pPr marL="154227" indent="-154227" algn="l" defTabSz="779252" rtl="0" eaLnBrk="1" latinLnBrk="0" hangingPunct="1">
              <a:spcBef>
                <a:spcPts val="256"/>
              </a:spcBef>
              <a:buSzPct val="80000"/>
              <a:buFont typeface="Wingdings" pitchFamily="2" charset="2"/>
              <a:buNone/>
              <a:defRPr kumimoji="0" lang="zh-CN" altLang="en-US" sz="700" b="0" i="0" u="none" strike="noStrike" kern="1200" cap="none" spc="0" normalizeH="0" baseline="0" noProof="0" dirty="0" smtClean="0">
                <a:ln>
                  <a:noFill/>
                </a:ln>
                <a:solidFill>
                  <a:srgbClr val="000000"/>
                </a:solidFill>
                <a:effectLst/>
                <a:uLnTx/>
                <a:uFillTx/>
                <a:latin typeface="Arial" pitchFamily="34" charset="0"/>
                <a:ea typeface="楷体_GB2312" pitchFamily="49" charset="-122"/>
                <a:cs typeface="Arial" pitchFamily="34" charset="0"/>
              </a:defRPr>
            </a:lvl1pPr>
            <a:lvl2pPr indent="-154227" algn="l" defTabSz="779252" rtl="0" eaLnBrk="1" latinLnBrk="0" hangingPunct="1">
              <a:spcBef>
                <a:spcPts val="256"/>
              </a:spcBef>
              <a:buFont typeface="Wingdings" pitchFamily="2" charset="2"/>
              <a:defRPr lang="zh-CN" altLang="en-US" sz="1000" kern="1200" dirty="0" smtClean="0">
                <a:solidFill>
                  <a:srgbClr val="000000"/>
                </a:solidFill>
                <a:latin typeface="+mn-lt"/>
                <a:ea typeface="+mn-ea"/>
                <a:cs typeface="+mn-cs"/>
              </a:defRPr>
            </a:lvl2pPr>
            <a:lvl3pPr indent="-154227" algn="l" defTabSz="779252" rtl="0" eaLnBrk="1" latinLnBrk="0" hangingPunct="1">
              <a:spcBef>
                <a:spcPts val="256"/>
              </a:spcBef>
              <a:buFont typeface="Wingdings" pitchFamily="2" charset="2"/>
              <a:defRPr lang="zh-CN" altLang="en-US" sz="1000" kern="1200" dirty="0" smtClean="0">
                <a:solidFill>
                  <a:srgbClr val="000000"/>
                </a:solidFill>
                <a:latin typeface="+mn-lt"/>
                <a:ea typeface="+mn-ea"/>
                <a:cs typeface="+mn-cs"/>
              </a:defRPr>
            </a:lvl3pPr>
            <a:lvl4pPr indent="-154227" algn="l" defTabSz="779252" rtl="0" eaLnBrk="1" latinLnBrk="0" hangingPunct="1">
              <a:spcBef>
                <a:spcPts val="256"/>
              </a:spcBef>
              <a:buFont typeface="Wingdings" pitchFamily="2" charset="2"/>
              <a:defRPr lang="zh-CN" altLang="en-US" sz="1000" kern="1200" dirty="0" smtClean="0">
                <a:solidFill>
                  <a:srgbClr val="000000"/>
                </a:solidFill>
                <a:latin typeface="+mn-lt"/>
                <a:ea typeface="+mn-ea"/>
                <a:cs typeface="+mn-cs"/>
              </a:defRPr>
            </a:lvl4pPr>
            <a:lvl5pPr indent="-154227" algn="l" defTabSz="779252" rtl="0" eaLnBrk="1" latinLnBrk="0" hangingPunct="1">
              <a:spcBef>
                <a:spcPts val="256"/>
              </a:spcBef>
              <a:buFont typeface="Wingdings" pitchFamily="2" charset="2"/>
              <a:defRPr lang="zh-CN" altLang="en-US" sz="1000" kern="1200" dirty="0" smtClean="0">
                <a:solidFill>
                  <a:srgbClr val="000000"/>
                </a:solidFill>
                <a:latin typeface="+mn-lt"/>
                <a:ea typeface="+mn-ea"/>
                <a:cs typeface="+mn-cs"/>
              </a:defRPr>
            </a:lvl5pPr>
          </a:lstStyle>
          <a:p>
            <a:pPr marL="154227" marR="0" lvl="0" indent="-154227" algn="l" defTabSz="779252" rtl="0" eaLnBrk="1" fontAlgn="auto" latinLnBrk="0" hangingPunct="1">
              <a:lnSpc>
                <a:spcPct val="100000"/>
              </a:lnSpc>
              <a:spcBef>
                <a:spcPct val="20000"/>
              </a:spcBef>
              <a:spcAft>
                <a:spcPts val="0"/>
              </a:spcAft>
              <a:buClrTx/>
              <a:buSzPct val="80000"/>
              <a:buFont typeface="Wingdings" pitchFamily="2" charset="2"/>
              <a:buNone/>
              <a:tabLst/>
              <a:defRPr/>
            </a:pPr>
            <a:r>
              <a:rPr lang="zh-CN" altLang="en-US" dirty="0"/>
              <a:t>单位：</a:t>
            </a:r>
          </a:p>
        </p:txBody>
      </p:sp>
      <p:sp>
        <p:nvSpPr>
          <p:cNvPr id="12" name="文本占位符 11">
            <a:extLst>
              <a:ext uri="{FF2B5EF4-FFF2-40B4-BE49-F238E27FC236}">
                <a16:creationId xmlns:a16="http://schemas.microsoft.com/office/drawing/2014/main" id="{4CC176A6-DDA9-2E0F-0293-12733C9F830A}"/>
              </a:ext>
            </a:extLst>
          </p:cNvPr>
          <p:cNvSpPr>
            <a:spLocks noGrp="1"/>
          </p:cNvSpPr>
          <p:nvPr>
            <p:ph type="body" sz="quarter" idx="36" hasCustomPrompt="1"/>
          </p:nvPr>
        </p:nvSpPr>
        <p:spPr>
          <a:xfrm>
            <a:off x="6117499" y="716336"/>
            <a:ext cx="5915438" cy="238290"/>
          </a:xfrm>
          <a:prstGeom prst="rect">
            <a:avLst/>
          </a:prstGeom>
          <a:solidFill>
            <a:schemeClr val="bg1"/>
          </a:solidFill>
          <a:ln>
            <a:noFill/>
          </a:ln>
          <a:effectLst>
            <a:innerShdw dist="12700" dir="5400000">
              <a:srgbClr val="C20000"/>
            </a:innerShdw>
          </a:effectLst>
        </p:spPr>
        <p:txBody>
          <a:bodyPr vert="horz" wrap="square" lIns="77925" tIns="38963" rIns="77925" bIns="38963" rtlCol="0" anchor="ctr" anchorCtr="1">
            <a:noAutofit/>
          </a:bodyPr>
          <a:lstStyle>
            <a:lvl1pPr>
              <a:buFontTx/>
              <a:buNone/>
              <a:defRPr lang="zh-CN" altLang="en-US" sz="1200" b="1" dirty="0" smtClean="0">
                <a:solidFill>
                  <a:schemeClr val="tx1"/>
                </a:solidFill>
                <a:latin typeface="+mj-ea"/>
                <a:ea typeface="+mj-ea"/>
              </a:defRPr>
            </a:lvl1pPr>
          </a:lstStyle>
          <a:p>
            <a:pPr marL="0" lvl="0" indent="0">
              <a:buFontTx/>
              <a:buNone/>
            </a:pPr>
            <a:r>
              <a:rPr lang="zh-CN" altLang="en-US" dirty="0"/>
              <a:t>标题</a:t>
            </a:r>
          </a:p>
        </p:txBody>
      </p:sp>
      <p:sp>
        <p:nvSpPr>
          <p:cNvPr id="13" name="文本占位符 11">
            <a:extLst>
              <a:ext uri="{FF2B5EF4-FFF2-40B4-BE49-F238E27FC236}">
                <a16:creationId xmlns:a16="http://schemas.microsoft.com/office/drawing/2014/main" id="{7CC510CC-93D6-81DC-126E-BB259E3E715E}"/>
              </a:ext>
            </a:extLst>
          </p:cNvPr>
          <p:cNvSpPr>
            <a:spLocks noGrp="1"/>
          </p:cNvSpPr>
          <p:nvPr>
            <p:ph type="body" sz="quarter" idx="37" hasCustomPrompt="1"/>
          </p:nvPr>
        </p:nvSpPr>
        <p:spPr>
          <a:xfrm>
            <a:off x="132405" y="991835"/>
            <a:ext cx="963990" cy="132384"/>
          </a:xfrm>
          <a:prstGeom prst="rect">
            <a:avLst/>
          </a:prstGeom>
          <a:noFill/>
        </p:spPr>
        <p:txBody>
          <a:bodyPr vert="horz" wrap="square" lIns="77925" tIns="38963" rIns="77925" bIns="38963" rtlCol="0" anchor="ctr" anchorCtr="0">
            <a:noAutofit/>
          </a:bodyPr>
          <a:lstStyle>
            <a:lvl1pPr marL="154227" indent="-154227" algn="l" defTabSz="779252" rtl="0" eaLnBrk="1" latinLnBrk="0" hangingPunct="1">
              <a:spcBef>
                <a:spcPts val="256"/>
              </a:spcBef>
              <a:buSzPct val="80000"/>
              <a:buFont typeface="Wingdings" pitchFamily="2" charset="2"/>
              <a:buNone/>
              <a:defRPr kumimoji="0" lang="zh-CN" altLang="en-US" sz="700" b="0" i="0" u="none" strike="noStrike" kern="1200" cap="none" spc="0" normalizeH="0" baseline="0" noProof="0" dirty="0" smtClean="0">
                <a:ln>
                  <a:noFill/>
                </a:ln>
                <a:solidFill>
                  <a:srgbClr val="000000"/>
                </a:solidFill>
                <a:effectLst/>
                <a:uLnTx/>
                <a:uFillTx/>
                <a:latin typeface="Arial" pitchFamily="34" charset="0"/>
                <a:ea typeface="楷体_GB2312" pitchFamily="49" charset="-122"/>
                <a:cs typeface="Arial" pitchFamily="34" charset="0"/>
              </a:defRPr>
            </a:lvl1pPr>
            <a:lvl2pPr indent="-154227" algn="l" defTabSz="779252" rtl="0" eaLnBrk="1" latinLnBrk="0" hangingPunct="1">
              <a:spcBef>
                <a:spcPts val="256"/>
              </a:spcBef>
              <a:buFont typeface="Wingdings" pitchFamily="2" charset="2"/>
              <a:defRPr lang="zh-CN" altLang="en-US" sz="1000" kern="1200" dirty="0" smtClean="0">
                <a:solidFill>
                  <a:srgbClr val="000000"/>
                </a:solidFill>
                <a:latin typeface="+mn-lt"/>
                <a:ea typeface="+mn-ea"/>
                <a:cs typeface="+mn-cs"/>
              </a:defRPr>
            </a:lvl2pPr>
            <a:lvl3pPr indent="-154227" algn="l" defTabSz="779252" rtl="0" eaLnBrk="1" latinLnBrk="0" hangingPunct="1">
              <a:spcBef>
                <a:spcPts val="256"/>
              </a:spcBef>
              <a:buFont typeface="Wingdings" pitchFamily="2" charset="2"/>
              <a:defRPr lang="zh-CN" altLang="en-US" sz="1000" kern="1200" dirty="0" smtClean="0">
                <a:solidFill>
                  <a:srgbClr val="000000"/>
                </a:solidFill>
                <a:latin typeface="+mn-lt"/>
                <a:ea typeface="+mn-ea"/>
                <a:cs typeface="+mn-cs"/>
              </a:defRPr>
            </a:lvl3pPr>
            <a:lvl4pPr indent="-154227" algn="l" defTabSz="779252" rtl="0" eaLnBrk="1" latinLnBrk="0" hangingPunct="1">
              <a:spcBef>
                <a:spcPts val="256"/>
              </a:spcBef>
              <a:buFont typeface="Wingdings" pitchFamily="2" charset="2"/>
              <a:defRPr lang="zh-CN" altLang="en-US" sz="1000" kern="1200" dirty="0" smtClean="0">
                <a:solidFill>
                  <a:srgbClr val="000000"/>
                </a:solidFill>
                <a:latin typeface="+mn-lt"/>
                <a:ea typeface="+mn-ea"/>
                <a:cs typeface="+mn-cs"/>
              </a:defRPr>
            </a:lvl4pPr>
            <a:lvl5pPr indent="-154227" algn="l" defTabSz="779252" rtl="0" eaLnBrk="1" latinLnBrk="0" hangingPunct="1">
              <a:spcBef>
                <a:spcPts val="256"/>
              </a:spcBef>
              <a:buFont typeface="Wingdings" pitchFamily="2" charset="2"/>
              <a:defRPr lang="zh-CN" altLang="en-US" sz="1000" kern="1200" dirty="0" smtClean="0">
                <a:solidFill>
                  <a:srgbClr val="000000"/>
                </a:solidFill>
                <a:latin typeface="+mn-lt"/>
                <a:ea typeface="+mn-ea"/>
                <a:cs typeface="+mn-cs"/>
              </a:defRPr>
            </a:lvl5pPr>
          </a:lstStyle>
          <a:p>
            <a:pPr marL="154227" marR="0" lvl="0" indent="-154227" algn="l" defTabSz="779252" rtl="0" eaLnBrk="1" fontAlgn="auto" latinLnBrk="0" hangingPunct="1">
              <a:lnSpc>
                <a:spcPct val="100000"/>
              </a:lnSpc>
              <a:spcBef>
                <a:spcPct val="20000"/>
              </a:spcBef>
              <a:spcAft>
                <a:spcPts val="0"/>
              </a:spcAft>
              <a:buClrTx/>
              <a:buSzPct val="80000"/>
              <a:buFont typeface="Wingdings" pitchFamily="2" charset="2"/>
              <a:buNone/>
              <a:tabLst/>
              <a:defRPr/>
            </a:pPr>
            <a:r>
              <a:rPr lang="zh-CN" altLang="en-US" dirty="0"/>
              <a:t>单位：</a:t>
            </a:r>
          </a:p>
        </p:txBody>
      </p:sp>
      <p:sp>
        <p:nvSpPr>
          <p:cNvPr id="14" name="文本占位符 11">
            <a:extLst>
              <a:ext uri="{FF2B5EF4-FFF2-40B4-BE49-F238E27FC236}">
                <a16:creationId xmlns:a16="http://schemas.microsoft.com/office/drawing/2014/main" id="{B6E6D667-5F7D-24B9-23CC-C84488D57808}"/>
              </a:ext>
            </a:extLst>
          </p:cNvPr>
          <p:cNvSpPr>
            <a:spLocks noGrp="1"/>
          </p:cNvSpPr>
          <p:nvPr>
            <p:ph type="body" sz="quarter" idx="38" hasCustomPrompt="1"/>
          </p:nvPr>
        </p:nvSpPr>
        <p:spPr>
          <a:xfrm>
            <a:off x="125050" y="715052"/>
            <a:ext cx="5915438" cy="238290"/>
          </a:xfrm>
          <a:prstGeom prst="rect">
            <a:avLst/>
          </a:prstGeom>
          <a:solidFill>
            <a:schemeClr val="bg1"/>
          </a:solidFill>
          <a:ln>
            <a:solidFill>
              <a:schemeClr val="tx1"/>
            </a:solidFill>
            <a:prstDash val="sysDot"/>
          </a:ln>
          <a:effectLst>
            <a:innerShdw dist="12700" dir="5400000">
              <a:srgbClr val="C20000"/>
            </a:innerShdw>
          </a:effectLst>
        </p:spPr>
        <p:txBody>
          <a:bodyPr vert="horz" wrap="square" lIns="77925" tIns="38963" rIns="77925" bIns="38963" rtlCol="0" anchor="ctr" anchorCtr="1">
            <a:noAutofit/>
          </a:bodyPr>
          <a:lstStyle>
            <a:lvl1pPr>
              <a:buFontTx/>
              <a:buNone/>
              <a:defRPr lang="zh-CN" altLang="en-US" sz="1200" b="1" dirty="0" smtClean="0">
                <a:solidFill>
                  <a:schemeClr val="tx1"/>
                </a:solidFill>
                <a:latin typeface="+mj-ea"/>
                <a:ea typeface="+mj-ea"/>
              </a:defRPr>
            </a:lvl1pPr>
          </a:lstStyle>
          <a:p>
            <a:pPr marL="0" lvl="0" indent="0">
              <a:buFontTx/>
              <a:buNone/>
            </a:pPr>
            <a:r>
              <a:rPr lang="zh-CN" altLang="en-US" dirty="0"/>
              <a:t>标题</a:t>
            </a:r>
          </a:p>
        </p:txBody>
      </p:sp>
      <p:pic>
        <p:nvPicPr>
          <p:cNvPr id="15" name="图片 14">
            <a:extLst>
              <a:ext uri="{FF2B5EF4-FFF2-40B4-BE49-F238E27FC236}">
                <a16:creationId xmlns:a16="http://schemas.microsoft.com/office/drawing/2014/main" id="{59BCA672-A1FB-2240-551C-41F84E3697AB}"/>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0741484" y="5018"/>
            <a:ext cx="1311900" cy="517488"/>
          </a:xfrm>
          <a:prstGeom prst="rect">
            <a:avLst/>
          </a:prstGeom>
        </p:spPr>
      </p:pic>
    </p:spTree>
    <p:extLst>
      <p:ext uri="{BB962C8B-B14F-4D97-AF65-F5344CB8AC3E}">
        <p14:creationId xmlns:p14="http://schemas.microsoft.com/office/powerpoint/2010/main" val="371424112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4_自定义版式">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1222155" y="3267213"/>
            <a:ext cx="9747692" cy="582595"/>
          </a:xfrm>
          <a:solidFill>
            <a:schemeClr val="bg1"/>
          </a:solidFill>
          <a:ln>
            <a:noFill/>
            <a:miter lim="800000"/>
            <a:headEnd/>
            <a:tailEnd/>
          </a:ln>
          <a:effectLst>
            <a:outerShdw blurRad="38100" dist="25400" dir="5400000" algn="ctr" rotWithShape="0">
              <a:srgbClr val="D20A10"/>
            </a:outerShdw>
          </a:effectLst>
        </p:spPr>
        <p:txBody>
          <a:bodyPr vert="horz" wrap="square" lIns="30679" tIns="26629" rIns="30679" bIns="26629" numCol="1" rtlCol="0" anchor="ctr" anchorCtr="0" compatLnSpc="1">
            <a:prstTxWarp prst="textNoShape">
              <a:avLst/>
            </a:prstTxWarp>
            <a:noAutofit/>
          </a:bodyPr>
          <a:lstStyle>
            <a:lvl1pPr>
              <a:defRPr lang="zh-CN" altLang="en-US" sz="4400"/>
            </a:lvl1pPr>
          </a:lstStyle>
          <a:p>
            <a:pPr lvl="0" algn="ctr" eaLnBrk="0" fontAlgn="base" hangingPunct="0">
              <a:spcAft>
                <a:spcPct val="0"/>
              </a:spcAft>
            </a:pPr>
            <a:r>
              <a:rPr lang="zh-CN" altLang="en-US" dirty="0"/>
              <a:t>文件名</a:t>
            </a:r>
          </a:p>
        </p:txBody>
      </p:sp>
      <p:sp>
        <p:nvSpPr>
          <p:cNvPr id="3" name="矩形 2"/>
          <p:cNvSpPr/>
          <p:nvPr userDrawn="1"/>
        </p:nvSpPr>
        <p:spPr>
          <a:xfrm>
            <a:off x="0" y="0"/>
            <a:ext cx="12192000" cy="1116000"/>
          </a:xfrm>
          <a:prstGeom prst="rect">
            <a:avLst/>
          </a:prstGeom>
          <a:solidFill>
            <a:srgbClr val="FFBA55"/>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0453" tIns="12272" rIns="20453" bIns="12272" numCol="1" spcCol="0" rtlCol="0" fromWordArt="0" anchor="ctr" anchorCtr="0" forceAA="0" compatLnSpc="1">
            <a:prstTxWarp prst="textNoShape">
              <a:avLst/>
            </a:prstTxWarp>
            <a:noAutofit/>
          </a:bodyPr>
          <a:lstStyle/>
          <a:p>
            <a:pPr algn="ctr"/>
            <a:endParaRPr lang="zh-CN" altLang="en-US" sz="1333" dirty="0">
              <a:solidFill>
                <a:srgbClr val="000000"/>
              </a:solidFill>
            </a:endParaRPr>
          </a:p>
        </p:txBody>
      </p:sp>
      <p:sp>
        <p:nvSpPr>
          <p:cNvPr id="4" name="矩形 3"/>
          <p:cNvSpPr/>
          <p:nvPr userDrawn="1"/>
        </p:nvSpPr>
        <p:spPr>
          <a:xfrm>
            <a:off x="0" y="5933637"/>
            <a:ext cx="12192000" cy="924363"/>
          </a:xfrm>
          <a:prstGeom prst="rect">
            <a:avLst/>
          </a:prstGeom>
          <a:solidFill>
            <a:srgbClr val="2094CE"/>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0453" tIns="12272" rIns="20453" bIns="12272" numCol="1" spcCol="0" rtlCol="0" fromWordArt="0" anchor="ctr" anchorCtr="0" forceAA="0" compatLnSpc="1">
            <a:prstTxWarp prst="textNoShape">
              <a:avLst/>
            </a:prstTxWarp>
            <a:noAutofit/>
          </a:bodyPr>
          <a:lstStyle/>
          <a:p>
            <a:pPr algn="ctr"/>
            <a:endParaRPr lang="zh-CN" altLang="en-US" sz="1333" dirty="0">
              <a:solidFill>
                <a:srgbClr val="000000"/>
              </a:solidFill>
            </a:endParaRPr>
          </a:p>
        </p:txBody>
      </p:sp>
      <p:sp>
        <p:nvSpPr>
          <p:cNvPr id="6" name="文本占位符 11"/>
          <p:cNvSpPr>
            <a:spLocks noGrp="1"/>
          </p:cNvSpPr>
          <p:nvPr>
            <p:ph type="body" sz="quarter" idx="12" hasCustomPrompt="1"/>
          </p:nvPr>
        </p:nvSpPr>
        <p:spPr>
          <a:xfrm>
            <a:off x="4766770" y="6116511"/>
            <a:ext cx="2658461" cy="360000"/>
          </a:xfrm>
          <a:noFill/>
        </p:spPr>
        <p:txBody>
          <a:bodyPr vert="horz" lIns="77925" tIns="38963" rIns="77925" bIns="38963" rtlCol="0" anchor="t" anchorCtr="1">
            <a:noAutofit/>
          </a:bodyPr>
          <a:lstStyle>
            <a:lvl1pPr marL="0" indent="0" algn="l">
              <a:spcBef>
                <a:spcPts val="0"/>
              </a:spcBef>
              <a:buFontTx/>
              <a:buNone/>
              <a:defRPr lang="zh-CN" altLang="en-US" sz="1867" b="0" dirty="0" smtClean="0">
                <a:solidFill>
                  <a:srgbClr val="FFFFFF"/>
                </a:solidFill>
                <a:latin typeface="+mn-lt"/>
                <a:ea typeface="+mn-ea"/>
              </a:defRPr>
            </a:lvl1pPr>
          </a:lstStyle>
          <a:p>
            <a:pPr lvl="0" algn="r">
              <a:spcBef>
                <a:spcPct val="20000"/>
              </a:spcBef>
              <a:buClrTx/>
              <a:buNone/>
            </a:pPr>
            <a:fld id="{143617F0-EC09-4311-AB39-FFD9B520FFA6}" type="datetime2">
              <a:rPr lang="zh-CN" altLang="en-US" smtClean="0"/>
              <a:t>2023年7月21日</a:t>
            </a:fld>
            <a:endParaRPr lang="zh-CN" altLang="en-US" dirty="0"/>
          </a:p>
        </p:txBody>
      </p:sp>
      <p:pic>
        <p:nvPicPr>
          <p:cNvPr id="5" name="图片 4" descr="logo3">
            <a:extLst>
              <a:ext uri="{FF2B5EF4-FFF2-40B4-BE49-F238E27FC236}">
                <a16:creationId xmlns:a16="http://schemas.microsoft.com/office/drawing/2014/main" id="{49D7C89B-0996-65DF-3ED2-C9432923C208}"/>
              </a:ext>
            </a:extLst>
          </p:cNvPr>
          <p:cNvPicPr>
            <a:picLocks noChangeAspect="1"/>
          </p:cNvPicPr>
          <p:nvPr userDrawn="1"/>
        </p:nvPicPr>
        <p:blipFill>
          <a:blip r:embed="rId2"/>
          <a:stretch>
            <a:fillRect/>
          </a:stretch>
        </p:blipFill>
        <p:spPr>
          <a:xfrm>
            <a:off x="5233035" y="4437000"/>
            <a:ext cx="1725930" cy="608330"/>
          </a:xfrm>
          <a:prstGeom prst="rect">
            <a:avLst/>
          </a:prstGeom>
        </p:spPr>
      </p:pic>
      <p:sp>
        <p:nvSpPr>
          <p:cNvPr id="7" name="文本框 6">
            <a:extLst>
              <a:ext uri="{FF2B5EF4-FFF2-40B4-BE49-F238E27FC236}">
                <a16:creationId xmlns:a16="http://schemas.microsoft.com/office/drawing/2014/main" id="{280002AD-B694-4F0F-A31E-D4E9740529E9}"/>
              </a:ext>
            </a:extLst>
          </p:cNvPr>
          <p:cNvSpPr txBox="1"/>
          <p:nvPr userDrawn="1"/>
        </p:nvSpPr>
        <p:spPr>
          <a:xfrm>
            <a:off x="3720000" y="5157000"/>
            <a:ext cx="2376000" cy="369332"/>
          </a:xfrm>
          <a:prstGeom prst="rect">
            <a:avLst/>
          </a:prstGeom>
          <a:noFill/>
        </p:spPr>
        <p:txBody>
          <a:bodyPr wrap="square" rtlCol="0">
            <a:spAutoFit/>
          </a:bodyPr>
          <a:lstStyle/>
          <a:p>
            <a:r>
              <a:rPr lang="zh-CN" altLang="en-US" dirty="0"/>
              <a:t>浙江国恩物产研投部：</a:t>
            </a:r>
          </a:p>
        </p:txBody>
      </p:sp>
      <p:sp>
        <p:nvSpPr>
          <p:cNvPr id="9" name="文本占位符 8">
            <a:extLst>
              <a:ext uri="{FF2B5EF4-FFF2-40B4-BE49-F238E27FC236}">
                <a16:creationId xmlns:a16="http://schemas.microsoft.com/office/drawing/2014/main" id="{84A65751-008D-A67B-6762-1ED02F67B7D4}"/>
              </a:ext>
            </a:extLst>
          </p:cNvPr>
          <p:cNvSpPr>
            <a:spLocks noGrp="1"/>
          </p:cNvSpPr>
          <p:nvPr>
            <p:ph type="body" sz="quarter" idx="13" hasCustomPrompt="1"/>
          </p:nvPr>
        </p:nvSpPr>
        <p:spPr>
          <a:xfrm>
            <a:off x="6096000" y="5099288"/>
            <a:ext cx="1473200" cy="307814"/>
          </a:xfrm>
          <a:ln>
            <a:noFill/>
          </a:ln>
        </p:spPr>
        <p:txBody>
          <a:bodyPr/>
          <a:lstStyle>
            <a:lvl1pPr marL="0" indent="0">
              <a:buNone/>
              <a:defRPr/>
            </a:lvl1pPr>
          </a:lstStyle>
          <a:p>
            <a:pPr lvl="0"/>
            <a:r>
              <a:rPr lang="zh-CN" altLang="en-US" dirty="0"/>
              <a:t>作者</a:t>
            </a:r>
          </a:p>
        </p:txBody>
      </p:sp>
    </p:spTree>
    <p:extLst>
      <p:ext uri="{BB962C8B-B14F-4D97-AF65-F5344CB8AC3E}">
        <p14:creationId xmlns:p14="http://schemas.microsoft.com/office/powerpoint/2010/main" val="146218537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0_普通常用板式">
    <p:spTree>
      <p:nvGrpSpPr>
        <p:cNvPr id="1" name=""/>
        <p:cNvGrpSpPr/>
        <p:nvPr/>
      </p:nvGrpSpPr>
      <p:grpSpPr>
        <a:xfrm>
          <a:off x="0" y="0"/>
          <a:ext cx="0" cy="0"/>
          <a:chOff x="0" y="0"/>
          <a:chExt cx="0" cy="0"/>
        </a:xfrm>
      </p:grpSpPr>
      <p:sp>
        <p:nvSpPr>
          <p:cNvPr id="7" name="矩形 6"/>
          <p:cNvSpPr/>
          <p:nvPr userDrawn="1"/>
        </p:nvSpPr>
        <p:spPr>
          <a:xfrm>
            <a:off x="3192145" y="6675120"/>
            <a:ext cx="9000000" cy="1800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userDrawn="1"/>
        </p:nvSpPr>
        <p:spPr>
          <a:xfrm>
            <a:off x="0" y="6495415"/>
            <a:ext cx="9000000" cy="17970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userDrawn="1"/>
        </p:nvSpPr>
        <p:spPr>
          <a:xfrm>
            <a:off x="635" y="532130"/>
            <a:ext cx="12191365" cy="720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标题 3"/>
          <p:cNvSpPr>
            <a:spLocks noGrp="1"/>
          </p:cNvSpPr>
          <p:nvPr>
            <p:ph type="title" hasCustomPrompt="1"/>
            <p:custDataLst>
              <p:tags r:id="rId1"/>
            </p:custDataLst>
          </p:nvPr>
        </p:nvSpPr>
        <p:spPr>
          <a:xfrm>
            <a:off x="635" y="0"/>
            <a:ext cx="10464800" cy="532130"/>
          </a:xfrm>
        </p:spPr>
        <p:txBody>
          <a:bodyPr vert="horz" lIns="90000" tIns="46800" rIns="90000" bIns="46800" rtlCol="0" anchor="ctr" anchorCtr="0">
            <a:noAutofit/>
          </a:bodyPr>
          <a:lstStyle>
            <a:lvl1pPr>
              <a:defRPr sz="3600">
                <a:latin typeface="+mj-ea"/>
                <a:ea typeface="+mj-ea"/>
              </a:defRPr>
            </a:lvl1pPr>
          </a:lstStyle>
          <a:p>
            <a:pPr lvl="0"/>
            <a:r>
              <a:rPr lang="zh-CN" altLang="en-US" dirty="0">
                <a:sym typeface="+mn-ea"/>
              </a:rPr>
              <a:t>单击此处编辑标题</a:t>
            </a:r>
            <a:endParaRPr lang="zh-CN" altLang="en-US" dirty="0"/>
          </a:p>
        </p:txBody>
      </p:sp>
      <p:sp>
        <p:nvSpPr>
          <p:cNvPr id="10" name="文本占位符 9"/>
          <p:cNvSpPr>
            <a:spLocks noGrp="1"/>
          </p:cNvSpPr>
          <p:nvPr>
            <p:ph type="body" idx="13" hasCustomPrompt="1"/>
            <p:custDataLst>
              <p:tags r:id="rId2"/>
            </p:custDataLst>
          </p:nvPr>
        </p:nvSpPr>
        <p:spPr>
          <a:xfrm>
            <a:off x="614400" y="6655058"/>
            <a:ext cx="2171998" cy="260635"/>
          </a:xfrm>
        </p:spPr>
        <p:txBody>
          <a:bodyPr lIns="101600" tIns="38100" rIns="76200" bIns="38100" anchor="t" anchorCtr="0">
            <a:noAutofit/>
          </a:bodyPr>
          <a:lstStyle>
            <a:lvl1pPr marL="0" indent="0" algn="l">
              <a:lnSpc>
                <a:spcPct val="100000"/>
              </a:lnSpc>
              <a:buNone/>
              <a:defRPr sz="1000" b="1" spc="200">
                <a:solidFill>
                  <a:schemeClr val="tx1">
                    <a:lumMod val="75000"/>
                    <a:lumOff val="25000"/>
                  </a:schemeClr>
                </a:solidFill>
                <a:latin typeface="+mj-ea"/>
                <a:ea typeface="+mj-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单击此处编辑数据来源</a:t>
            </a:r>
          </a:p>
        </p:txBody>
      </p:sp>
      <p:sp>
        <p:nvSpPr>
          <p:cNvPr id="3" name="文本占位符 2">
            <a:extLst>
              <a:ext uri="{FF2B5EF4-FFF2-40B4-BE49-F238E27FC236}">
                <a16:creationId xmlns:a16="http://schemas.microsoft.com/office/drawing/2014/main" id="{DE256F3E-8826-EAFB-5572-A9DF4CAC254E}"/>
              </a:ext>
            </a:extLst>
          </p:cNvPr>
          <p:cNvSpPr>
            <a:spLocks noGrp="1"/>
          </p:cNvSpPr>
          <p:nvPr>
            <p:ph idx="1"/>
            <p:custDataLst>
              <p:tags r:id="rId3"/>
            </p:custDataLst>
          </p:nvPr>
        </p:nvSpPr>
        <p:spPr>
          <a:xfrm>
            <a:off x="152632" y="963541"/>
            <a:ext cx="3857447" cy="5531874"/>
          </a:xfrm>
          <a:prstGeom prst="rect">
            <a:avLst/>
          </a:prstGeom>
        </p:spPr>
        <p:txBody>
          <a:bodyPr vert="horz" lIns="90000" tIns="46800" rIns="90000" bIns="4680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ltLang="en-US" dirty="0"/>
          </a:p>
        </p:txBody>
      </p:sp>
      <p:sp>
        <p:nvSpPr>
          <p:cNvPr id="5" name="文本占位符 2">
            <a:extLst>
              <a:ext uri="{FF2B5EF4-FFF2-40B4-BE49-F238E27FC236}">
                <a16:creationId xmlns:a16="http://schemas.microsoft.com/office/drawing/2014/main" id="{4B916309-ED03-5505-AB48-8B41132FF5F5}"/>
              </a:ext>
            </a:extLst>
          </p:cNvPr>
          <p:cNvSpPr>
            <a:spLocks noGrp="1"/>
          </p:cNvSpPr>
          <p:nvPr>
            <p:ph idx="14"/>
            <p:custDataLst>
              <p:tags r:id="rId4"/>
            </p:custDataLst>
          </p:nvPr>
        </p:nvSpPr>
        <p:spPr>
          <a:xfrm>
            <a:off x="4180092" y="963541"/>
            <a:ext cx="3857447" cy="5531874"/>
          </a:xfrm>
          <a:prstGeom prst="rect">
            <a:avLst/>
          </a:prstGeom>
        </p:spPr>
        <p:txBody>
          <a:bodyPr vert="horz" lIns="90000" tIns="46800" rIns="90000" bIns="4680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ltLang="en-US" dirty="0"/>
          </a:p>
        </p:txBody>
      </p:sp>
      <p:sp>
        <p:nvSpPr>
          <p:cNvPr id="6" name="文本框 5">
            <a:extLst>
              <a:ext uri="{FF2B5EF4-FFF2-40B4-BE49-F238E27FC236}">
                <a16:creationId xmlns:a16="http://schemas.microsoft.com/office/drawing/2014/main" id="{BB628D62-4925-FD8E-F239-638872AC5299}"/>
              </a:ext>
            </a:extLst>
          </p:cNvPr>
          <p:cNvSpPr txBox="1"/>
          <p:nvPr userDrawn="1"/>
        </p:nvSpPr>
        <p:spPr>
          <a:xfrm>
            <a:off x="-14276" y="6644221"/>
            <a:ext cx="723403" cy="246221"/>
          </a:xfrm>
          <a:prstGeom prst="rect">
            <a:avLst/>
          </a:prstGeom>
          <a:noFill/>
        </p:spPr>
        <p:txBody>
          <a:bodyPr wrap="square" rtlCol="0">
            <a:spAutoFit/>
          </a:bodyPr>
          <a:lstStyle/>
          <a:p>
            <a:r>
              <a:rPr lang="zh-CN" altLang="en-US" sz="1000" b="1" dirty="0">
                <a:latin typeface="+mj-ea"/>
                <a:ea typeface="+mj-ea"/>
              </a:rPr>
              <a:t>资料来源：</a:t>
            </a:r>
          </a:p>
        </p:txBody>
      </p:sp>
      <p:sp>
        <p:nvSpPr>
          <p:cNvPr id="11" name="文本占位符 2">
            <a:extLst>
              <a:ext uri="{FF2B5EF4-FFF2-40B4-BE49-F238E27FC236}">
                <a16:creationId xmlns:a16="http://schemas.microsoft.com/office/drawing/2014/main" id="{8C111810-CCF7-81CC-F0B3-C53EEE0E6A8B}"/>
              </a:ext>
            </a:extLst>
          </p:cNvPr>
          <p:cNvSpPr>
            <a:spLocks noGrp="1"/>
          </p:cNvSpPr>
          <p:nvPr>
            <p:ph idx="15"/>
            <p:custDataLst>
              <p:tags r:id="rId5"/>
            </p:custDataLst>
          </p:nvPr>
        </p:nvSpPr>
        <p:spPr>
          <a:xfrm>
            <a:off x="8207552" y="963541"/>
            <a:ext cx="3857447" cy="5531874"/>
          </a:xfrm>
          <a:prstGeom prst="rect">
            <a:avLst/>
          </a:prstGeom>
        </p:spPr>
        <p:txBody>
          <a:bodyPr vert="horz" lIns="90000" tIns="46800" rIns="90000" bIns="4680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ltLang="en-US" dirty="0"/>
          </a:p>
        </p:txBody>
      </p:sp>
      <p:sp>
        <p:nvSpPr>
          <p:cNvPr id="13" name="文本占位符 11">
            <a:extLst>
              <a:ext uri="{FF2B5EF4-FFF2-40B4-BE49-F238E27FC236}">
                <a16:creationId xmlns:a16="http://schemas.microsoft.com/office/drawing/2014/main" id="{A0FAFFD6-2E3A-D2A7-AFDB-84F54C961E01}"/>
              </a:ext>
            </a:extLst>
          </p:cNvPr>
          <p:cNvSpPr>
            <a:spLocks noGrp="1"/>
          </p:cNvSpPr>
          <p:nvPr>
            <p:ph type="body" sz="quarter" idx="38" hasCustomPrompt="1"/>
          </p:nvPr>
        </p:nvSpPr>
        <p:spPr>
          <a:xfrm>
            <a:off x="125050" y="658727"/>
            <a:ext cx="3885029" cy="238290"/>
          </a:xfrm>
          <a:prstGeom prst="rect">
            <a:avLst/>
          </a:prstGeom>
          <a:solidFill>
            <a:schemeClr val="bg1"/>
          </a:solidFill>
          <a:effectLst>
            <a:innerShdw dist="12700" dir="5400000">
              <a:srgbClr val="C20000"/>
            </a:innerShdw>
          </a:effectLst>
        </p:spPr>
        <p:txBody>
          <a:bodyPr vert="horz" wrap="square" lIns="77925" tIns="38963" rIns="77925" bIns="38963" rtlCol="0" anchor="ctr" anchorCtr="1">
            <a:noAutofit/>
          </a:bodyPr>
          <a:lstStyle>
            <a:lvl1pPr>
              <a:buFontTx/>
              <a:buNone/>
              <a:defRPr lang="zh-CN" altLang="en-US" sz="1200" b="1" dirty="0" smtClean="0">
                <a:solidFill>
                  <a:schemeClr val="tx1"/>
                </a:solidFill>
                <a:latin typeface="+mj-ea"/>
                <a:ea typeface="+mj-ea"/>
              </a:defRPr>
            </a:lvl1pPr>
          </a:lstStyle>
          <a:p>
            <a:pPr marL="0" lvl="0" indent="0">
              <a:buFontTx/>
              <a:buNone/>
            </a:pPr>
            <a:r>
              <a:rPr lang="zh-CN" altLang="en-US" dirty="0"/>
              <a:t>标题</a:t>
            </a:r>
          </a:p>
        </p:txBody>
      </p:sp>
      <p:sp>
        <p:nvSpPr>
          <p:cNvPr id="15" name="文本占位符 11">
            <a:extLst>
              <a:ext uri="{FF2B5EF4-FFF2-40B4-BE49-F238E27FC236}">
                <a16:creationId xmlns:a16="http://schemas.microsoft.com/office/drawing/2014/main" id="{16299B66-6467-3156-8FAE-246E5C4C344C}"/>
              </a:ext>
            </a:extLst>
          </p:cNvPr>
          <p:cNvSpPr>
            <a:spLocks noGrp="1"/>
          </p:cNvSpPr>
          <p:nvPr>
            <p:ph type="body" sz="quarter" idx="40" hasCustomPrompt="1"/>
          </p:nvPr>
        </p:nvSpPr>
        <p:spPr>
          <a:xfrm>
            <a:off x="4185955" y="660009"/>
            <a:ext cx="3885029" cy="238290"/>
          </a:xfrm>
          <a:prstGeom prst="rect">
            <a:avLst/>
          </a:prstGeom>
          <a:solidFill>
            <a:schemeClr val="bg1"/>
          </a:solidFill>
          <a:effectLst>
            <a:innerShdw dist="12700" dir="5400000">
              <a:srgbClr val="C20000"/>
            </a:innerShdw>
          </a:effectLst>
        </p:spPr>
        <p:txBody>
          <a:bodyPr vert="horz" wrap="square" lIns="77925" tIns="38963" rIns="77925" bIns="38963" rtlCol="0" anchor="ctr" anchorCtr="1">
            <a:noAutofit/>
          </a:bodyPr>
          <a:lstStyle>
            <a:lvl1pPr>
              <a:buFontTx/>
              <a:buNone/>
              <a:defRPr lang="zh-CN" altLang="en-US" sz="1200" b="1" dirty="0" smtClean="0">
                <a:solidFill>
                  <a:schemeClr val="tx1"/>
                </a:solidFill>
                <a:latin typeface="+mj-ea"/>
                <a:ea typeface="+mj-ea"/>
              </a:defRPr>
            </a:lvl1pPr>
          </a:lstStyle>
          <a:p>
            <a:pPr marL="0" lvl="0" indent="0">
              <a:buFontTx/>
              <a:buNone/>
            </a:pPr>
            <a:r>
              <a:rPr lang="zh-CN" altLang="en-US" dirty="0"/>
              <a:t>标题</a:t>
            </a:r>
          </a:p>
        </p:txBody>
      </p:sp>
      <p:sp>
        <p:nvSpPr>
          <p:cNvPr id="17" name="文本占位符 11">
            <a:extLst>
              <a:ext uri="{FF2B5EF4-FFF2-40B4-BE49-F238E27FC236}">
                <a16:creationId xmlns:a16="http://schemas.microsoft.com/office/drawing/2014/main" id="{0227B4A1-86A8-02F1-2ED2-1383B5DB87DA}"/>
              </a:ext>
            </a:extLst>
          </p:cNvPr>
          <p:cNvSpPr>
            <a:spLocks noGrp="1"/>
          </p:cNvSpPr>
          <p:nvPr>
            <p:ph type="body" sz="quarter" idx="42" hasCustomPrompt="1"/>
          </p:nvPr>
        </p:nvSpPr>
        <p:spPr>
          <a:xfrm>
            <a:off x="8225034" y="664690"/>
            <a:ext cx="3885029" cy="238290"/>
          </a:xfrm>
          <a:prstGeom prst="rect">
            <a:avLst/>
          </a:prstGeom>
          <a:solidFill>
            <a:schemeClr val="bg1"/>
          </a:solidFill>
          <a:effectLst>
            <a:innerShdw dist="12700" dir="5400000">
              <a:srgbClr val="C20000"/>
            </a:innerShdw>
          </a:effectLst>
        </p:spPr>
        <p:txBody>
          <a:bodyPr vert="horz" wrap="square" lIns="77925" tIns="38963" rIns="77925" bIns="38963" rtlCol="0" anchor="ctr" anchorCtr="1">
            <a:noAutofit/>
          </a:bodyPr>
          <a:lstStyle>
            <a:lvl1pPr>
              <a:buFontTx/>
              <a:buNone/>
              <a:defRPr lang="zh-CN" altLang="en-US" sz="1200" b="1" dirty="0" smtClean="0">
                <a:solidFill>
                  <a:schemeClr val="tx1"/>
                </a:solidFill>
                <a:latin typeface="+mj-ea"/>
                <a:ea typeface="+mj-ea"/>
              </a:defRPr>
            </a:lvl1pPr>
          </a:lstStyle>
          <a:p>
            <a:pPr marL="0" lvl="0" indent="0">
              <a:buFontTx/>
              <a:buNone/>
            </a:pPr>
            <a:r>
              <a:rPr lang="zh-CN" altLang="en-US" dirty="0"/>
              <a:t>标题</a:t>
            </a:r>
          </a:p>
        </p:txBody>
      </p:sp>
      <p:pic>
        <p:nvPicPr>
          <p:cNvPr id="18" name="图片 17">
            <a:extLst>
              <a:ext uri="{FF2B5EF4-FFF2-40B4-BE49-F238E27FC236}">
                <a16:creationId xmlns:a16="http://schemas.microsoft.com/office/drawing/2014/main" id="{035F0164-2EF9-B615-9A89-B34C4EFFF02D}"/>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0741484" y="5018"/>
            <a:ext cx="1311900" cy="517488"/>
          </a:xfrm>
          <a:prstGeom prst="rect">
            <a:avLst/>
          </a:prstGeom>
        </p:spPr>
      </p:pic>
    </p:spTree>
    <p:extLst>
      <p:ext uri="{BB962C8B-B14F-4D97-AF65-F5344CB8AC3E}">
        <p14:creationId xmlns:p14="http://schemas.microsoft.com/office/powerpoint/2010/main" val="185489213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6_普通常用板式">
    <p:spTree>
      <p:nvGrpSpPr>
        <p:cNvPr id="1" name=""/>
        <p:cNvGrpSpPr/>
        <p:nvPr/>
      </p:nvGrpSpPr>
      <p:grpSpPr>
        <a:xfrm>
          <a:off x="0" y="0"/>
          <a:ext cx="0" cy="0"/>
          <a:chOff x="0" y="0"/>
          <a:chExt cx="0" cy="0"/>
        </a:xfrm>
      </p:grpSpPr>
      <p:sp>
        <p:nvSpPr>
          <p:cNvPr id="7" name="矩形 6"/>
          <p:cNvSpPr/>
          <p:nvPr userDrawn="1"/>
        </p:nvSpPr>
        <p:spPr>
          <a:xfrm>
            <a:off x="3192145" y="6675120"/>
            <a:ext cx="9000000" cy="1800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userDrawn="1"/>
        </p:nvSpPr>
        <p:spPr>
          <a:xfrm>
            <a:off x="0" y="6495415"/>
            <a:ext cx="9000000" cy="17970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userDrawn="1"/>
        </p:nvSpPr>
        <p:spPr>
          <a:xfrm>
            <a:off x="635" y="532130"/>
            <a:ext cx="12191365" cy="720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标题 3"/>
          <p:cNvSpPr>
            <a:spLocks noGrp="1"/>
          </p:cNvSpPr>
          <p:nvPr>
            <p:ph type="title" hasCustomPrompt="1"/>
            <p:custDataLst>
              <p:tags r:id="rId1"/>
            </p:custDataLst>
          </p:nvPr>
        </p:nvSpPr>
        <p:spPr>
          <a:xfrm>
            <a:off x="635" y="0"/>
            <a:ext cx="10464800" cy="532130"/>
          </a:xfrm>
        </p:spPr>
        <p:txBody>
          <a:bodyPr vert="horz" lIns="90000" tIns="46800" rIns="90000" bIns="46800" rtlCol="0" anchor="ctr" anchorCtr="0">
            <a:noAutofit/>
          </a:bodyPr>
          <a:lstStyle>
            <a:lvl1pPr>
              <a:defRPr sz="3600">
                <a:latin typeface="+mj-ea"/>
                <a:ea typeface="+mj-ea"/>
              </a:defRPr>
            </a:lvl1pPr>
          </a:lstStyle>
          <a:p>
            <a:pPr lvl="0"/>
            <a:r>
              <a:rPr lang="zh-CN" altLang="en-US" dirty="0">
                <a:sym typeface="+mn-ea"/>
              </a:rPr>
              <a:t>单击此处编辑标题</a:t>
            </a:r>
            <a:endParaRPr lang="zh-CN" altLang="en-US" dirty="0"/>
          </a:p>
        </p:txBody>
      </p:sp>
      <p:sp>
        <p:nvSpPr>
          <p:cNvPr id="10" name="文本占位符 9"/>
          <p:cNvSpPr>
            <a:spLocks noGrp="1"/>
          </p:cNvSpPr>
          <p:nvPr>
            <p:ph type="body" idx="13" hasCustomPrompt="1"/>
            <p:custDataLst>
              <p:tags r:id="rId2"/>
            </p:custDataLst>
          </p:nvPr>
        </p:nvSpPr>
        <p:spPr>
          <a:xfrm>
            <a:off x="614400" y="6655058"/>
            <a:ext cx="2171998" cy="260635"/>
          </a:xfrm>
        </p:spPr>
        <p:txBody>
          <a:bodyPr lIns="101600" tIns="38100" rIns="76200" bIns="38100" anchor="t" anchorCtr="0">
            <a:noAutofit/>
          </a:bodyPr>
          <a:lstStyle>
            <a:lvl1pPr marL="0" indent="0" algn="l">
              <a:lnSpc>
                <a:spcPct val="100000"/>
              </a:lnSpc>
              <a:buNone/>
              <a:defRPr sz="1000" b="1" spc="200">
                <a:solidFill>
                  <a:schemeClr val="tx1">
                    <a:lumMod val="75000"/>
                    <a:lumOff val="25000"/>
                  </a:schemeClr>
                </a:solidFill>
                <a:latin typeface="+mj-ea"/>
                <a:ea typeface="+mj-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单击此处编辑数据来源</a:t>
            </a:r>
          </a:p>
        </p:txBody>
      </p:sp>
      <p:sp>
        <p:nvSpPr>
          <p:cNvPr id="3" name="文本占位符 2">
            <a:extLst>
              <a:ext uri="{FF2B5EF4-FFF2-40B4-BE49-F238E27FC236}">
                <a16:creationId xmlns:a16="http://schemas.microsoft.com/office/drawing/2014/main" id="{DE256F3E-8826-EAFB-5572-A9DF4CAC254E}"/>
              </a:ext>
            </a:extLst>
          </p:cNvPr>
          <p:cNvSpPr>
            <a:spLocks noGrp="1"/>
          </p:cNvSpPr>
          <p:nvPr>
            <p:ph idx="1"/>
            <p:custDataLst>
              <p:tags r:id="rId3"/>
            </p:custDataLst>
          </p:nvPr>
        </p:nvSpPr>
        <p:spPr>
          <a:xfrm>
            <a:off x="152632" y="963541"/>
            <a:ext cx="3857447" cy="3329564"/>
          </a:xfrm>
          <a:prstGeom prst="rect">
            <a:avLst/>
          </a:prstGeom>
        </p:spPr>
        <p:txBody>
          <a:bodyPr vert="horz" lIns="90000" tIns="46800" rIns="90000" bIns="4680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ltLang="en-US" dirty="0"/>
          </a:p>
        </p:txBody>
      </p:sp>
      <p:sp>
        <p:nvSpPr>
          <p:cNvPr id="5" name="文本占位符 2">
            <a:extLst>
              <a:ext uri="{FF2B5EF4-FFF2-40B4-BE49-F238E27FC236}">
                <a16:creationId xmlns:a16="http://schemas.microsoft.com/office/drawing/2014/main" id="{4B916309-ED03-5505-AB48-8B41132FF5F5}"/>
              </a:ext>
            </a:extLst>
          </p:cNvPr>
          <p:cNvSpPr>
            <a:spLocks noGrp="1"/>
          </p:cNvSpPr>
          <p:nvPr>
            <p:ph idx="14"/>
            <p:custDataLst>
              <p:tags r:id="rId4"/>
            </p:custDataLst>
          </p:nvPr>
        </p:nvSpPr>
        <p:spPr>
          <a:xfrm>
            <a:off x="4180092" y="963541"/>
            <a:ext cx="3857447" cy="3329564"/>
          </a:xfrm>
          <a:prstGeom prst="rect">
            <a:avLst/>
          </a:prstGeom>
        </p:spPr>
        <p:txBody>
          <a:bodyPr vert="horz" lIns="90000" tIns="46800" rIns="90000" bIns="4680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ltLang="en-US" dirty="0"/>
          </a:p>
        </p:txBody>
      </p:sp>
      <p:sp>
        <p:nvSpPr>
          <p:cNvPr id="6" name="文本框 5">
            <a:extLst>
              <a:ext uri="{FF2B5EF4-FFF2-40B4-BE49-F238E27FC236}">
                <a16:creationId xmlns:a16="http://schemas.microsoft.com/office/drawing/2014/main" id="{BB628D62-4925-FD8E-F239-638872AC5299}"/>
              </a:ext>
            </a:extLst>
          </p:cNvPr>
          <p:cNvSpPr txBox="1"/>
          <p:nvPr userDrawn="1"/>
        </p:nvSpPr>
        <p:spPr>
          <a:xfrm>
            <a:off x="-14276" y="6644221"/>
            <a:ext cx="723403" cy="246221"/>
          </a:xfrm>
          <a:prstGeom prst="rect">
            <a:avLst/>
          </a:prstGeom>
          <a:noFill/>
        </p:spPr>
        <p:txBody>
          <a:bodyPr wrap="square" rtlCol="0">
            <a:spAutoFit/>
          </a:bodyPr>
          <a:lstStyle/>
          <a:p>
            <a:r>
              <a:rPr lang="zh-CN" altLang="en-US" sz="1000" b="1" dirty="0">
                <a:latin typeface="+mj-ea"/>
                <a:ea typeface="+mj-ea"/>
              </a:rPr>
              <a:t>资料来源：</a:t>
            </a:r>
          </a:p>
        </p:txBody>
      </p:sp>
      <p:sp>
        <p:nvSpPr>
          <p:cNvPr id="11" name="文本占位符 2">
            <a:extLst>
              <a:ext uri="{FF2B5EF4-FFF2-40B4-BE49-F238E27FC236}">
                <a16:creationId xmlns:a16="http://schemas.microsoft.com/office/drawing/2014/main" id="{8C111810-CCF7-81CC-F0B3-C53EEE0E6A8B}"/>
              </a:ext>
            </a:extLst>
          </p:cNvPr>
          <p:cNvSpPr>
            <a:spLocks noGrp="1"/>
          </p:cNvSpPr>
          <p:nvPr>
            <p:ph idx="15"/>
            <p:custDataLst>
              <p:tags r:id="rId5"/>
            </p:custDataLst>
          </p:nvPr>
        </p:nvSpPr>
        <p:spPr>
          <a:xfrm>
            <a:off x="8207552" y="963541"/>
            <a:ext cx="3857447" cy="3329564"/>
          </a:xfrm>
          <a:prstGeom prst="rect">
            <a:avLst/>
          </a:prstGeom>
        </p:spPr>
        <p:txBody>
          <a:bodyPr vert="horz" lIns="90000" tIns="46800" rIns="90000" bIns="4680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ltLang="en-US" dirty="0"/>
          </a:p>
        </p:txBody>
      </p:sp>
      <p:sp>
        <p:nvSpPr>
          <p:cNvPr id="13" name="文本占位符 11">
            <a:extLst>
              <a:ext uri="{FF2B5EF4-FFF2-40B4-BE49-F238E27FC236}">
                <a16:creationId xmlns:a16="http://schemas.microsoft.com/office/drawing/2014/main" id="{A0FAFFD6-2E3A-D2A7-AFDB-84F54C961E01}"/>
              </a:ext>
            </a:extLst>
          </p:cNvPr>
          <p:cNvSpPr>
            <a:spLocks noGrp="1"/>
          </p:cNvSpPr>
          <p:nvPr>
            <p:ph type="body" sz="quarter" idx="38" hasCustomPrompt="1"/>
          </p:nvPr>
        </p:nvSpPr>
        <p:spPr>
          <a:xfrm>
            <a:off x="125050" y="658727"/>
            <a:ext cx="3885029" cy="238290"/>
          </a:xfrm>
          <a:prstGeom prst="rect">
            <a:avLst/>
          </a:prstGeom>
          <a:solidFill>
            <a:schemeClr val="bg1"/>
          </a:solidFill>
          <a:effectLst>
            <a:innerShdw dist="12700" dir="5400000">
              <a:srgbClr val="C20000"/>
            </a:innerShdw>
          </a:effectLst>
        </p:spPr>
        <p:txBody>
          <a:bodyPr vert="horz" wrap="square" lIns="77925" tIns="38963" rIns="77925" bIns="38963" rtlCol="0" anchor="ctr" anchorCtr="1">
            <a:noAutofit/>
          </a:bodyPr>
          <a:lstStyle>
            <a:lvl1pPr>
              <a:buFontTx/>
              <a:buNone/>
              <a:defRPr lang="zh-CN" altLang="en-US" sz="1200" b="1" dirty="0" smtClean="0">
                <a:solidFill>
                  <a:schemeClr val="tx1"/>
                </a:solidFill>
                <a:latin typeface="+mj-ea"/>
                <a:ea typeface="+mj-ea"/>
              </a:defRPr>
            </a:lvl1pPr>
          </a:lstStyle>
          <a:p>
            <a:pPr marL="0" lvl="0" indent="0">
              <a:buFontTx/>
              <a:buNone/>
            </a:pPr>
            <a:r>
              <a:rPr lang="zh-CN" altLang="en-US" dirty="0"/>
              <a:t>标题</a:t>
            </a:r>
          </a:p>
        </p:txBody>
      </p:sp>
      <p:sp>
        <p:nvSpPr>
          <p:cNvPr id="15" name="文本占位符 11">
            <a:extLst>
              <a:ext uri="{FF2B5EF4-FFF2-40B4-BE49-F238E27FC236}">
                <a16:creationId xmlns:a16="http://schemas.microsoft.com/office/drawing/2014/main" id="{16299B66-6467-3156-8FAE-246E5C4C344C}"/>
              </a:ext>
            </a:extLst>
          </p:cNvPr>
          <p:cNvSpPr>
            <a:spLocks noGrp="1"/>
          </p:cNvSpPr>
          <p:nvPr>
            <p:ph type="body" sz="quarter" idx="40" hasCustomPrompt="1"/>
          </p:nvPr>
        </p:nvSpPr>
        <p:spPr>
          <a:xfrm>
            <a:off x="4185955" y="660009"/>
            <a:ext cx="3885029" cy="238290"/>
          </a:xfrm>
          <a:prstGeom prst="rect">
            <a:avLst/>
          </a:prstGeom>
          <a:solidFill>
            <a:schemeClr val="bg1"/>
          </a:solidFill>
          <a:effectLst>
            <a:innerShdw dist="12700" dir="5400000">
              <a:srgbClr val="C20000"/>
            </a:innerShdw>
          </a:effectLst>
        </p:spPr>
        <p:txBody>
          <a:bodyPr vert="horz" wrap="square" lIns="77925" tIns="38963" rIns="77925" bIns="38963" rtlCol="0" anchor="ctr" anchorCtr="1">
            <a:noAutofit/>
          </a:bodyPr>
          <a:lstStyle>
            <a:lvl1pPr>
              <a:buFontTx/>
              <a:buNone/>
              <a:defRPr lang="zh-CN" altLang="en-US" sz="1200" b="1" dirty="0" smtClean="0">
                <a:solidFill>
                  <a:schemeClr val="tx1"/>
                </a:solidFill>
                <a:latin typeface="+mj-ea"/>
                <a:ea typeface="+mj-ea"/>
              </a:defRPr>
            </a:lvl1pPr>
          </a:lstStyle>
          <a:p>
            <a:pPr marL="0" lvl="0" indent="0">
              <a:buFontTx/>
              <a:buNone/>
            </a:pPr>
            <a:r>
              <a:rPr lang="zh-CN" altLang="en-US" dirty="0"/>
              <a:t>标题</a:t>
            </a:r>
          </a:p>
        </p:txBody>
      </p:sp>
      <p:sp>
        <p:nvSpPr>
          <p:cNvPr id="17" name="文本占位符 11">
            <a:extLst>
              <a:ext uri="{FF2B5EF4-FFF2-40B4-BE49-F238E27FC236}">
                <a16:creationId xmlns:a16="http://schemas.microsoft.com/office/drawing/2014/main" id="{0227B4A1-86A8-02F1-2ED2-1383B5DB87DA}"/>
              </a:ext>
            </a:extLst>
          </p:cNvPr>
          <p:cNvSpPr>
            <a:spLocks noGrp="1"/>
          </p:cNvSpPr>
          <p:nvPr>
            <p:ph type="body" sz="quarter" idx="42" hasCustomPrompt="1"/>
          </p:nvPr>
        </p:nvSpPr>
        <p:spPr>
          <a:xfrm>
            <a:off x="8225034" y="664690"/>
            <a:ext cx="3885029" cy="238290"/>
          </a:xfrm>
          <a:prstGeom prst="rect">
            <a:avLst/>
          </a:prstGeom>
          <a:solidFill>
            <a:schemeClr val="bg1"/>
          </a:solidFill>
          <a:effectLst>
            <a:innerShdw dist="12700" dir="5400000">
              <a:srgbClr val="C20000"/>
            </a:innerShdw>
          </a:effectLst>
        </p:spPr>
        <p:txBody>
          <a:bodyPr vert="horz" wrap="square" lIns="77925" tIns="38963" rIns="77925" bIns="38963" rtlCol="0" anchor="ctr" anchorCtr="1">
            <a:noAutofit/>
          </a:bodyPr>
          <a:lstStyle>
            <a:lvl1pPr>
              <a:buFontTx/>
              <a:buNone/>
              <a:defRPr lang="zh-CN" altLang="en-US" sz="1200" b="1" dirty="0" smtClean="0">
                <a:solidFill>
                  <a:schemeClr val="tx1"/>
                </a:solidFill>
                <a:latin typeface="+mj-ea"/>
                <a:ea typeface="+mj-ea"/>
              </a:defRPr>
            </a:lvl1pPr>
          </a:lstStyle>
          <a:p>
            <a:pPr marL="0" lvl="0" indent="0">
              <a:buFontTx/>
              <a:buNone/>
            </a:pPr>
            <a:r>
              <a:rPr lang="zh-CN" altLang="en-US" dirty="0"/>
              <a:t>标题</a:t>
            </a:r>
          </a:p>
        </p:txBody>
      </p:sp>
      <p:pic>
        <p:nvPicPr>
          <p:cNvPr id="18" name="图片 17">
            <a:extLst>
              <a:ext uri="{FF2B5EF4-FFF2-40B4-BE49-F238E27FC236}">
                <a16:creationId xmlns:a16="http://schemas.microsoft.com/office/drawing/2014/main" id="{035F0164-2EF9-B615-9A89-B34C4EFFF02D}"/>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0741484" y="5018"/>
            <a:ext cx="1311900" cy="517488"/>
          </a:xfrm>
          <a:prstGeom prst="rect">
            <a:avLst/>
          </a:prstGeom>
        </p:spPr>
      </p:pic>
      <p:sp>
        <p:nvSpPr>
          <p:cNvPr id="20" name="内容占位符 19">
            <a:extLst>
              <a:ext uri="{FF2B5EF4-FFF2-40B4-BE49-F238E27FC236}">
                <a16:creationId xmlns:a16="http://schemas.microsoft.com/office/drawing/2014/main" id="{613FF7F7-9AE9-E147-C184-AB4FF0807A49}"/>
              </a:ext>
            </a:extLst>
          </p:cNvPr>
          <p:cNvSpPr>
            <a:spLocks noGrp="1"/>
          </p:cNvSpPr>
          <p:nvPr>
            <p:ph sz="quarter" idx="43"/>
          </p:nvPr>
        </p:nvSpPr>
        <p:spPr>
          <a:xfrm>
            <a:off x="114300" y="4349429"/>
            <a:ext cx="3895779" cy="21508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21" name="内容占位符 19">
            <a:extLst>
              <a:ext uri="{FF2B5EF4-FFF2-40B4-BE49-F238E27FC236}">
                <a16:creationId xmlns:a16="http://schemas.microsoft.com/office/drawing/2014/main" id="{4E71DCE0-6EBE-0D17-BE33-DBE16D0C17F7}"/>
              </a:ext>
            </a:extLst>
          </p:cNvPr>
          <p:cNvSpPr>
            <a:spLocks noGrp="1"/>
          </p:cNvSpPr>
          <p:nvPr>
            <p:ph sz="quarter" idx="44"/>
          </p:nvPr>
        </p:nvSpPr>
        <p:spPr>
          <a:xfrm>
            <a:off x="4175205" y="4370435"/>
            <a:ext cx="3895779" cy="21508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22" name="内容占位符 19">
            <a:extLst>
              <a:ext uri="{FF2B5EF4-FFF2-40B4-BE49-F238E27FC236}">
                <a16:creationId xmlns:a16="http://schemas.microsoft.com/office/drawing/2014/main" id="{B761C9FD-97DB-AB75-B8EF-0D7A938E1D38}"/>
              </a:ext>
            </a:extLst>
          </p:cNvPr>
          <p:cNvSpPr>
            <a:spLocks noGrp="1"/>
          </p:cNvSpPr>
          <p:nvPr>
            <p:ph sz="quarter" idx="45"/>
          </p:nvPr>
        </p:nvSpPr>
        <p:spPr>
          <a:xfrm>
            <a:off x="8180696" y="4372305"/>
            <a:ext cx="3895779" cy="21508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Tree>
    <p:extLst>
      <p:ext uri="{BB962C8B-B14F-4D97-AF65-F5344CB8AC3E}">
        <p14:creationId xmlns:p14="http://schemas.microsoft.com/office/powerpoint/2010/main" val="393162723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1_普通常用板式">
    <p:spTree>
      <p:nvGrpSpPr>
        <p:cNvPr id="1" name=""/>
        <p:cNvGrpSpPr/>
        <p:nvPr/>
      </p:nvGrpSpPr>
      <p:grpSpPr>
        <a:xfrm>
          <a:off x="0" y="0"/>
          <a:ext cx="0" cy="0"/>
          <a:chOff x="0" y="0"/>
          <a:chExt cx="0" cy="0"/>
        </a:xfrm>
      </p:grpSpPr>
      <p:sp>
        <p:nvSpPr>
          <p:cNvPr id="7" name="矩形 6"/>
          <p:cNvSpPr/>
          <p:nvPr userDrawn="1"/>
        </p:nvSpPr>
        <p:spPr>
          <a:xfrm>
            <a:off x="3192145" y="6675120"/>
            <a:ext cx="9000000" cy="1800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userDrawn="1"/>
        </p:nvSpPr>
        <p:spPr>
          <a:xfrm>
            <a:off x="0" y="6495415"/>
            <a:ext cx="9000000" cy="17970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userDrawn="1"/>
        </p:nvSpPr>
        <p:spPr>
          <a:xfrm>
            <a:off x="635" y="532130"/>
            <a:ext cx="12191365" cy="720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标题 3"/>
          <p:cNvSpPr>
            <a:spLocks noGrp="1"/>
          </p:cNvSpPr>
          <p:nvPr>
            <p:ph type="title" hasCustomPrompt="1"/>
            <p:custDataLst>
              <p:tags r:id="rId1"/>
            </p:custDataLst>
          </p:nvPr>
        </p:nvSpPr>
        <p:spPr>
          <a:xfrm>
            <a:off x="635" y="0"/>
            <a:ext cx="10464800" cy="532130"/>
          </a:xfrm>
        </p:spPr>
        <p:txBody>
          <a:bodyPr vert="horz" lIns="90000" tIns="46800" rIns="90000" bIns="46800" rtlCol="0" anchor="ctr" anchorCtr="0">
            <a:noAutofit/>
          </a:bodyPr>
          <a:lstStyle>
            <a:lvl1pPr>
              <a:defRPr sz="3600">
                <a:latin typeface="+mj-ea"/>
                <a:ea typeface="+mj-ea"/>
              </a:defRPr>
            </a:lvl1pPr>
          </a:lstStyle>
          <a:p>
            <a:pPr lvl="0"/>
            <a:r>
              <a:rPr lang="zh-CN" altLang="en-US" dirty="0">
                <a:sym typeface="+mn-ea"/>
              </a:rPr>
              <a:t>单击此处编辑标题</a:t>
            </a:r>
            <a:endParaRPr lang="zh-CN" altLang="en-US" dirty="0"/>
          </a:p>
        </p:txBody>
      </p:sp>
      <p:sp>
        <p:nvSpPr>
          <p:cNvPr id="10" name="文本占位符 9"/>
          <p:cNvSpPr>
            <a:spLocks noGrp="1"/>
          </p:cNvSpPr>
          <p:nvPr>
            <p:ph type="body" idx="13" hasCustomPrompt="1"/>
            <p:custDataLst>
              <p:tags r:id="rId2"/>
            </p:custDataLst>
          </p:nvPr>
        </p:nvSpPr>
        <p:spPr>
          <a:xfrm>
            <a:off x="614400" y="6655058"/>
            <a:ext cx="2171998" cy="260635"/>
          </a:xfrm>
        </p:spPr>
        <p:txBody>
          <a:bodyPr lIns="101600" tIns="38100" rIns="76200" bIns="38100" anchor="t" anchorCtr="0">
            <a:noAutofit/>
          </a:bodyPr>
          <a:lstStyle>
            <a:lvl1pPr marL="0" indent="0" algn="l">
              <a:lnSpc>
                <a:spcPct val="100000"/>
              </a:lnSpc>
              <a:buNone/>
              <a:defRPr sz="1000" b="1" spc="200">
                <a:solidFill>
                  <a:schemeClr val="tx1">
                    <a:lumMod val="75000"/>
                    <a:lumOff val="25000"/>
                  </a:schemeClr>
                </a:solidFill>
                <a:latin typeface="+mj-ea"/>
                <a:ea typeface="+mj-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单击此处编辑数据来源</a:t>
            </a:r>
          </a:p>
        </p:txBody>
      </p:sp>
      <p:sp>
        <p:nvSpPr>
          <p:cNvPr id="3" name="文本占位符 2">
            <a:extLst>
              <a:ext uri="{FF2B5EF4-FFF2-40B4-BE49-F238E27FC236}">
                <a16:creationId xmlns:a16="http://schemas.microsoft.com/office/drawing/2014/main" id="{DE256F3E-8826-EAFB-5572-A9DF4CAC254E}"/>
              </a:ext>
            </a:extLst>
          </p:cNvPr>
          <p:cNvSpPr>
            <a:spLocks noGrp="1"/>
          </p:cNvSpPr>
          <p:nvPr>
            <p:ph idx="1"/>
            <p:custDataLst>
              <p:tags r:id="rId3"/>
            </p:custDataLst>
          </p:nvPr>
        </p:nvSpPr>
        <p:spPr>
          <a:xfrm>
            <a:off x="114301" y="717425"/>
            <a:ext cx="2957364" cy="3206023"/>
          </a:xfrm>
          <a:prstGeom prst="rect">
            <a:avLst/>
          </a:prstGeom>
        </p:spPr>
        <p:txBody>
          <a:bodyPr vert="horz" lIns="90000" tIns="46800" rIns="90000" bIns="46800" rtlCol="0">
            <a:normAutofit/>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6" name="文本框 5">
            <a:extLst>
              <a:ext uri="{FF2B5EF4-FFF2-40B4-BE49-F238E27FC236}">
                <a16:creationId xmlns:a16="http://schemas.microsoft.com/office/drawing/2014/main" id="{BB628D62-4925-FD8E-F239-638872AC5299}"/>
              </a:ext>
            </a:extLst>
          </p:cNvPr>
          <p:cNvSpPr txBox="1"/>
          <p:nvPr userDrawn="1"/>
        </p:nvSpPr>
        <p:spPr>
          <a:xfrm>
            <a:off x="-14276" y="6644221"/>
            <a:ext cx="723403" cy="246221"/>
          </a:xfrm>
          <a:prstGeom prst="rect">
            <a:avLst/>
          </a:prstGeom>
          <a:noFill/>
        </p:spPr>
        <p:txBody>
          <a:bodyPr wrap="square" rtlCol="0">
            <a:spAutoFit/>
          </a:bodyPr>
          <a:lstStyle/>
          <a:p>
            <a:r>
              <a:rPr lang="zh-CN" altLang="en-US" sz="1000" b="1" dirty="0">
                <a:latin typeface="+mj-ea"/>
                <a:ea typeface="+mj-ea"/>
              </a:rPr>
              <a:t>资料来源：</a:t>
            </a:r>
          </a:p>
        </p:txBody>
      </p:sp>
      <p:pic>
        <p:nvPicPr>
          <p:cNvPr id="11" name="图片 10">
            <a:extLst>
              <a:ext uri="{FF2B5EF4-FFF2-40B4-BE49-F238E27FC236}">
                <a16:creationId xmlns:a16="http://schemas.microsoft.com/office/drawing/2014/main" id="{7CDBF562-2693-75D7-92C0-418E04FEADAF}"/>
              </a:ext>
            </a:extLst>
          </p:cNvPr>
          <p:cNvPicPr>
            <a:picLocks noChangeAspect="1"/>
          </p:cNvPicPr>
          <p:nvPr userDrawn="1"/>
        </p:nvPicPr>
        <p:blipFill>
          <a:blip r:embed="rId12" cstate="print">
            <a:extLst>
              <a:ext uri="{28A0092B-C50C-407E-A947-70E740481C1C}">
                <a14:useLocalDpi xmlns:a14="http://schemas.microsoft.com/office/drawing/2010/main" val="0"/>
              </a:ext>
            </a:extLst>
          </a:blip>
          <a:stretch>
            <a:fillRect/>
          </a:stretch>
        </p:blipFill>
        <p:spPr>
          <a:xfrm>
            <a:off x="10741484" y="5018"/>
            <a:ext cx="1311900" cy="517488"/>
          </a:xfrm>
          <a:prstGeom prst="rect">
            <a:avLst/>
          </a:prstGeom>
        </p:spPr>
      </p:pic>
      <p:sp>
        <p:nvSpPr>
          <p:cNvPr id="16" name="文本占位符 2">
            <a:extLst>
              <a:ext uri="{FF2B5EF4-FFF2-40B4-BE49-F238E27FC236}">
                <a16:creationId xmlns:a16="http://schemas.microsoft.com/office/drawing/2014/main" id="{57DEBCF3-6E15-0F76-E311-5CC573B869B0}"/>
              </a:ext>
            </a:extLst>
          </p:cNvPr>
          <p:cNvSpPr>
            <a:spLocks noGrp="1"/>
          </p:cNvSpPr>
          <p:nvPr>
            <p:ph idx="17"/>
            <p:custDataLst>
              <p:tags r:id="rId4"/>
            </p:custDataLst>
          </p:nvPr>
        </p:nvSpPr>
        <p:spPr>
          <a:xfrm>
            <a:off x="3081156" y="717425"/>
            <a:ext cx="2957364" cy="3206023"/>
          </a:xfrm>
          <a:prstGeom prst="rect">
            <a:avLst/>
          </a:prstGeom>
        </p:spPr>
        <p:txBody>
          <a:bodyPr vert="horz" lIns="90000" tIns="46800" rIns="90000" bIns="46800" rtlCol="0">
            <a:normAutofit/>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18" name="文本占位符 2">
            <a:extLst>
              <a:ext uri="{FF2B5EF4-FFF2-40B4-BE49-F238E27FC236}">
                <a16:creationId xmlns:a16="http://schemas.microsoft.com/office/drawing/2014/main" id="{4682B772-967E-691F-2A02-21B789BC95BD}"/>
              </a:ext>
            </a:extLst>
          </p:cNvPr>
          <p:cNvSpPr>
            <a:spLocks noGrp="1"/>
          </p:cNvSpPr>
          <p:nvPr>
            <p:ph idx="18"/>
            <p:custDataLst>
              <p:tags r:id="rId5"/>
            </p:custDataLst>
          </p:nvPr>
        </p:nvSpPr>
        <p:spPr>
          <a:xfrm>
            <a:off x="6140781" y="717425"/>
            <a:ext cx="2957364" cy="3206023"/>
          </a:xfrm>
          <a:prstGeom prst="rect">
            <a:avLst/>
          </a:prstGeom>
        </p:spPr>
        <p:txBody>
          <a:bodyPr vert="horz" lIns="90000" tIns="46800" rIns="90000" bIns="46800" rtlCol="0">
            <a:normAutofit/>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19" name="文本占位符 2">
            <a:extLst>
              <a:ext uri="{FF2B5EF4-FFF2-40B4-BE49-F238E27FC236}">
                <a16:creationId xmlns:a16="http://schemas.microsoft.com/office/drawing/2014/main" id="{14AB76BA-08EE-7A55-E777-E5B5B8C5EDE4}"/>
              </a:ext>
            </a:extLst>
          </p:cNvPr>
          <p:cNvSpPr>
            <a:spLocks noGrp="1"/>
          </p:cNvSpPr>
          <p:nvPr>
            <p:ph idx="19"/>
            <p:custDataLst>
              <p:tags r:id="rId6"/>
            </p:custDataLst>
          </p:nvPr>
        </p:nvSpPr>
        <p:spPr>
          <a:xfrm>
            <a:off x="9107636" y="717425"/>
            <a:ext cx="2957364" cy="3206023"/>
          </a:xfrm>
          <a:prstGeom prst="rect">
            <a:avLst/>
          </a:prstGeom>
        </p:spPr>
        <p:txBody>
          <a:bodyPr vert="horz" lIns="90000" tIns="46800" rIns="90000" bIns="46800" rtlCol="0">
            <a:normAutofit/>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26" name="文本占位符 2">
            <a:extLst>
              <a:ext uri="{FF2B5EF4-FFF2-40B4-BE49-F238E27FC236}">
                <a16:creationId xmlns:a16="http://schemas.microsoft.com/office/drawing/2014/main" id="{E4A54FAD-EE2D-43C1-EDA6-4E02F99E8748}"/>
              </a:ext>
            </a:extLst>
          </p:cNvPr>
          <p:cNvSpPr>
            <a:spLocks noGrp="1"/>
          </p:cNvSpPr>
          <p:nvPr>
            <p:ph idx="20"/>
            <p:custDataLst>
              <p:tags r:id="rId7"/>
            </p:custDataLst>
          </p:nvPr>
        </p:nvSpPr>
        <p:spPr>
          <a:xfrm>
            <a:off x="114301" y="4077072"/>
            <a:ext cx="2957364" cy="2403129"/>
          </a:xfrm>
          <a:prstGeom prst="rect">
            <a:avLst/>
          </a:prstGeom>
        </p:spPr>
        <p:txBody>
          <a:bodyPr vert="horz" lIns="90000" tIns="46800" rIns="90000" bIns="46800" rtlCol="0">
            <a:normAutofit/>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27" name="文本占位符 2">
            <a:extLst>
              <a:ext uri="{FF2B5EF4-FFF2-40B4-BE49-F238E27FC236}">
                <a16:creationId xmlns:a16="http://schemas.microsoft.com/office/drawing/2014/main" id="{2608DCA1-2A81-4F86-6D28-5D47EBB52B33}"/>
              </a:ext>
            </a:extLst>
          </p:cNvPr>
          <p:cNvSpPr>
            <a:spLocks noGrp="1"/>
          </p:cNvSpPr>
          <p:nvPr>
            <p:ph idx="21"/>
            <p:custDataLst>
              <p:tags r:id="rId8"/>
            </p:custDataLst>
          </p:nvPr>
        </p:nvSpPr>
        <p:spPr>
          <a:xfrm>
            <a:off x="3081156" y="4077072"/>
            <a:ext cx="2957364" cy="2403129"/>
          </a:xfrm>
          <a:prstGeom prst="rect">
            <a:avLst/>
          </a:prstGeom>
        </p:spPr>
        <p:txBody>
          <a:bodyPr vert="horz" lIns="90000" tIns="46800" rIns="90000" bIns="46800" rtlCol="0">
            <a:normAutofit/>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28" name="文本占位符 2">
            <a:extLst>
              <a:ext uri="{FF2B5EF4-FFF2-40B4-BE49-F238E27FC236}">
                <a16:creationId xmlns:a16="http://schemas.microsoft.com/office/drawing/2014/main" id="{DF7E1079-C751-FC73-89E0-31F61B6C23CE}"/>
              </a:ext>
            </a:extLst>
          </p:cNvPr>
          <p:cNvSpPr>
            <a:spLocks noGrp="1"/>
          </p:cNvSpPr>
          <p:nvPr>
            <p:ph idx="22"/>
            <p:custDataLst>
              <p:tags r:id="rId9"/>
            </p:custDataLst>
          </p:nvPr>
        </p:nvSpPr>
        <p:spPr>
          <a:xfrm>
            <a:off x="6140781" y="4077072"/>
            <a:ext cx="2957364" cy="2403129"/>
          </a:xfrm>
          <a:prstGeom prst="rect">
            <a:avLst/>
          </a:prstGeom>
        </p:spPr>
        <p:txBody>
          <a:bodyPr vert="horz" lIns="90000" tIns="46800" rIns="90000" bIns="46800" rtlCol="0">
            <a:normAutofit/>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29" name="文本占位符 2">
            <a:extLst>
              <a:ext uri="{FF2B5EF4-FFF2-40B4-BE49-F238E27FC236}">
                <a16:creationId xmlns:a16="http://schemas.microsoft.com/office/drawing/2014/main" id="{0607E774-081D-2C3B-18E9-D868D3566E7A}"/>
              </a:ext>
            </a:extLst>
          </p:cNvPr>
          <p:cNvSpPr>
            <a:spLocks noGrp="1"/>
          </p:cNvSpPr>
          <p:nvPr>
            <p:ph idx="23"/>
            <p:custDataLst>
              <p:tags r:id="rId10"/>
            </p:custDataLst>
          </p:nvPr>
        </p:nvSpPr>
        <p:spPr>
          <a:xfrm>
            <a:off x="9107636" y="4077072"/>
            <a:ext cx="2957364" cy="2403129"/>
          </a:xfrm>
          <a:prstGeom prst="rect">
            <a:avLst/>
          </a:prstGeom>
        </p:spPr>
        <p:txBody>
          <a:bodyPr vert="horz" lIns="90000" tIns="46800" rIns="90000" bIns="46800" rtlCol="0">
            <a:normAutofit/>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Tree>
    <p:extLst>
      <p:ext uri="{BB962C8B-B14F-4D97-AF65-F5344CB8AC3E}">
        <p14:creationId xmlns:p14="http://schemas.microsoft.com/office/powerpoint/2010/main" val="77664514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2_普通常用板式">
    <p:spTree>
      <p:nvGrpSpPr>
        <p:cNvPr id="1" name=""/>
        <p:cNvGrpSpPr/>
        <p:nvPr/>
      </p:nvGrpSpPr>
      <p:grpSpPr>
        <a:xfrm>
          <a:off x="0" y="0"/>
          <a:ext cx="0" cy="0"/>
          <a:chOff x="0" y="0"/>
          <a:chExt cx="0" cy="0"/>
        </a:xfrm>
      </p:grpSpPr>
      <p:sp>
        <p:nvSpPr>
          <p:cNvPr id="7" name="矩形 6"/>
          <p:cNvSpPr/>
          <p:nvPr userDrawn="1"/>
        </p:nvSpPr>
        <p:spPr>
          <a:xfrm>
            <a:off x="3192145" y="6675120"/>
            <a:ext cx="9000000" cy="1800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userDrawn="1"/>
        </p:nvSpPr>
        <p:spPr>
          <a:xfrm>
            <a:off x="0" y="6495415"/>
            <a:ext cx="9000000" cy="17970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userDrawn="1"/>
        </p:nvSpPr>
        <p:spPr>
          <a:xfrm>
            <a:off x="635" y="532130"/>
            <a:ext cx="12191365" cy="720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标题 3"/>
          <p:cNvSpPr>
            <a:spLocks noGrp="1"/>
          </p:cNvSpPr>
          <p:nvPr>
            <p:ph type="title" hasCustomPrompt="1"/>
            <p:custDataLst>
              <p:tags r:id="rId1"/>
            </p:custDataLst>
          </p:nvPr>
        </p:nvSpPr>
        <p:spPr>
          <a:xfrm>
            <a:off x="635" y="0"/>
            <a:ext cx="10464800" cy="532130"/>
          </a:xfrm>
        </p:spPr>
        <p:txBody>
          <a:bodyPr vert="horz" lIns="90000" tIns="46800" rIns="90000" bIns="46800" rtlCol="0" anchor="ctr" anchorCtr="0">
            <a:noAutofit/>
          </a:bodyPr>
          <a:lstStyle>
            <a:lvl1pPr>
              <a:defRPr sz="3600">
                <a:latin typeface="+mj-ea"/>
                <a:ea typeface="+mj-ea"/>
              </a:defRPr>
            </a:lvl1pPr>
          </a:lstStyle>
          <a:p>
            <a:pPr lvl="0"/>
            <a:r>
              <a:rPr lang="zh-CN" altLang="en-US" dirty="0">
                <a:sym typeface="+mn-ea"/>
              </a:rPr>
              <a:t>单击此处编辑标题</a:t>
            </a:r>
            <a:endParaRPr lang="zh-CN" altLang="en-US" dirty="0"/>
          </a:p>
        </p:txBody>
      </p:sp>
      <p:sp>
        <p:nvSpPr>
          <p:cNvPr id="10" name="文本占位符 9"/>
          <p:cNvSpPr>
            <a:spLocks noGrp="1"/>
          </p:cNvSpPr>
          <p:nvPr>
            <p:ph type="body" idx="13" hasCustomPrompt="1"/>
            <p:custDataLst>
              <p:tags r:id="rId2"/>
            </p:custDataLst>
          </p:nvPr>
        </p:nvSpPr>
        <p:spPr>
          <a:xfrm>
            <a:off x="614400" y="6655058"/>
            <a:ext cx="2171998" cy="260635"/>
          </a:xfrm>
        </p:spPr>
        <p:txBody>
          <a:bodyPr lIns="101600" tIns="38100" rIns="76200" bIns="38100" anchor="t" anchorCtr="0">
            <a:noAutofit/>
          </a:bodyPr>
          <a:lstStyle>
            <a:lvl1pPr marL="0" indent="0" algn="l">
              <a:lnSpc>
                <a:spcPct val="100000"/>
              </a:lnSpc>
              <a:buNone/>
              <a:defRPr sz="1000" b="1" spc="200">
                <a:solidFill>
                  <a:schemeClr val="tx1">
                    <a:lumMod val="75000"/>
                    <a:lumOff val="25000"/>
                  </a:schemeClr>
                </a:solidFill>
                <a:latin typeface="+mj-ea"/>
                <a:ea typeface="+mj-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单击此处编辑数据来源</a:t>
            </a:r>
          </a:p>
        </p:txBody>
      </p:sp>
      <p:sp>
        <p:nvSpPr>
          <p:cNvPr id="6" name="文本框 5">
            <a:extLst>
              <a:ext uri="{FF2B5EF4-FFF2-40B4-BE49-F238E27FC236}">
                <a16:creationId xmlns:a16="http://schemas.microsoft.com/office/drawing/2014/main" id="{BB628D62-4925-FD8E-F239-638872AC5299}"/>
              </a:ext>
            </a:extLst>
          </p:cNvPr>
          <p:cNvSpPr txBox="1"/>
          <p:nvPr userDrawn="1"/>
        </p:nvSpPr>
        <p:spPr>
          <a:xfrm>
            <a:off x="-14276" y="6644221"/>
            <a:ext cx="723403" cy="246221"/>
          </a:xfrm>
          <a:prstGeom prst="rect">
            <a:avLst/>
          </a:prstGeom>
          <a:noFill/>
        </p:spPr>
        <p:txBody>
          <a:bodyPr wrap="square" rtlCol="0">
            <a:spAutoFit/>
          </a:bodyPr>
          <a:lstStyle/>
          <a:p>
            <a:r>
              <a:rPr lang="zh-CN" altLang="en-US" sz="1000" b="1" dirty="0">
                <a:latin typeface="+mj-ea"/>
                <a:ea typeface="+mj-ea"/>
              </a:rPr>
              <a:t>资料来源：</a:t>
            </a:r>
          </a:p>
        </p:txBody>
      </p:sp>
      <p:sp>
        <p:nvSpPr>
          <p:cNvPr id="13" name="文本占位符 2">
            <a:extLst>
              <a:ext uri="{FF2B5EF4-FFF2-40B4-BE49-F238E27FC236}">
                <a16:creationId xmlns:a16="http://schemas.microsoft.com/office/drawing/2014/main" id="{1BD248F0-4DFF-9205-3D79-C53E66B77468}"/>
              </a:ext>
            </a:extLst>
          </p:cNvPr>
          <p:cNvSpPr>
            <a:spLocks noGrp="1"/>
          </p:cNvSpPr>
          <p:nvPr>
            <p:ph idx="15"/>
            <p:custDataLst>
              <p:tags r:id="rId3"/>
            </p:custDataLst>
          </p:nvPr>
        </p:nvSpPr>
        <p:spPr>
          <a:xfrm>
            <a:off x="138355" y="3744408"/>
            <a:ext cx="5882407" cy="2412429"/>
          </a:xfrm>
          <a:prstGeom prst="rect">
            <a:avLst/>
          </a:prstGeom>
        </p:spPr>
        <p:txBody>
          <a:bodyPr vert="horz" lIns="90000" tIns="46800" rIns="90000" bIns="4680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ltLang="en-US" dirty="0"/>
          </a:p>
        </p:txBody>
      </p:sp>
      <p:sp>
        <p:nvSpPr>
          <p:cNvPr id="15" name="文本占位符 2">
            <a:extLst>
              <a:ext uri="{FF2B5EF4-FFF2-40B4-BE49-F238E27FC236}">
                <a16:creationId xmlns:a16="http://schemas.microsoft.com/office/drawing/2014/main" id="{2B270365-EC12-9D71-B59D-4BA65CEF1442}"/>
              </a:ext>
            </a:extLst>
          </p:cNvPr>
          <p:cNvSpPr>
            <a:spLocks noGrp="1"/>
          </p:cNvSpPr>
          <p:nvPr>
            <p:ph idx="16"/>
            <p:custDataLst>
              <p:tags r:id="rId4"/>
            </p:custDataLst>
          </p:nvPr>
        </p:nvSpPr>
        <p:spPr>
          <a:xfrm>
            <a:off x="6170977" y="3744408"/>
            <a:ext cx="5882407" cy="2412429"/>
          </a:xfrm>
          <a:prstGeom prst="rect">
            <a:avLst/>
          </a:prstGeom>
        </p:spPr>
        <p:txBody>
          <a:bodyPr vert="horz" lIns="90000" tIns="46800" rIns="90000" bIns="4680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ltLang="en-US" dirty="0"/>
          </a:p>
        </p:txBody>
      </p:sp>
      <p:sp>
        <p:nvSpPr>
          <p:cNvPr id="3" name="文本占位符 2">
            <a:extLst>
              <a:ext uri="{FF2B5EF4-FFF2-40B4-BE49-F238E27FC236}">
                <a16:creationId xmlns:a16="http://schemas.microsoft.com/office/drawing/2014/main" id="{DE256F3E-8826-EAFB-5572-A9DF4CAC254E}"/>
              </a:ext>
            </a:extLst>
          </p:cNvPr>
          <p:cNvSpPr>
            <a:spLocks noGrp="1"/>
          </p:cNvSpPr>
          <p:nvPr>
            <p:ph idx="1"/>
            <p:custDataLst>
              <p:tags r:id="rId5"/>
            </p:custDataLst>
          </p:nvPr>
        </p:nvSpPr>
        <p:spPr>
          <a:xfrm>
            <a:off x="127000" y="920617"/>
            <a:ext cx="3783368" cy="2470284"/>
          </a:xfrm>
          <a:prstGeom prst="rect">
            <a:avLst/>
          </a:prstGeom>
        </p:spPr>
        <p:txBody>
          <a:bodyPr vert="horz" lIns="90000" tIns="46800" rIns="90000" bIns="46800" rtlCol="0">
            <a:normAutofit/>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5" name="文本占位符 2">
            <a:extLst>
              <a:ext uri="{FF2B5EF4-FFF2-40B4-BE49-F238E27FC236}">
                <a16:creationId xmlns:a16="http://schemas.microsoft.com/office/drawing/2014/main" id="{3F0C0BFF-164C-195C-3361-76CDB74832C0}"/>
              </a:ext>
            </a:extLst>
          </p:cNvPr>
          <p:cNvSpPr>
            <a:spLocks noGrp="1"/>
          </p:cNvSpPr>
          <p:nvPr>
            <p:ph idx="17"/>
            <p:custDataLst>
              <p:tags r:id="rId6"/>
            </p:custDataLst>
          </p:nvPr>
        </p:nvSpPr>
        <p:spPr>
          <a:xfrm>
            <a:off x="4204316" y="910200"/>
            <a:ext cx="3783368" cy="2470284"/>
          </a:xfrm>
          <a:prstGeom prst="rect">
            <a:avLst/>
          </a:prstGeom>
        </p:spPr>
        <p:txBody>
          <a:bodyPr vert="horz" lIns="90000" tIns="46800" rIns="90000" bIns="46800" rtlCol="0">
            <a:normAutofit/>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11" name="文本占位符 2">
            <a:extLst>
              <a:ext uri="{FF2B5EF4-FFF2-40B4-BE49-F238E27FC236}">
                <a16:creationId xmlns:a16="http://schemas.microsoft.com/office/drawing/2014/main" id="{45994539-C782-BDC1-7880-55B268EEB39C}"/>
              </a:ext>
            </a:extLst>
          </p:cNvPr>
          <p:cNvSpPr>
            <a:spLocks noGrp="1"/>
          </p:cNvSpPr>
          <p:nvPr>
            <p:ph idx="18"/>
            <p:custDataLst>
              <p:tags r:id="rId7"/>
            </p:custDataLst>
          </p:nvPr>
        </p:nvSpPr>
        <p:spPr>
          <a:xfrm>
            <a:off x="8281632" y="920617"/>
            <a:ext cx="3783368" cy="2470284"/>
          </a:xfrm>
          <a:prstGeom prst="rect">
            <a:avLst/>
          </a:prstGeom>
        </p:spPr>
        <p:txBody>
          <a:bodyPr vert="horz" lIns="90000" tIns="46800" rIns="90000" bIns="46800" rtlCol="0">
            <a:normAutofit/>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14" name="文本占位符 11">
            <a:extLst>
              <a:ext uri="{FF2B5EF4-FFF2-40B4-BE49-F238E27FC236}">
                <a16:creationId xmlns:a16="http://schemas.microsoft.com/office/drawing/2014/main" id="{EA0D174D-D5AB-BA58-A50D-7C3D71065271}"/>
              </a:ext>
            </a:extLst>
          </p:cNvPr>
          <p:cNvSpPr>
            <a:spLocks noGrp="1"/>
          </p:cNvSpPr>
          <p:nvPr>
            <p:ph type="body" sz="quarter" idx="38" hasCustomPrompt="1"/>
          </p:nvPr>
        </p:nvSpPr>
        <p:spPr>
          <a:xfrm>
            <a:off x="125050" y="643833"/>
            <a:ext cx="3783368" cy="238290"/>
          </a:xfrm>
          <a:prstGeom prst="rect">
            <a:avLst/>
          </a:prstGeom>
          <a:solidFill>
            <a:schemeClr val="bg1"/>
          </a:solidFill>
          <a:ln>
            <a:solidFill>
              <a:schemeClr val="tx1"/>
            </a:solidFill>
            <a:prstDash val="sysDot"/>
          </a:ln>
          <a:effectLst>
            <a:innerShdw dist="12700" dir="5400000">
              <a:srgbClr val="C20000"/>
            </a:innerShdw>
          </a:effectLst>
        </p:spPr>
        <p:txBody>
          <a:bodyPr vert="horz" wrap="square" lIns="77925" tIns="38963" rIns="77925" bIns="38963" rtlCol="0" anchor="ctr" anchorCtr="1">
            <a:noAutofit/>
          </a:bodyPr>
          <a:lstStyle>
            <a:lvl1pPr>
              <a:buFontTx/>
              <a:buNone/>
              <a:defRPr lang="zh-CN" altLang="en-US" sz="1200" b="1" dirty="0" smtClean="0">
                <a:solidFill>
                  <a:schemeClr val="tx1"/>
                </a:solidFill>
                <a:latin typeface="+mj-ea"/>
                <a:ea typeface="+mj-ea"/>
              </a:defRPr>
            </a:lvl1pPr>
          </a:lstStyle>
          <a:p>
            <a:pPr marL="0" lvl="0" indent="0">
              <a:buFontTx/>
              <a:buNone/>
            </a:pPr>
            <a:r>
              <a:rPr lang="zh-CN" altLang="en-US" dirty="0"/>
              <a:t>标题</a:t>
            </a:r>
          </a:p>
        </p:txBody>
      </p:sp>
      <p:sp>
        <p:nvSpPr>
          <p:cNvPr id="17" name="文本占位符 11">
            <a:extLst>
              <a:ext uri="{FF2B5EF4-FFF2-40B4-BE49-F238E27FC236}">
                <a16:creationId xmlns:a16="http://schemas.microsoft.com/office/drawing/2014/main" id="{56398D06-2D3E-96FD-797D-1B8F2987FEFA}"/>
              </a:ext>
            </a:extLst>
          </p:cNvPr>
          <p:cNvSpPr>
            <a:spLocks noGrp="1"/>
          </p:cNvSpPr>
          <p:nvPr>
            <p:ph type="body" sz="quarter" idx="40" hasCustomPrompt="1"/>
          </p:nvPr>
        </p:nvSpPr>
        <p:spPr>
          <a:xfrm>
            <a:off x="4204316" y="636831"/>
            <a:ext cx="3783368" cy="238290"/>
          </a:xfrm>
          <a:prstGeom prst="rect">
            <a:avLst/>
          </a:prstGeom>
          <a:solidFill>
            <a:schemeClr val="bg1"/>
          </a:solidFill>
          <a:ln>
            <a:solidFill>
              <a:schemeClr val="tx1"/>
            </a:solidFill>
            <a:prstDash val="sysDot"/>
          </a:ln>
          <a:effectLst>
            <a:innerShdw dist="12700" dir="5400000">
              <a:srgbClr val="C20000"/>
            </a:innerShdw>
          </a:effectLst>
        </p:spPr>
        <p:txBody>
          <a:bodyPr vert="horz" wrap="square" lIns="77925" tIns="38963" rIns="77925" bIns="38963" rtlCol="0" anchor="ctr" anchorCtr="1">
            <a:noAutofit/>
          </a:bodyPr>
          <a:lstStyle>
            <a:lvl1pPr>
              <a:buFontTx/>
              <a:buNone/>
              <a:defRPr lang="zh-CN" altLang="en-US" sz="1200" b="1" dirty="0" smtClean="0">
                <a:solidFill>
                  <a:schemeClr val="tx1"/>
                </a:solidFill>
                <a:latin typeface="+mj-ea"/>
                <a:ea typeface="+mj-ea"/>
              </a:defRPr>
            </a:lvl1pPr>
          </a:lstStyle>
          <a:p>
            <a:pPr marL="0" lvl="0" indent="0">
              <a:buFontTx/>
              <a:buNone/>
            </a:pPr>
            <a:r>
              <a:rPr lang="zh-CN" altLang="en-US" dirty="0"/>
              <a:t>标题</a:t>
            </a:r>
          </a:p>
        </p:txBody>
      </p:sp>
      <p:sp>
        <p:nvSpPr>
          <p:cNvPr id="21" name="文本占位符 11">
            <a:extLst>
              <a:ext uri="{FF2B5EF4-FFF2-40B4-BE49-F238E27FC236}">
                <a16:creationId xmlns:a16="http://schemas.microsoft.com/office/drawing/2014/main" id="{CDDB76DA-F715-8146-E189-2ABB755EBCF9}"/>
              </a:ext>
            </a:extLst>
          </p:cNvPr>
          <p:cNvSpPr>
            <a:spLocks noGrp="1"/>
          </p:cNvSpPr>
          <p:nvPr>
            <p:ph type="body" sz="quarter" idx="42" hasCustomPrompt="1"/>
          </p:nvPr>
        </p:nvSpPr>
        <p:spPr>
          <a:xfrm>
            <a:off x="8281632" y="617479"/>
            <a:ext cx="3783368" cy="238290"/>
          </a:xfrm>
          <a:prstGeom prst="rect">
            <a:avLst/>
          </a:prstGeom>
          <a:solidFill>
            <a:schemeClr val="bg1"/>
          </a:solidFill>
          <a:ln>
            <a:solidFill>
              <a:schemeClr val="tx1"/>
            </a:solidFill>
            <a:prstDash val="sysDot"/>
          </a:ln>
          <a:effectLst>
            <a:innerShdw dist="12700" dir="5400000">
              <a:srgbClr val="C20000"/>
            </a:innerShdw>
          </a:effectLst>
        </p:spPr>
        <p:txBody>
          <a:bodyPr vert="horz" wrap="square" lIns="77925" tIns="38963" rIns="77925" bIns="38963" rtlCol="0" anchor="ctr" anchorCtr="1">
            <a:noAutofit/>
          </a:bodyPr>
          <a:lstStyle>
            <a:lvl1pPr>
              <a:buFontTx/>
              <a:buNone/>
              <a:defRPr lang="zh-CN" altLang="en-US" sz="1200" b="1" dirty="0" smtClean="0">
                <a:solidFill>
                  <a:schemeClr val="tx1"/>
                </a:solidFill>
                <a:latin typeface="+mj-ea"/>
                <a:ea typeface="+mj-ea"/>
              </a:defRPr>
            </a:lvl1pPr>
          </a:lstStyle>
          <a:p>
            <a:pPr marL="0" lvl="0" indent="0">
              <a:buFontTx/>
              <a:buNone/>
            </a:pPr>
            <a:r>
              <a:rPr lang="zh-CN" altLang="en-US" dirty="0"/>
              <a:t>标题</a:t>
            </a:r>
          </a:p>
        </p:txBody>
      </p:sp>
      <p:sp>
        <p:nvSpPr>
          <p:cNvPr id="23" name="文本占位符 11">
            <a:extLst>
              <a:ext uri="{FF2B5EF4-FFF2-40B4-BE49-F238E27FC236}">
                <a16:creationId xmlns:a16="http://schemas.microsoft.com/office/drawing/2014/main" id="{2508874D-6255-3754-7707-508D39A20213}"/>
              </a:ext>
            </a:extLst>
          </p:cNvPr>
          <p:cNvSpPr>
            <a:spLocks noGrp="1"/>
          </p:cNvSpPr>
          <p:nvPr>
            <p:ph type="body" sz="quarter" idx="44" hasCustomPrompt="1"/>
          </p:nvPr>
        </p:nvSpPr>
        <p:spPr>
          <a:xfrm>
            <a:off x="125049" y="3473417"/>
            <a:ext cx="5875717" cy="238290"/>
          </a:xfrm>
          <a:prstGeom prst="rect">
            <a:avLst/>
          </a:prstGeom>
          <a:solidFill>
            <a:schemeClr val="bg1"/>
          </a:solidFill>
          <a:ln>
            <a:solidFill>
              <a:schemeClr val="tx1"/>
            </a:solidFill>
            <a:prstDash val="sysDot"/>
          </a:ln>
          <a:effectLst>
            <a:innerShdw dist="12700" dir="5400000">
              <a:srgbClr val="C20000"/>
            </a:innerShdw>
          </a:effectLst>
        </p:spPr>
        <p:txBody>
          <a:bodyPr vert="horz" wrap="square" lIns="77925" tIns="38963" rIns="77925" bIns="38963" rtlCol="0" anchor="ctr" anchorCtr="1">
            <a:noAutofit/>
          </a:bodyPr>
          <a:lstStyle>
            <a:lvl1pPr>
              <a:buFontTx/>
              <a:buNone/>
              <a:defRPr lang="zh-CN" altLang="en-US" sz="1200" b="1" dirty="0" smtClean="0">
                <a:solidFill>
                  <a:schemeClr val="tx1"/>
                </a:solidFill>
                <a:latin typeface="+mj-ea"/>
                <a:ea typeface="+mj-ea"/>
              </a:defRPr>
            </a:lvl1pPr>
          </a:lstStyle>
          <a:p>
            <a:pPr marL="0" lvl="0" indent="0">
              <a:buFontTx/>
              <a:buNone/>
            </a:pPr>
            <a:r>
              <a:rPr lang="zh-CN" altLang="en-US" dirty="0"/>
              <a:t>标题</a:t>
            </a:r>
          </a:p>
        </p:txBody>
      </p:sp>
      <p:sp>
        <p:nvSpPr>
          <p:cNvPr id="25" name="文本占位符 11">
            <a:extLst>
              <a:ext uri="{FF2B5EF4-FFF2-40B4-BE49-F238E27FC236}">
                <a16:creationId xmlns:a16="http://schemas.microsoft.com/office/drawing/2014/main" id="{E8D063C2-4E25-C467-C983-538173A3711F}"/>
              </a:ext>
            </a:extLst>
          </p:cNvPr>
          <p:cNvSpPr>
            <a:spLocks noGrp="1"/>
          </p:cNvSpPr>
          <p:nvPr>
            <p:ph type="body" sz="quarter" idx="46" hasCustomPrompt="1"/>
          </p:nvPr>
        </p:nvSpPr>
        <p:spPr>
          <a:xfrm>
            <a:off x="6191236" y="3473417"/>
            <a:ext cx="5875717" cy="238290"/>
          </a:xfrm>
          <a:prstGeom prst="rect">
            <a:avLst/>
          </a:prstGeom>
          <a:solidFill>
            <a:schemeClr val="bg1"/>
          </a:solidFill>
          <a:ln>
            <a:solidFill>
              <a:schemeClr val="tx1"/>
            </a:solidFill>
            <a:prstDash val="sysDot"/>
          </a:ln>
          <a:effectLst>
            <a:innerShdw dist="12700" dir="5400000">
              <a:srgbClr val="C20000"/>
            </a:innerShdw>
          </a:effectLst>
        </p:spPr>
        <p:txBody>
          <a:bodyPr vert="horz" wrap="square" lIns="77925" tIns="38963" rIns="77925" bIns="38963" rtlCol="0" anchor="ctr" anchorCtr="1">
            <a:noAutofit/>
          </a:bodyPr>
          <a:lstStyle>
            <a:lvl1pPr>
              <a:buFontTx/>
              <a:buNone/>
              <a:defRPr lang="zh-CN" altLang="en-US" sz="1200" b="1" dirty="0" smtClean="0">
                <a:solidFill>
                  <a:schemeClr val="tx1"/>
                </a:solidFill>
                <a:latin typeface="+mj-ea"/>
                <a:ea typeface="+mj-ea"/>
              </a:defRPr>
            </a:lvl1pPr>
          </a:lstStyle>
          <a:p>
            <a:pPr marL="0" lvl="0" indent="0">
              <a:buFontTx/>
              <a:buNone/>
            </a:pPr>
            <a:r>
              <a:rPr lang="zh-CN" altLang="en-US" dirty="0"/>
              <a:t>标题</a:t>
            </a:r>
          </a:p>
        </p:txBody>
      </p:sp>
      <p:pic>
        <p:nvPicPr>
          <p:cNvPr id="18" name="图片 17">
            <a:extLst>
              <a:ext uri="{FF2B5EF4-FFF2-40B4-BE49-F238E27FC236}">
                <a16:creationId xmlns:a16="http://schemas.microsoft.com/office/drawing/2014/main" id="{368C5D18-872B-D57C-1F13-400B6FDC7566}"/>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10741484" y="5018"/>
            <a:ext cx="1311900" cy="517488"/>
          </a:xfrm>
          <a:prstGeom prst="rect">
            <a:avLst/>
          </a:prstGeom>
        </p:spPr>
      </p:pic>
    </p:spTree>
    <p:extLst>
      <p:ext uri="{BB962C8B-B14F-4D97-AF65-F5344CB8AC3E}">
        <p14:creationId xmlns:p14="http://schemas.microsoft.com/office/powerpoint/2010/main" val="146396525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3_普通常用板式">
    <p:spTree>
      <p:nvGrpSpPr>
        <p:cNvPr id="1" name=""/>
        <p:cNvGrpSpPr/>
        <p:nvPr/>
      </p:nvGrpSpPr>
      <p:grpSpPr>
        <a:xfrm>
          <a:off x="0" y="0"/>
          <a:ext cx="0" cy="0"/>
          <a:chOff x="0" y="0"/>
          <a:chExt cx="0" cy="0"/>
        </a:xfrm>
      </p:grpSpPr>
      <p:sp>
        <p:nvSpPr>
          <p:cNvPr id="7" name="矩形 6"/>
          <p:cNvSpPr/>
          <p:nvPr userDrawn="1"/>
        </p:nvSpPr>
        <p:spPr>
          <a:xfrm>
            <a:off x="3192145" y="6675120"/>
            <a:ext cx="9000000" cy="1800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userDrawn="1"/>
        </p:nvSpPr>
        <p:spPr>
          <a:xfrm>
            <a:off x="0" y="6495415"/>
            <a:ext cx="9000000" cy="17970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userDrawn="1"/>
        </p:nvSpPr>
        <p:spPr>
          <a:xfrm>
            <a:off x="635" y="532130"/>
            <a:ext cx="12191365" cy="720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标题 3"/>
          <p:cNvSpPr>
            <a:spLocks noGrp="1"/>
          </p:cNvSpPr>
          <p:nvPr>
            <p:ph type="title" hasCustomPrompt="1"/>
            <p:custDataLst>
              <p:tags r:id="rId1"/>
            </p:custDataLst>
          </p:nvPr>
        </p:nvSpPr>
        <p:spPr>
          <a:xfrm>
            <a:off x="635" y="0"/>
            <a:ext cx="10464800" cy="532130"/>
          </a:xfrm>
        </p:spPr>
        <p:txBody>
          <a:bodyPr vert="horz" lIns="90000" tIns="46800" rIns="90000" bIns="46800" rtlCol="0" anchor="ctr" anchorCtr="0">
            <a:noAutofit/>
          </a:bodyPr>
          <a:lstStyle>
            <a:lvl1pPr>
              <a:defRPr sz="3600">
                <a:latin typeface="+mj-ea"/>
                <a:ea typeface="+mj-ea"/>
              </a:defRPr>
            </a:lvl1pPr>
          </a:lstStyle>
          <a:p>
            <a:pPr lvl="0"/>
            <a:r>
              <a:rPr lang="zh-CN" altLang="en-US" dirty="0">
                <a:sym typeface="+mn-ea"/>
              </a:rPr>
              <a:t>单击此处编辑标题</a:t>
            </a:r>
            <a:endParaRPr lang="zh-CN" altLang="en-US" dirty="0"/>
          </a:p>
        </p:txBody>
      </p:sp>
      <p:sp>
        <p:nvSpPr>
          <p:cNvPr id="10" name="文本占位符 9"/>
          <p:cNvSpPr>
            <a:spLocks noGrp="1"/>
          </p:cNvSpPr>
          <p:nvPr>
            <p:ph type="body" idx="13" hasCustomPrompt="1"/>
            <p:custDataLst>
              <p:tags r:id="rId2"/>
            </p:custDataLst>
          </p:nvPr>
        </p:nvSpPr>
        <p:spPr>
          <a:xfrm>
            <a:off x="614400" y="6655058"/>
            <a:ext cx="2171998" cy="260635"/>
          </a:xfrm>
        </p:spPr>
        <p:txBody>
          <a:bodyPr lIns="101600" tIns="38100" rIns="76200" bIns="38100" anchor="t" anchorCtr="0">
            <a:noAutofit/>
          </a:bodyPr>
          <a:lstStyle>
            <a:lvl1pPr marL="0" indent="0" algn="l">
              <a:lnSpc>
                <a:spcPct val="100000"/>
              </a:lnSpc>
              <a:buNone/>
              <a:defRPr sz="1000" b="1" spc="200">
                <a:solidFill>
                  <a:schemeClr val="tx1">
                    <a:lumMod val="75000"/>
                    <a:lumOff val="25000"/>
                  </a:schemeClr>
                </a:solidFill>
                <a:latin typeface="+mj-ea"/>
                <a:ea typeface="+mj-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单击此处编辑数据来源</a:t>
            </a:r>
          </a:p>
        </p:txBody>
      </p:sp>
      <p:sp>
        <p:nvSpPr>
          <p:cNvPr id="3" name="文本占位符 2">
            <a:extLst>
              <a:ext uri="{FF2B5EF4-FFF2-40B4-BE49-F238E27FC236}">
                <a16:creationId xmlns:a16="http://schemas.microsoft.com/office/drawing/2014/main" id="{DE256F3E-8826-EAFB-5572-A9DF4CAC254E}"/>
              </a:ext>
            </a:extLst>
          </p:cNvPr>
          <p:cNvSpPr>
            <a:spLocks noGrp="1"/>
          </p:cNvSpPr>
          <p:nvPr>
            <p:ph idx="1"/>
            <p:custDataLst>
              <p:tags r:id="rId3"/>
            </p:custDataLst>
          </p:nvPr>
        </p:nvSpPr>
        <p:spPr>
          <a:xfrm>
            <a:off x="118361" y="892111"/>
            <a:ext cx="3783368" cy="2495810"/>
          </a:xfrm>
          <a:prstGeom prst="rect">
            <a:avLst/>
          </a:prstGeom>
        </p:spPr>
        <p:txBody>
          <a:bodyPr vert="horz" lIns="90000" tIns="46800" rIns="90000" bIns="46800" rtlCol="0">
            <a:normAutofit/>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6" name="文本框 5">
            <a:extLst>
              <a:ext uri="{FF2B5EF4-FFF2-40B4-BE49-F238E27FC236}">
                <a16:creationId xmlns:a16="http://schemas.microsoft.com/office/drawing/2014/main" id="{BB628D62-4925-FD8E-F239-638872AC5299}"/>
              </a:ext>
            </a:extLst>
          </p:cNvPr>
          <p:cNvSpPr txBox="1"/>
          <p:nvPr userDrawn="1"/>
        </p:nvSpPr>
        <p:spPr>
          <a:xfrm>
            <a:off x="-14276" y="6644221"/>
            <a:ext cx="723403" cy="246221"/>
          </a:xfrm>
          <a:prstGeom prst="rect">
            <a:avLst/>
          </a:prstGeom>
          <a:noFill/>
        </p:spPr>
        <p:txBody>
          <a:bodyPr wrap="square" rtlCol="0">
            <a:spAutoFit/>
          </a:bodyPr>
          <a:lstStyle/>
          <a:p>
            <a:r>
              <a:rPr lang="zh-CN" altLang="en-US" sz="1000" b="1" dirty="0">
                <a:latin typeface="+mj-ea"/>
                <a:ea typeface="+mj-ea"/>
              </a:rPr>
              <a:t>资料来源：</a:t>
            </a:r>
          </a:p>
        </p:txBody>
      </p:sp>
      <p:sp>
        <p:nvSpPr>
          <p:cNvPr id="5" name="文本占位符 2">
            <a:extLst>
              <a:ext uri="{FF2B5EF4-FFF2-40B4-BE49-F238E27FC236}">
                <a16:creationId xmlns:a16="http://schemas.microsoft.com/office/drawing/2014/main" id="{ABBC558D-124E-B845-DBC8-4E2DC34C8C5C}"/>
              </a:ext>
            </a:extLst>
          </p:cNvPr>
          <p:cNvSpPr>
            <a:spLocks noGrp="1"/>
          </p:cNvSpPr>
          <p:nvPr>
            <p:ph idx="16"/>
            <p:custDataLst>
              <p:tags r:id="rId4"/>
            </p:custDataLst>
          </p:nvPr>
        </p:nvSpPr>
        <p:spPr>
          <a:xfrm>
            <a:off x="4204316" y="892111"/>
            <a:ext cx="3783368" cy="2495810"/>
          </a:xfrm>
          <a:prstGeom prst="rect">
            <a:avLst/>
          </a:prstGeom>
        </p:spPr>
        <p:txBody>
          <a:bodyPr vert="horz" lIns="90000" tIns="46800" rIns="90000" bIns="4680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ltLang="en-US" dirty="0"/>
          </a:p>
        </p:txBody>
      </p:sp>
      <p:sp>
        <p:nvSpPr>
          <p:cNvPr id="14" name="文本占位符 2">
            <a:extLst>
              <a:ext uri="{FF2B5EF4-FFF2-40B4-BE49-F238E27FC236}">
                <a16:creationId xmlns:a16="http://schemas.microsoft.com/office/drawing/2014/main" id="{6AC49DD8-E8E0-AAA0-8F49-CD82065DDED7}"/>
              </a:ext>
            </a:extLst>
          </p:cNvPr>
          <p:cNvSpPr>
            <a:spLocks noGrp="1"/>
          </p:cNvSpPr>
          <p:nvPr>
            <p:ph idx="18"/>
            <p:custDataLst>
              <p:tags r:id="rId5"/>
            </p:custDataLst>
          </p:nvPr>
        </p:nvSpPr>
        <p:spPr>
          <a:xfrm>
            <a:off x="8250010" y="892111"/>
            <a:ext cx="3783368" cy="2495810"/>
          </a:xfrm>
          <a:prstGeom prst="rect">
            <a:avLst/>
          </a:prstGeom>
        </p:spPr>
        <p:txBody>
          <a:bodyPr vert="horz" lIns="90000" tIns="46800" rIns="90000" bIns="4680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ltLang="en-US" dirty="0"/>
          </a:p>
        </p:txBody>
      </p:sp>
      <p:sp>
        <p:nvSpPr>
          <p:cNvPr id="15" name="文本占位符 11">
            <a:extLst>
              <a:ext uri="{FF2B5EF4-FFF2-40B4-BE49-F238E27FC236}">
                <a16:creationId xmlns:a16="http://schemas.microsoft.com/office/drawing/2014/main" id="{4E0686EA-8E37-6CA2-4C7D-C8FF6FD7E1AE}"/>
              </a:ext>
            </a:extLst>
          </p:cNvPr>
          <p:cNvSpPr>
            <a:spLocks noGrp="1"/>
          </p:cNvSpPr>
          <p:nvPr>
            <p:ph type="body" sz="quarter" idx="38" hasCustomPrompt="1"/>
          </p:nvPr>
        </p:nvSpPr>
        <p:spPr>
          <a:xfrm>
            <a:off x="125050" y="623782"/>
            <a:ext cx="3776679" cy="238290"/>
          </a:xfrm>
          <a:prstGeom prst="rect">
            <a:avLst/>
          </a:prstGeom>
          <a:solidFill>
            <a:schemeClr val="bg1"/>
          </a:solidFill>
          <a:ln>
            <a:solidFill>
              <a:schemeClr val="tx1"/>
            </a:solidFill>
            <a:prstDash val="sysDot"/>
          </a:ln>
          <a:effectLst>
            <a:innerShdw dist="12700" dir="5400000">
              <a:srgbClr val="C20000"/>
            </a:innerShdw>
          </a:effectLst>
        </p:spPr>
        <p:txBody>
          <a:bodyPr vert="horz" wrap="square" lIns="77925" tIns="38963" rIns="77925" bIns="38963" rtlCol="0" anchor="ctr" anchorCtr="1">
            <a:noAutofit/>
          </a:bodyPr>
          <a:lstStyle>
            <a:lvl1pPr>
              <a:buFontTx/>
              <a:buNone/>
              <a:defRPr lang="zh-CN" altLang="en-US" sz="1200" b="1" dirty="0" smtClean="0">
                <a:solidFill>
                  <a:schemeClr val="tx1"/>
                </a:solidFill>
                <a:latin typeface="+mj-ea"/>
                <a:ea typeface="+mj-ea"/>
              </a:defRPr>
            </a:lvl1pPr>
          </a:lstStyle>
          <a:p>
            <a:pPr marL="0" lvl="0" indent="0">
              <a:buFontTx/>
              <a:buNone/>
            </a:pPr>
            <a:r>
              <a:rPr lang="zh-CN" altLang="en-US" dirty="0"/>
              <a:t>标题</a:t>
            </a:r>
          </a:p>
        </p:txBody>
      </p:sp>
      <p:sp>
        <p:nvSpPr>
          <p:cNvPr id="18" name="文本占位符 11">
            <a:extLst>
              <a:ext uri="{FF2B5EF4-FFF2-40B4-BE49-F238E27FC236}">
                <a16:creationId xmlns:a16="http://schemas.microsoft.com/office/drawing/2014/main" id="{DCE9534A-9C85-0CA8-29C8-75FF66560F15}"/>
              </a:ext>
            </a:extLst>
          </p:cNvPr>
          <p:cNvSpPr>
            <a:spLocks noGrp="1"/>
          </p:cNvSpPr>
          <p:nvPr>
            <p:ph type="body" sz="quarter" idx="40" hasCustomPrompt="1"/>
          </p:nvPr>
        </p:nvSpPr>
        <p:spPr>
          <a:xfrm>
            <a:off x="4185749" y="628975"/>
            <a:ext cx="3776679" cy="238290"/>
          </a:xfrm>
          <a:prstGeom prst="rect">
            <a:avLst/>
          </a:prstGeom>
          <a:solidFill>
            <a:schemeClr val="bg1"/>
          </a:solidFill>
          <a:ln>
            <a:solidFill>
              <a:schemeClr val="tx1"/>
            </a:solidFill>
            <a:prstDash val="sysDot"/>
          </a:ln>
          <a:effectLst>
            <a:innerShdw dist="12700" dir="5400000">
              <a:srgbClr val="C20000"/>
            </a:innerShdw>
          </a:effectLst>
        </p:spPr>
        <p:txBody>
          <a:bodyPr vert="horz" wrap="square" lIns="77925" tIns="38963" rIns="77925" bIns="38963" rtlCol="0" anchor="ctr" anchorCtr="1">
            <a:noAutofit/>
          </a:bodyPr>
          <a:lstStyle>
            <a:lvl1pPr>
              <a:buFontTx/>
              <a:buNone/>
              <a:defRPr lang="zh-CN" altLang="en-US" sz="1200" b="1" dirty="0" smtClean="0">
                <a:solidFill>
                  <a:schemeClr val="tx1"/>
                </a:solidFill>
                <a:latin typeface="+mj-ea"/>
                <a:ea typeface="+mj-ea"/>
              </a:defRPr>
            </a:lvl1pPr>
          </a:lstStyle>
          <a:p>
            <a:pPr marL="0" lvl="0" indent="0">
              <a:buFontTx/>
              <a:buNone/>
            </a:pPr>
            <a:r>
              <a:rPr lang="zh-CN" altLang="en-US" dirty="0"/>
              <a:t>标题</a:t>
            </a:r>
          </a:p>
        </p:txBody>
      </p:sp>
      <p:sp>
        <p:nvSpPr>
          <p:cNvPr id="20" name="文本占位符 11">
            <a:extLst>
              <a:ext uri="{FF2B5EF4-FFF2-40B4-BE49-F238E27FC236}">
                <a16:creationId xmlns:a16="http://schemas.microsoft.com/office/drawing/2014/main" id="{02BBC0DD-FD9B-B5AC-5BF9-69AE4C4C75AD}"/>
              </a:ext>
            </a:extLst>
          </p:cNvPr>
          <p:cNvSpPr>
            <a:spLocks noGrp="1"/>
          </p:cNvSpPr>
          <p:nvPr>
            <p:ph type="body" sz="quarter" idx="42" hasCustomPrompt="1"/>
          </p:nvPr>
        </p:nvSpPr>
        <p:spPr>
          <a:xfrm>
            <a:off x="8250010" y="628975"/>
            <a:ext cx="3776679" cy="238290"/>
          </a:xfrm>
          <a:prstGeom prst="rect">
            <a:avLst/>
          </a:prstGeom>
          <a:solidFill>
            <a:schemeClr val="bg1"/>
          </a:solidFill>
          <a:ln>
            <a:solidFill>
              <a:schemeClr val="tx1"/>
            </a:solidFill>
            <a:prstDash val="sysDot"/>
          </a:ln>
          <a:effectLst>
            <a:innerShdw dist="12700" dir="5400000">
              <a:srgbClr val="C20000"/>
            </a:innerShdw>
          </a:effectLst>
        </p:spPr>
        <p:txBody>
          <a:bodyPr vert="horz" wrap="square" lIns="77925" tIns="38963" rIns="77925" bIns="38963" rtlCol="0" anchor="ctr" anchorCtr="1">
            <a:noAutofit/>
          </a:bodyPr>
          <a:lstStyle>
            <a:lvl1pPr>
              <a:buFontTx/>
              <a:buNone/>
              <a:defRPr lang="zh-CN" altLang="en-US" sz="1200" b="1" dirty="0" smtClean="0">
                <a:solidFill>
                  <a:schemeClr val="tx1"/>
                </a:solidFill>
                <a:latin typeface="+mj-ea"/>
                <a:ea typeface="+mj-ea"/>
              </a:defRPr>
            </a:lvl1pPr>
          </a:lstStyle>
          <a:p>
            <a:pPr marL="0" lvl="0" indent="0">
              <a:buFontTx/>
              <a:buNone/>
            </a:pPr>
            <a:r>
              <a:rPr lang="zh-CN" altLang="en-US" dirty="0"/>
              <a:t>标题</a:t>
            </a:r>
          </a:p>
        </p:txBody>
      </p:sp>
      <p:sp>
        <p:nvSpPr>
          <p:cNvPr id="21" name="文本占位符 2">
            <a:extLst>
              <a:ext uri="{FF2B5EF4-FFF2-40B4-BE49-F238E27FC236}">
                <a16:creationId xmlns:a16="http://schemas.microsoft.com/office/drawing/2014/main" id="{64B2872D-75DE-AAB4-82F6-2B674F2653A7}"/>
              </a:ext>
            </a:extLst>
          </p:cNvPr>
          <p:cNvSpPr>
            <a:spLocks noGrp="1"/>
          </p:cNvSpPr>
          <p:nvPr>
            <p:ph idx="43"/>
            <p:custDataLst>
              <p:tags r:id="rId6"/>
            </p:custDataLst>
          </p:nvPr>
        </p:nvSpPr>
        <p:spPr>
          <a:xfrm>
            <a:off x="138367" y="3798691"/>
            <a:ext cx="3783368" cy="2525848"/>
          </a:xfrm>
          <a:prstGeom prst="rect">
            <a:avLst/>
          </a:prstGeom>
        </p:spPr>
        <p:txBody>
          <a:bodyPr vert="horz" lIns="90000" tIns="46800" rIns="90000" bIns="46800" rtlCol="0">
            <a:normAutofit/>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22" name="文本占位符 2">
            <a:extLst>
              <a:ext uri="{FF2B5EF4-FFF2-40B4-BE49-F238E27FC236}">
                <a16:creationId xmlns:a16="http://schemas.microsoft.com/office/drawing/2014/main" id="{18681FA3-BC74-E5FD-BDE5-740D36714D4C}"/>
              </a:ext>
            </a:extLst>
          </p:cNvPr>
          <p:cNvSpPr>
            <a:spLocks noGrp="1"/>
          </p:cNvSpPr>
          <p:nvPr>
            <p:ph idx="44"/>
            <p:custDataLst>
              <p:tags r:id="rId7"/>
            </p:custDataLst>
          </p:nvPr>
        </p:nvSpPr>
        <p:spPr>
          <a:xfrm>
            <a:off x="4224322" y="3798691"/>
            <a:ext cx="3783368" cy="2525848"/>
          </a:xfrm>
          <a:prstGeom prst="rect">
            <a:avLst/>
          </a:prstGeom>
        </p:spPr>
        <p:txBody>
          <a:bodyPr vert="horz" lIns="90000" tIns="46800" rIns="90000" bIns="4680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ltLang="en-US" dirty="0"/>
          </a:p>
        </p:txBody>
      </p:sp>
      <p:sp>
        <p:nvSpPr>
          <p:cNvPr id="23" name="文本占位符 2">
            <a:extLst>
              <a:ext uri="{FF2B5EF4-FFF2-40B4-BE49-F238E27FC236}">
                <a16:creationId xmlns:a16="http://schemas.microsoft.com/office/drawing/2014/main" id="{D804F2B3-154A-F8C8-5DB5-2EADBAF252B3}"/>
              </a:ext>
            </a:extLst>
          </p:cNvPr>
          <p:cNvSpPr>
            <a:spLocks noGrp="1"/>
          </p:cNvSpPr>
          <p:nvPr>
            <p:ph idx="45"/>
            <p:custDataLst>
              <p:tags r:id="rId8"/>
            </p:custDataLst>
          </p:nvPr>
        </p:nvSpPr>
        <p:spPr>
          <a:xfrm>
            <a:off x="8270016" y="3798691"/>
            <a:ext cx="3783368" cy="2525848"/>
          </a:xfrm>
          <a:prstGeom prst="rect">
            <a:avLst/>
          </a:prstGeom>
        </p:spPr>
        <p:txBody>
          <a:bodyPr vert="horz" lIns="90000" tIns="46800" rIns="90000" bIns="4680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ltLang="en-US" dirty="0"/>
          </a:p>
        </p:txBody>
      </p:sp>
      <p:sp>
        <p:nvSpPr>
          <p:cNvPr id="25" name="文本占位符 11">
            <a:extLst>
              <a:ext uri="{FF2B5EF4-FFF2-40B4-BE49-F238E27FC236}">
                <a16:creationId xmlns:a16="http://schemas.microsoft.com/office/drawing/2014/main" id="{69CFDC31-0180-ADF5-227B-C17AD6ADE8D8}"/>
              </a:ext>
            </a:extLst>
          </p:cNvPr>
          <p:cNvSpPr>
            <a:spLocks noGrp="1"/>
          </p:cNvSpPr>
          <p:nvPr>
            <p:ph type="body" sz="quarter" idx="47" hasCustomPrompt="1"/>
          </p:nvPr>
        </p:nvSpPr>
        <p:spPr>
          <a:xfrm>
            <a:off x="145056" y="3560400"/>
            <a:ext cx="3776679" cy="238290"/>
          </a:xfrm>
          <a:prstGeom prst="rect">
            <a:avLst/>
          </a:prstGeom>
          <a:solidFill>
            <a:schemeClr val="bg1"/>
          </a:solidFill>
          <a:ln>
            <a:solidFill>
              <a:schemeClr val="tx1"/>
            </a:solidFill>
            <a:prstDash val="sysDot"/>
          </a:ln>
          <a:effectLst>
            <a:innerShdw dist="12700" dir="5400000">
              <a:srgbClr val="C20000"/>
            </a:innerShdw>
          </a:effectLst>
        </p:spPr>
        <p:txBody>
          <a:bodyPr vert="horz" wrap="square" lIns="77925" tIns="38963" rIns="77925" bIns="38963" rtlCol="0" anchor="ctr" anchorCtr="1">
            <a:noAutofit/>
          </a:bodyPr>
          <a:lstStyle>
            <a:lvl1pPr>
              <a:buFontTx/>
              <a:buNone/>
              <a:defRPr lang="zh-CN" altLang="en-US" sz="1200" b="1" dirty="0" smtClean="0">
                <a:solidFill>
                  <a:schemeClr val="tx1"/>
                </a:solidFill>
                <a:latin typeface="+mj-ea"/>
                <a:ea typeface="+mj-ea"/>
              </a:defRPr>
            </a:lvl1pPr>
          </a:lstStyle>
          <a:p>
            <a:pPr marL="0" lvl="0" indent="0">
              <a:buFontTx/>
              <a:buNone/>
            </a:pPr>
            <a:r>
              <a:rPr lang="zh-CN" altLang="en-US" dirty="0"/>
              <a:t>标题</a:t>
            </a:r>
          </a:p>
        </p:txBody>
      </p:sp>
      <p:sp>
        <p:nvSpPr>
          <p:cNvPr id="27" name="文本占位符 11">
            <a:extLst>
              <a:ext uri="{FF2B5EF4-FFF2-40B4-BE49-F238E27FC236}">
                <a16:creationId xmlns:a16="http://schemas.microsoft.com/office/drawing/2014/main" id="{A8D999A8-420D-2B51-E503-9D399DAA9BFE}"/>
              </a:ext>
            </a:extLst>
          </p:cNvPr>
          <p:cNvSpPr>
            <a:spLocks noGrp="1"/>
          </p:cNvSpPr>
          <p:nvPr>
            <p:ph type="body" sz="quarter" idx="49" hasCustomPrompt="1"/>
          </p:nvPr>
        </p:nvSpPr>
        <p:spPr>
          <a:xfrm>
            <a:off x="4205755" y="3565593"/>
            <a:ext cx="3776679" cy="238290"/>
          </a:xfrm>
          <a:prstGeom prst="rect">
            <a:avLst/>
          </a:prstGeom>
          <a:solidFill>
            <a:schemeClr val="bg1"/>
          </a:solidFill>
          <a:ln>
            <a:solidFill>
              <a:schemeClr val="tx1"/>
            </a:solidFill>
            <a:prstDash val="sysDot"/>
          </a:ln>
          <a:effectLst>
            <a:innerShdw dist="12700" dir="5400000">
              <a:srgbClr val="C20000"/>
            </a:innerShdw>
          </a:effectLst>
        </p:spPr>
        <p:txBody>
          <a:bodyPr vert="horz" wrap="square" lIns="77925" tIns="38963" rIns="77925" bIns="38963" rtlCol="0" anchor="ctr" anchorCtr="1">
            <a:noAutofit/>
          </a:bodyPr>
          <a:lstStyle>
            <a:lvl1pPr>
              <a:buFontTx/>
              <a:buNone/>
              <a:defRPr lang="zh-CN" altLang="en-US" sz="1200" b="1" dirty="0" smtClean="0">
                <a:solidFill>
                  <a:schemeClr val="tx1"/>
                </a:solidFill>
                <a:latin typeface="+mj-ea"/>
                <a:ea typeface="+mj-ea"/>
              </a:defRPr>
            </a:lvl1pPr>
          </a:lstStyle>
          <a:p>
            <a:pPr marL="0" lvl="0" indent="0">
              <a:buFontTx/>
              <a:buNone/>
            </a:pPr>
            <a:r>
              <a:rPr lang="zh-CN" altLang="en-US" dirty="0"/>
              <a:t>标题</a:t>
            </a:r>
          </a:p>
        </p:txBody>
      </p:sp>
      <p:sp>
        <p:nvSpPr>
          <p:cNvPr id="29" name="文本占位符 11">
            <a:extLst>
              <a:ext uri="{FF2B5EF4-FFF2-40B4-BE49-F238E27FC236}">
                <a16:creationId xmlns:a16="http://schemas.microsoft.com/office/drawing/2014/main" id="{CECA01E6-611F-8A28-AA08-C7E954F12D00}"/>
              </a:ext>
            </a:extLst>
          </p:cNvPr>
          <p:cNvSpPr>
            <a:spLocks noGrp="1"/>
          </p:cNvSpPr>
          <p:nvPr>
            <p:ph type="body" sz="quarter" idx="51" hasCustomPrompt="1"/>
          </p:nvPr>
        </p:nvSpPr>
        <p:spPr>
          <a:xfrm>
            <a:off x="8270016" y="3565593"/>
            <a:ext cx="3776679" cy="238290"/>
          </a:xfrm>
          <a:prstGeom prst="rect">
            <a:avLst/>
          </a:prstGeom>
          <a:solidFill>
            <a:schemeClr val="bg1"/>
          </a:solidFill>
          <a:ln>
            <a:solidFill>
              <a:schemeClr val="tx1"/>
            </a:solidFill>
            <a:prstDash val="sysDot"/>
          </a:ln>
          <a:effectLst>
            <a:innerShdw dist="12700" dir="5400000">
              <a:srgbClr val="C20000"/>
            </a:innerShdw>
          </a:effectLst>
        </p:spPr>
        <p:txBody>
          <a:bodyPr vert="horz" wrap="square" lIns="77925" tIns="38963" rIns="77925" bIns="38963" rtlCol="0" anchor="ctr" anchorCtr="1">
            <a:noAutofit/>
          </a:bodyPr>
          <a:lstStyle>
            <a:lvl1pPr>
              <a:buFontTx/>
              <a:buNone/>
              <a:defRPr lang="zh-CN" altLang="en-US" sz="1200" b="1" dirty="0" smtClean="0">
                <a:solidFill>
                  <a:schemeClr val="tx1"/>
                </a:solidFill>
                <a:latin typeface="+mj-ea"/>
                <a:ea typeface="+mj-ea"/>
              </a:defRPr>
            </a:lvl1pPr>
          </a:lstStyle>
          <a:p>
            <a:pPr marL="0" lvl="0" indent="0">
              <a:buFontTx/>
              <a:buNone/>
            </a:pPr>
            <a:r>
              <a:rPr lang="zh-CN" altLang="en-US" dirty="0"/>
              <a:t>标题</a:t>
            </a:r>
          </a:p>
        </p:txBody>
      </p:sp>
      <p:pic>
        <p:nvPicPr>
          <p:cNvPr id="11" name="图片 10">
            <a:extLst>
              <a:ext uri="{FF2B5EF4-FFF2-40B4-BE49-F238E27FC236}">
                <a16:creationId xmlns:a16="http://schemas.microsoft.com/office/drawing/2014/main" id="{9659D467-CC36-7153-E6EF-5539320FC7FD}"/>
              </a:ext>
            </a:extLst>
          </p:cNvPr>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10741484" y="5018"/>
            <a:ext cx="1311900" cy="517488"/>
          </a:xfrm>
          <a:prstGeom prst="rect">
            <a:avLst/>
          </a:prstGeom>
        </p:spPr>
      </p:pic>
    </p:spTree>
    <p:extLst>
      <p:ext uri="{BB962C8B-B14F-4D97-AF65-F5344CB8AC3E}">
        <p14:creationId xmlns:p14="http://schemas.microsoft.com/office/powerpoint/2010/main" val="4180745716"/>
      </p:ext>
    </p:extLst>
  </p:cSld>
  <p:clrMapOvr>
    <a:masterClrMapping/>
  </p:clrMapOvr>
  <p:extLst>
    <p:ext uri="{DCECCB84-F9BA-43D5-87BE-67443E8EF086}">
      <p15:sldGuideLst xmlns:p15="http://schemas.microsoft.com/office/powerpoint/2012/main">
        <p15:guide id="1" pos="2570">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4_普通常用板式">
    <p:spTree>
      <p:nvGrpSpPr>
        <p:cNvPr id="1" name=""/>
        <p:cNvGrpSpPr/>
        <p:nvPr/>
      </p:nvGrpSpPr>
      <p:grpSpPr>
        <a:xfrm>
          <a:off x="0" y="0"/>
          <a:ext cx="0" cy="0"/>
          <a:chOff x="0" y="0"/>
          <a:chExt cx="0" cy="0"/>
        </a:xfrm>
      </p:grpSpPr>
      <p:sp>
        <p:nvSpPr>
          <p:cNvPr id="7" name="矩形 6"/>
          <p:cNvSpPr/>
          <p:nvPr userDrawn="1"/>
        </p:nvSpPr>
        <p:spPr>
          <a:xfrm>
            <a:off x="3192145" y="6675120"/>
            <a:ext cx="9000000" cy="1800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userDrawn="1"/>
        </p:nvSpPr>
        <p:spPr>
          <a:xfrm>
            <a:off x="0" y="6495415"/>
            <a:ext cx="9000000" cy="17970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标题 3"/>
          <p:cNvSpPr>
            <a:spLocks noGrp="1"/>
          </p:cNvSpPr>
          <p:nvPr>
            <p:ph type="title" hasCustomPrompt="1"/>
            <p:custDataLst>
              <p:tags r:id="rId1"/>
            </p:custDataLst>
          </p:nvPr>
        </p:nvSpPr>
        <p:spPr>
          <a:xfrm>
            <a:off x="635" y="0"/>
            <a:ext cx="10464800" cy="532130"/>
          </a:xfrm>
        </p:spPr>
        <p:txBody>
          <a:bodyPr vert="horz" lIns="90000" tIns="46800" rIns="90000" bIns="46800" rtlCol="0" anchor="ctr" anchorCtr="0">
            <a:noAutofit/>
          </a:bodyPr>
          <a:lstStyle>
            <a:lvl1pPr>
              <a:defRPr sz="3600">
                <a:latin typeface="+mj-ea"/>
                <a:ea typeface="+mj-ea"/>
              </a:defRPr>
            </a:lvl1pPr>
          </a:lstStyle>
          <a:p>
            <a:pPr lvl="0"/>
            <a:r>
              <a:rPr lang="zh-CN" altLang="en-US" dirty="0">
                <a:sym typeface="+mn-ea"/>
              </a:rPr>
              <a:t>单击此处编辑标题</a:t>
            </a:r>
            <a:endParaRPr lang="zh-CN" altLang="en-US" dirty="0"/>
          </a:p>
        </p:txBody>
      </p:sp>
      <p:sp>
        <p:nvSpPr>
          <p:cNvPr id="10" name="文本占位符 9"/>
          <p:cNvSpPr>
            <a:spLocks noGrp="1"/>
          </p:cNvSpPr>
          <p:nvPr>
            <p:ph type="body" idx="13" hasCustomPrompt="1"/>
            <p:custDataLst>
              <p:tags r:id="rId2"/>
            </p:custDataLst>
          </p:nvPr>
        </p:nvSpPr>
        <p:spPr>
          <a:xfrm>
            <a:off x="614400" y="6655058"/>
            <a:ext cx="2171998" cy="260635"/>
          </a:xfrm>
        </p:spPr>
        <p:txBody>
          <a:bodyPr lIns="101600" tIns="38100" rIns="76200" bIns="38100" anchor="t" anchorCtr="0">
            <a:noAutofit/>
          </a:bodyPr>
          <a:lstStyle>
            <a:lvl1pPr marL="0" indent="0" algn="l">
              <a:lnSpc>
                <a:spcPct val="100000"/>
              </a:lnSpc>
              <a:buNone/>
              <a:defRPr sz="1000" b="1" spc="200">
                <a:solidFill>
                  <a:schemeClr val="tx1">
                    <a:lumMod val="75000"/>
                    <a:lumOff val="25000"/>
                  </a:schemeClr>
                </a:solidFill>
                <a:latin typeface="+mj-ea"/>
                <a:ea typeface="+mj-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单击此处编辑数据来源</a:t>
            </a:r>
          </a:p>
        </p:txBody>
      </p:sp>
      <p:sp>
        <p:nvSpPr>
          <p:cNvPr id="3" name="文本占位符 2">
            <a:extLst>
              <a:ext uri="{FF2B5EF4-FFF2-40B4-BE49-F238E27FC236}">
                <a16:creationId xmlns:a16="http://schemas.microsoft.com/office/drawing/2014/main" id="{DE256F3E-8826-EAFB-5572-A9DF4CAC254E}"/>
              </a:ext>
            </a:extLst>
          </p:cNvPr>
          <p:cNvSpPr>
            <a:spLocks noGrp="1"/>
          </p:cNvSpPr>
          <p:nvPr>
            <p:ph idx="1"/>
            <p:custDataLst>
              <p:tags r:id="rId3"/>
            </p:custDataLst>
          </p:nvPr>
        </p:nvSpPr>
        <p:spPr>
          <a:xfrm>
            <a:off x="118361" y="1075236"/>
            <a:ext cx="2881639" cy="2373594"/>
          </a:xfrm>
          <a:prstGeom prst="rect">
            <a:avLst/>
          </a:prstGeom>
        </p:spPr>
        <p:txBody>
          <a:bodyPr vert="horz" lIns="90000" tIns="46800" rIns="90000" bIns="4680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ltLang="en-US" dirty="0"/>
          </a:p>
        </p:txBody>
      </p:sp>
      <p:sp>
        <p:nvSpPr>
          <p:cNvPr id="6" name="文本框 5">
            <a:extLst>
              <a:ext uri="{FF2B5EF4-FFF2-40B4-BE49-F238E27FC236}">
                <a16:creationId xmlns:a16="http://schemas.microsoft.com/office/drawing/2014/main" id="{BB628D62-4925-FD8E-F239-638872AC5299}"/>
              </a:ext>
            </a:extLst>
          </p:cNvPr>
          <p:cNvSpPr txBox="1"/>
          <p:nvPr userDrawn="1"/>
        </p:nvSpPr>
        <p:spPr>
          <a:xfrm>
            <a:off x="-14276" y="6644221"/>
            <a:ext cx="723403" cy="246221"/>
          </a:xfrm>
          <a:prstGeom prst="rect">
            <a:avLst/>
          </a:prstGeom>
          <a:noFill/>
        </p:spPr>
        <p:txBody>
          <a:bodyPr wrap="square" rtlCol="0">
            <a:spAutoFit/>
          </a:bodyPr>
          <a:lstStyle/>
          <a:p>
            <a:r>
              <a:rPr lang="zh-CN" altLang="en-US" sz="1000" b="1" dirty="0">
                <a:latin typeface="+mj-ea"/>
                <a:ea typeface="+mj-ea"/>
              </a:rPr>
              <a:t>资料来源：</a:t>
            </a:r>
          </a:p>
        </p:txBody>
      </p:sp>
      <p:sp>
        <p:nvSpPr>
          <p:cNvPr id="13" name="文本占位符 2">
            <a:extLst>
              <a:ext uri="{FF2B5EF4-FFF2-40B4-BE49-F238E27FC236}">
                <a16:creationId xmlns:a16="http://schemas.microsoft.com/office/drawing/2014/main" id="{1BD248F0-4DFF-9205-3D79-C53E66B77468}"/>
              </a:ext>
            </a:extLst>
          </p:cNvPr>
          <p:cNvSpPr>
            <a:spLocks noGrp="1"/>
          </p:cNvSpPr>
          <p:nvPr>
            <p:ph idx="15"/>
            <p:custDataLst>
              <p:tags r:id="rId4"/>
            </p:custDataLst>
          </p:nvPr>
        </p:nvSpPr>
        <p:spPr>
          <a:xfrm>
            <a:off x="118361" y="3991760"/>
            <a:ext cx="3783368" cy="2359665"/>
          </a:xfrm>
          <a:prstGeom prst="rect">
            <a:avLst/>
          </a:prstGeom>
        </p:spPr>
        <p:txBody>
          <a:bodyPr vert="horz" lIns="90000" tIns="46800" rIns="90000" bIns="4680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ltLang="en-US" dirty="0"/>
          </a:p>
        </p:txBody>
      </p:sp>
      <p:sp>
        <p:nvSpPr>
          <p:cNvPr id="11" name="文本占位符 2">
            <a:extLst>
              <a:ext uri="{FF2B5EF4-FFF2-40B4-BE49-F238E27FC236}">
                <a16:creationId xmlns:a16="http://schemas.microsoft.com/office/drawing/2014/main" id="{59860853-FB3A-DB79-0C56-E04A494B3C41}"/>
              </a:ext>
            </a:extLst>
          </p:cNvPr>
          <p:cNvSpPr>
            <a:spLocks noGrp="1"/>
          </p:cNvSpPr>
          <p:nvPr>
            <p:ph idx="17"/>
            <p:custDataLst>
              <p:tags r:id="rId5"/>
            </p:custDataLst>
          </p:nvPr>
        </p:nvSpPr>
        <p:spPr>
          <a:xfrm>
            <a:off x="4204316" y="3991760"/>
            <a:ext cx="3783368" cy="2359665"/>
          </a:xfrm>
          <a:prstGeom prst="rect">
            <a:avLst/>
          </a:prstGeom>
        </p:spPr>
        <p:txBody>
          <a:bodyPr vert="horz" lIns="90000" tIns="46800" rIns="90000" bIns="4680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ltLang="en-US" dirty="0"/>
          </a:p>
        </p:txBody>
      </p:sp>
      <p:sp>
        <p:nvSpPr>
          <p:cNvPr id="16" name="文本占位符 2">
            <a:extLst>
              <a:ext uri="{FF2B5EF4-FFF2-40B4-BE49-F238E27FC236}">
                <a16:creationId xmlns:a16="http://schemas.microsoft.com/office/drawing/2014/main" id="{C0869892-09A9-16FD-81E0-242FF2D0C2B0}"/>
              </a:ext>
            </a:extLst>
          </p:cNvPr>
          <p:cNvSpPr>
            <a:spLocks noGrp="1"/>
          </p:cNvSpPr>
          <p:nvPr>
            <p:ph idx="19"/>
            <p:custDataLst>
              <p:tags r:id="rId6"/>
            </p:custDataLst>
          </p:nvPr>
        </p:nvSpPr>
        <p:spPr>
          <a:xfrm>
            <a:off x="8250010" y="3991760"/>
            <a:ext cx="3783368" cy="2359665"/>
          </a:xfrm>
          <a:prstGeom prst="rect">
            <a:avLst/>
          </a:prstGeom>
        </p:spPr>
        <p:txBody>
          <a:bodyPr vert="horz" lIns="90000" tIns="46800" rIns="90000" bIns="4680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ltLang="en-US" dirty="0"/>
          </a:p>
        </p:txBody>
      </p:sp>
      <p:sp>
        <p:nvSpPr>
          <p:cNvPr id="5" name="文本占位符 11">
            <a:extLst>
              <a:ext uri="{FF2B5EF4-FFF2-40B4-BE49-F238E27FC236}">
                <a16:creationId xmlns:a16="http://schemas.microsoft.com/office/drawing/2014/main" id="{64D3B32F-CAF0-06E0-F98F-57C9D9029916}"/>
              </a:ext>
            </a:extLst>
          </p:cNvPr>
          <p:cNvSpPr>
            <a:spLocks noGrp="1"/>
          </p:cNvSpPr>
          <p:nvPr>
            <p:ph type="body" sz="quarter" idx="37" hasCustomPrompt="1"/>
          </p:nvPr>
        </p:nvSpPr>
        <p:spPr>
          <a:xfrm>
            <a:off x="132405" y="904359"/>
            <a:ext cx="963990" cy="132384"/>
          </a:xfrm>
          <a:prstGeom prst="rect">
            <a:avLst/>
          </a:prstGeom>
          <a:noFill/>
        </p:spPr>
        <p:txBody>
          <a:bodyPr vert="horz" wrap="square" lIns="77925" tIns="38963" rIns="77925" bIns="38963" rtlCol="0" anchor="ctr" anchorCtr="0">
            <a:noAutofit/>
          </a:bodyPr>
          <a:lstStyle>
            <a:lvl1pPr marL="154227" indent="-154227" algn="l" defTabSz="779252" rtl="0" eaLnBrk="1" latinLnBrk="0" hangingPunct="1">
              <a:spcBef>
                <a:spcPts val="256"/>
              </a:spcBef>
              <a:buSzPct val="80000"/>
              <a:buFont typeface="Wingdings" pitchFamily="2" charset="2"/>
              <a:buNone/>
              <a:defRPr kumimoji="0" lang="zh-CN" altLang="en-US" sz="700" b="0" i="0" u="none" strike="noStrike" kern="1200" cap="none" spc="0" normalizeH="0" baseline="0" noProof="0" dirty="0" smtClean="0">
                <a:ln>
                  <a:noFill/>
                </a:ln>
                <a:solidFill>
                  <a:srgbClr val="000000"/>
                </a:solidFill>
                <a:effectLst/>
                <a:uLnTx/>
                <a:uFillTx/>
                <a:latin typeface="Arial" pitchFamily="34" charset="0"/>
                <a:ea typeface="楷体_GB2312" pitchFamily="49" charset="-122"/>
                <a:cs typeface="Arial" pitchFamily="34" charset="0"/>
              </a:defRPr>
            </a:lvl1pPr>
            <a:lvl2pPr indent="-154227" algn="l" defTabSz="779252" rtl="0" eaLnBrk="1" latinLnBrk="0" hangingPunct="1">
              <a:spcBef>
                <a:spcPts val="256"/>
              </a:spcBef>
              <a:buFont typeface="Wingdings" pitchFamily="2" charset="2"/>
              <a:defRPr lang="zh-CN" altLang="en-US" sz="1000" kern="1200" dirty="0" smtClean="0">
                <a:solidFill>
                  <a:srgbClr val="000000"/>
                </a:solidFill>
                <a:latin typeface="+mn-lt"/>
                <a:ea typeface="+mn-ea"/>
                <a:cs typeface="+mn-cs"/>
              </a:defRPr>
            </a:lvl2pPr>
            <a:lvl3pPr indent="-154227" algn="l" defTabSz="779252" rtl="0" eaLnBrk="1" latinLnBrk="0" hangingPunct="1">
              <a:spcBef>
                <a:spcPts val="256"/>
              </a:spcBef>
              <a:buFont typeface="Wingdings" pitchFamily="2" charset="2"/>
              <a:defRPr lang="zh-CN" altLang="en-US" sz="1000" kern="1200" dirty="0" smtClean="0">
                <a:solidFill>
                  <a:srgbClr val="000000"/>
                </a:solidFill>
                <a:latin typeface="+mn-lt"/>
                <a:ea typeface="+mn-ea"/>
                <a:cs typeface="+mn-cs"/>
              </a:defRPr>
            </a:lvl3pPr>
            <a:lvl4pPr indent="-154227" algn="l" defTabSz="779252" rtl="0" eaLnBrk="1" latinLnBrk="0" hangingPunct="1">
              <a:spcBef>
                <a:spcPts val="256"/>
              </a:spcBef>
              <a:buFont typeface="Wingdings" pitchFamily="2" charset="2"/>
              <a:defRPr lang="zh-CN" altLang="en-US" sz="1000" kern="1200" dirty="0" smtClean="0">
                <a:solidFill>
                  <a:srgbClr val="000000"/>
                </a:solidFill>
                <a:latin typeface="+mn-lt"/>
                <a:ea typeface="+mn-ea"/>
                <a:cs typeface="+mn-cs"/>
              </a:defRPr>
            </a:lvl4pPr>
            <a:lvl5pPr indent="-154227" algn="l" defTabSz="779252" rtl="0" eaLnBrk="1" latinLnBrk="0" hangingPunct="1">
              <a:spcBef>
                <a:spcPts val="256"/>
              </a:spcBef>
              <a:buFont typeface="Wingdings" pitchFamily="2" charset="2"/>
              <a:defRPr lang="zh-CN" altLang="en-US" sz="1000" kern="1200" dirty="0" smtClean="0">
                <a:solidFill>
                  <a:srgbClr val="000000"/>
                </a:solidFill>
                <a:latin typeface="+mn-lt"/>
                <a:ea typeface="+mn-ea"/>
                <a:cs typeface="+mn-cs"/>
              </a:defRPr>
            </a:lvl5pPr>
          </a:lstStyle>
          <a:p>
            <a:pPr marL="154227" marR="0" lvl="0" indent="-154227" algn="l" defTabSz="779252" rtl="0" eaLnBrk="1" fontAlgn="auto" latinLnBrk="0" hangingPunct="1">
              <a:lnSpc>
                <a:spcPct val="100000"/>
              </a:lnSpc>
              <a:spcBef>
                <a:spcPct val="20000"/>
              </a:spcBef>
              <a:spcAft>
                <a:spcPts val="0"/>
              </a:spcAft>
              <a:buClrTx/>
              <a:buSzPct val="80000"/>
              <a:buFont typeface="Wingdings" pitchFamily="2" charset="2"/>
              <a:buNone/>
              <a:tabLst/>
              <a:defRPr/>
            </a:pPr>
            <a:r>
              <a:rPr lang="zh-CN" altLang="en-US" dirty="0"/>
              <a:t>单位：</a:t>
            </a:r>
          </a:p>
        </p:txBody>
      </p:sp>
      <p:sp>
        <p:nvSpPr>
          <p:cNvPr id="9" name="文本占位符 11">
            <a:extLst>
              <a:ext uri="{FF2B5EF4-FFF2-40B4-BE49-F238E27FC236}">
                <a16:creationId xmlns:a16="http://schemas.microsoft.com/office/drawing/2014/main" id="{69F89E54-E64F-856E-4B12-2FAC81F42426}"/>
              </a:ext>
            </a:extLst>
          </p:cNvPr>
          <p:cNvSpPr>
            <a:spLocks noGrp="1"/>
          </p:cNvSpPr>
          <p:nvPr>
            <p:ph type="body" sz="quarter" idx="38" hasCustomPrompt="1"/>
          </p:nvPr>
        </p:nvSpPr>
        <p:spPr>
          <a:xfrm>
            <a:off x="125050" y="627576"/>
            <a:ext cx="2874950" cy="238290"/>
          </a:xfrm>
          <a:prstGeom prst="rect">
            <a:avLst/>
          </a:prstGeom>
          <a:solidFill>
            <a:schemeClr val="bg1"/>
          </a:solidFill>
          <a:ln>
            <a:solidFill>
              <a:schemeClr val="tx1"/>
            </a:solidFill>
            <a:prstDash val="sysDot"/>
          </a:ln>
          <a:effectLst>
            <a:innerShdw dist="12700" dir="5400000">
              <a:srgbClr val="C20000"/>
            </a:innerShdw>
          </a:effectLst>
        </p:spPr>
        <p:txBody>
          <a:bodyPr vert="horz" wrap="square" lIns="77925" tIns="38963" rIns="77925" bIns="38963" rtlCol="0" anchor="ctr" anchorCtr="1">
            <a:noAutofit/>
          </a:bodyPr>
          <a:lstStyle>
            <a:lvl1pPr>
              <a:buFontTx/>
              <a:buNone/>
              <a:defRPr lang="zh-CN" altLang="en-US" sz="1200" b="1" dirty="0" smtClean="0">
                <a:solidFill>
                  <a:schemeClr val="tx1"/>
                </a:solidFill>
                <a:latin typeface="+mj-ea"/>
                <a:ea typeface="+mj-ea"/>
              </a:defRPr>
            </a:lvl1pPr>
          </a:lstStyle>
          <a:p>
            <a:pPr marL="0" lvl="0" indent="0">
              <a:buFontTx/>
              <a:buNone/>
            </a:pPr>
            <a:r>
              <a:rPr lang="zh-CN" altLang="en-US" dirty="0"/>
              <a:t>标题</a:t>
            </a:r>
          </a:p>
        </p:txBody>
      </p:sp>
      <p:sp>
        <p:nvSpPr>
          <p:cNvPr id="14" name="文本占位符 2">
            <a:extLst>
              <a:ext uri="{FF2B5EF4-FFF2-40B4-BE49-F238E27FC236}">
                <a16:creationId xmlns:a16="http://schemas.microsoft.com/office/drawing/2014/main" id="{DF642D74-35BA-F086-4340-38940D7C8CF6}"/>
              </a:ext>
            </a:extLst>
          </p:cNvPr>
          <p:cNvSpPr>
            <a:spLocks noGrp="1"/>
          </p:cNvSpPr>
          <p:nvPr>
            <p:ph idx="39"/>
            <p:custDataLst>
              <p:tags r:id="rId7"/>
            </p:custDataLst>
          </p:nvPr>
        </p:nvSpPr>
        <p:spPr>
          <a:xfrm>
            <a:off x="3175863" y="1075148"/>
            <a:ext cx="2881639" cy="2373594"/>
          </a:xfrm>
          <a:prstGeom prst="rect">
            <a:avLst/>
          </a:prstGeom>
        </p:spPr>
        <p:txBody>
          <a:bodyPr vert="horz" lIns="90000" tIns="46800" rIns="90000" bIns="4680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ltLang="en-US" dirty="0"/>
          </a:p>
        </p:txBody>
      </p:sp>
      <p:sp>
        <p:nvSpPr>
          <p:cNvPr id="15" name="文本占位符 11">
            <a:extLst>
              <a:ext uri="{FF2B5EF4-FFF2-40B4-BE49-F238E27FC236}">
                <a16:creationId xmlns:a16="http://schemas.microsoft.com/office/drawing/2014/main" id="{A307852C-4BA8-40A3-8BC0-F2EC6B3E87CB}"/>
              </a:ext>
            </a:extLst>
          </p:cNvPr>
          <p:cNvSpPr>
            <a:spLocks noGrp="1"/>
          </p:cNvSpPr>
          <p:nvPr>
            <p:ph type="body" sz="quarter" idx="40" hasCustomPrompt="1"/>
          </p:nvPr>
        </p:nvSpPr>
        <p:spPr>
          <a:xfrm>
            <a:off x="3189907" y="904271"/>
            <a:ext cx="963990" cy="132384"/>
          </a:xfrm>
          <a:prstGeom prst="rect">
            <a:avLst/>
          </a:prstGeom>
          <a:noFill/>
        </p:spPr>
        <p:txBody>
          <a:bodyPr vert="horz" wrap="square" lIns="77925" tIns="38963" rIns="77925" bIns="38963" rtlCol="0" anchor="ctr" anchorCtr="0">
            <a:noAutofit/>
          </a:bodyPr>
          <a:lstStyle>
            <a:lvl1pPr marL="154227" indent="-154227" algn="l" defTabSz="779252" rtl="0" eaLnBrk="1" latinLnBrk="0" hangingPunct="1">
              <a:spcBef>
                <a:spcPts val="256"/>
              </a:spcBef>
              <a:buSzPct val="80000"/>
              <a:buFont typeface="Wingdings" pitchFamily="2" charset="2"/>
              <a:buNone/>
              <a:defRPr kumimoji="0" lang="zh-CN" altLang="en-US" sz="700" b="0" i="0" u="none" strike="noStrike" kern="1200" cap="none" spc="0" normalizeH="0" baseline="0" noProof="0" dirty="0" smtClean="0">
                <a:ln>
                  <a:noFill/>
                </a:ln>
                <a:solidFill>
                  <a:srgbClr val="000000"/>
                </a:solidFill>
                <a:effectLst/>
                <a:uLnTx/>
                <a:uFillTx/>
                <a:latin typeface="Arial" pitchFamily="34" charset="0"/>
                <a:ea typeface="楷体_GB2312" pitchFamily="49" charset="-122"/>
                <a:cs typeface="Arial" pitchFamily="34" charset="0"/>
              </a:defRPr>
            </a:lvl1pPr>
            <a:lvl2pPr indent="-154227" algn="l" defTabSz="779252" rtl="0" eaLnBrk="1" latinLnBrk="0" hangingPunct="1">
              <a:spcBef>
                <a:spcPts val="256"/>
              </a:spcBef>
              <a:buFont typeface="Wingdings" pitchFamily="2" charset="2"/>
              <a:defRPr lang="zh-CN" altLang="en-US" sz="1000" kern="1200" dirty="0" smtClean="0">
                <a:solidFill>
                  <a:srgbClr val="000000"/>
                </a:solidFill>
                <a:latin typeface="+mn-lt"/>
                <a:ea typeface="+mn-ea"/>
                <a:cs typeface="+mn-cs"/>
              </a:defRPr>
            </a:lvl2pPr>
            <a:lvl3pPr indent="-154227" algn="l" defTabSz="779252" rtl="0" eaLnBrk="1" latinLnBrk="0" hangingPunct="1">
              <a:spcBef>
                <a:spcPts val="256"/>
              </a:spcBef>
              <a:buFont typeface="Wingdings" pitchFamily="2" charset="2"/>
              <a:defRPr lang="zh-CN" altLang="en-US" sz="1000" kern="1200" dirty="0" smtClean="0">
                <a:solidFill>
                  <a:srgbClr val="000000"/>
                </a:solidFill>
                <a:latin typeface="+mn-lt"/>
                <a:ea typeface="+mn-ea"/>
                <a:cs typeface="+mn-cs"/>
              </a:defRPr>
            </a:lvl3pPr>
            <a:lvl4pPr indent="-154227" algn="l" defTabSz="779252" rtl="0" eaLnBrk="1" latinLnBrk="0" hangingPunct="1">
              <a:spcBef>
                <a:spcPts val="256"/>
              </a:spcBef>
              <a:buFont typeface="Wingdings" pitchFamily="2" charset="2"/>
              <a:defRPr lang="zh-CN" altLang="en-US" sz="1000" kern="1200" dirty="0" smtClean="0">
                <a:solidFill>
                  <a:srgbClr val="000000"/>
                </a:solidFill>
                <a:latin typeface="+mn-lt"/>
                <a:ea typeface="+mn-ea"/>
                <a:cs typeface="+mn-cs"/>
              </a:defRPr>
            </a:lvl4pPr>
            <a:lvl5pPr indent="-154227" algn="l" defTabSz="779252" rtl="0" eaLnBrk="1" latinLnBrk="0" hangingPunct="1">
              <a:spcBef>
                <a:spcPts val="256"/>
              </a:spcBef>
              <a:buFont typeface="Wingdings" pitchFamily="2" charset="2"/>
              <a:defRPr lang="zh-CN" altLang="en-US" sz="1000" kern="1200" dirty="0" smtClean="0">
                <a:solidFill>
                  <a:srgbClr val="000000"/>
                </a:solidFill>
                <a:latin typeface="+mn-lt"/>
                <a:ea typeface="+mn-ea"/>
                <a:cs typeface="+mn-cs"/>
              </a:defRPr>
            </a:lvl5pPr>
          </a:lstStyle>
          <a:p>
            <a:pPr marL="154227" marR="0" lvl="0" indent="-154227" algn="l" defTabSz="779252" rtl="0" eaLnBrk="1" fontAlgn="auto" latinLnBrk="0" hangingPunct="1">
              <a:lnSpc>
                <a:spcPct val="100000"/>
              </a:lnSpc>
              <a:spcBef>
                <a:spcPct val="20000"/>
              </a:spcBef>
              <a:spcAft>
                <a:spcPts val="0"/>
              </a:spcAft>
              <a:buClrTx/>
              <a:buSzPct val="80000"/>
              <a:buFont typeface="Wingdings" pitchFamily="2" charset="2"/>
              <a:buNone/>
              <a:tabLst/>
              <a:defRPr/>
            </a:pPr>
            <a:r>
              <a:rPr lang="zh-CN" altLang="en-US" dirty="0"/>
              <a:t>单位：</a:t>
            </a:r>
          </a:p>
        </p:txBody>
      </p:sp>
      <p:sp>
        <p:nvSpPr>
          <p:cNvPr id="17" name="文本占位符 11">
            <a:extLst>
              <a:ext uri="{FF2B5EF4-FFF2-40B4-BE49-F238E27FC236}">
                <a16:creationId xmlns:a16="http://schemas.microsoft.com/office/drawing/2014/main" id="{3CC7CB1C-0AE0-6D8D-F30A-53D1F141FBCD}"/>
              </a:ext>
            </a:extLst>
          </p:cNvPr>
          <p:cNvSpPr>
            <a:spLocks noGrp="1"/>
          </p:cNvSpPr>
          <p:nvPr>
            <p:ph type="body" sz="quarter" idx="41" hasCustomPrompt="1"/>
          </p:nvPr>
        </p:nvSpPr>
        <p:spPr>
          <a:xfrm>
            <a:off x="3182552" y="627488"/>
            <a:ext cx="2874950" cy="238290"/>
          </a:xfrm>
          <a:prstGeom prst="rect">
            <a:avLst/>
          </a:prstGeom>
          <a:solidFill>
            <a:schemeClr val="bg1"/>
          </a:solidFill>
          <a:ln>
            <a:solidFill>
              <a:schemeClr val="tx1"/>
            </a:solidFill>
            <a:prstDash val="sysDot"/>
          </a:ln>
          <a:effectLst>
            <a:innerShdw dist="12700" dir="5400000">
              <a:srgbClr val="C20000"/>
            </a:innerShdw>
          </a:effectLst>
        </p:spPr>
        <p:txBody>
          <a:bodyPr vert="horz" wrap="square" lIns="77925" tIns="38963" rIns="77925" bIns="38963" rtlCol="0" anchor="ctr" anchorCtr="1">
            <a:noAutofit/>
          </a:bodyPr>
          <a:lstStyle>
            <a:lvl1pPr>
              <a:buFontTx/>
              <a:buNone/>
              <a:defRPr lang="zh-CN" altLang="en-US" sz="1200" b="1" dirty="0" smtClean="0">
                <a:solidFill>
                  <a:schemeClr val="tx1"/>
                </a:solidFill>
                <a:latin typeface="+mj-ea"/>
                <a:ea typeface="+mj-ea"/>
              </a:defRPr>
            </a:lvl1pPr>
          </a:lstStyle>
          <a:p>
            <a:pPr marL="0" lvl="0" indent="0">
              <a:buFontTx/>
              <a:buNone/>
            </a:pPr>
            <a:r>
              <a:rPr lang="zh-CN" altLang="en-US" dirty="0"/>
              <a:t>标题</a:t>
            </a:r>
          </a:p>
        </p:txBody>
      </p:sp>
      <p:sp>
        <p:nvSpPr>
          <p:cNvPr id="18" name="文本占位符 2">
            <a:extLst>
              <a:ext uri="{FF2B5EF4-FFF2-40B4-BE49-F238E27FC236}">
                <a16:creationId xmlns:a16="http://schemas.microsoft.com/office/drawing/2014/main" id="{C1D48BE4-5912-D0A2-8B78-92BBF1E7004E}"/>
              </a:ext>
            </a:extLst>
          </p:cNvPr>
          <p:cNvSpPr>
            <a:spLocks noGrp="1"/>
          </p:cNvSpPr>
          <p:nvPr>
            <p:ph idx="42"/>
            <p:custDataLst>
              <p:tags r:id="rId8"/>
            </p:custDataLst>
          </p:nvPr>
        </p:nvSpPr>
        <p:spPr>
          <a:xfrm>
            <a:off x="6134500" y="1075148"/>
            <a:ext cx="2881639" cy="2373594"/>
          </a:xfrm>
          <a:prstGeom prst="rect">
            <a:avLst/>
          </a:prstGeom>
        </p:spPr>
        <p:txBody>
          <a:bodyPr vert="horz" lIns="90000" tIns="46800" rIns="90000" bIns="4680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ltLang="en-US" dirty="0"/>
          </a:p>
        </p:txBody>
      </p:sp>
      <p:sp>
        <p:nvSpPr>
          <p:cNvPr id="21" name="文本占位符 11">
            <a:extLst>
              <a:ext uri="{FF2B5EF4-FFF2-40B4-BE49-F238E27FC236}">
                <a16:creationId xmlns:a16="http://schemas.microsoft.com/office/drawing/2014/main" id="{35734AC3-B3CF-E1DD-1001-1F75416B2BBF}"/>
              </a:ext>
            </a:extLst>
          </p:cNvPr>
          <p:cNvSpPr>
            <a:spLocks noGrp="1"/>
          </p:cNvSpPr>
          <p:nvPr>
            <p:ph type="body" sz="quarter" idx="43" hasCustomPrompt="1"/>
          </p:nvPr>
        </p:nvSpPr>
        <p:spPr>
          <a:xfrm>
            <a:off x="6148544" y="904271"/>
            <a:ext cx="963990" cy="132384"/>
          </a:xfrm>
          <a:prstGeom prst="rect">
            <a:avLst/>
          </a:prstGeom>
          <a:noFill/>
        </p:spPr>
        <p:txBody>
          <a:bodyPr vert="horz" wrap="square" lIns="77925" tIns="38963" rIns="77925" bIns="38963" rtlCol="0" anchor="ctr" anchorCtr="0">
            <a:noAutofit/>
          </a:bodyPr>
          <a:lstStyle>
            <a:lvl1pPr marL="154227" indent="-154227" algn="l" defTabSz="779252" rtl="0" eaLnBrk="1" latinLnBrk="0" hangingPunct="1">
              <a:spcBef>
                <a:spcPts val="256"/>
              </a:spcBef>
              <a:buSzPct val="80000"/>
              <a:buFont typeface="Wingdings" pitchFamily="2" charset="2"/>
              <a:buNone/>
              <a:defRPr kumimoji="0" lang="zh-CN" altLang="en-US" sz="700" b="0" i="0" u="none" strike="noStrike" kern="1200" cap="none" spc="0" normalizeH="0" baseline="0" noProof="0" dirty="0" smtClean="0">
                <a:ln>
                  <a:noFill/>
                </a:ln>
                <a:solidFill>
                  <a:srgbClr val="000000"/>
                </a:solidFill>
                <a:effectLst/>
                <a:uLnTx/>
                <a:uFillTx/>
                <a:latin typeface="Arial" pitchFamily="34" charset="0"/>
                <a:ea typeface="楷体_GB2312" pitchFamily="49" charset="-122"/>
                <a:cs typeface="Arial" pitchFamily="34" charset="0"/>
              </a:defRPr>
            </a:lvl1pPr>
            <a:lvl2pPr indent="-154227" algn="l" defTabSz="779252" rtl="0" eaLnBrk="1" latinLnBrk="0" hangingPunct="1">
              <a:spcBef>
                <a:spcPts val="256"/>
              </a:spcBef>
              <a:buFont typeface="Wingdings" pitchFamily="2" charset="2"/>
              <a:defRPr lang="zh-CN" altLang="en-US" sz="1000" kern="1200" dirty="0" smtClean="0">
                <a:solidFill>
                  <a:srgbClr val="000000"/>
                </a:solidFill>
                <a:latin typeface="+mn-lt"/>
                <a:ea typeface="+mn-ea"/>
                <a:cs typeface="+mn-cs"/>
              </a:defRPr>
            </a:lvl2pPr>
            <a:lvl3pPr indent="-154227" algn="l" defTabSz="779252" rtl="0" eaLnBrk="1" latinLnBrk="0" hangingPunct="1">
              <a:spcBef>
                <a:spcPts val="256"/>
              </a:spcBef>
              <a:buFont typeface="Wingdings" pitchFamily="2" charset="2"/>
              <a:defRPr lang="zh-CN" altLang="en-US" sz="1000" kern="1200" dirty="0" smtClean="0">
                <a:solidFill>
                  <a:srgbClr val="000000"/>
                </a:solidFill>
                <a:latin typeface="+mn-lt"/>
                <a:ea typeface="+mn-ea"/>
                <a:cs typeface="+mn-cs"/>
              </a:defRPr>
            </a:lvl3pPr>
            <a:lvl4pPr indent="-154227" algn="l" defTabSz="779252" rtl="0" eaLnBrk="1" latinLnBrk="0" hangingPunct="1">
              <a:spcBef>
                <a:spcPts val="256"/>
              </a:spcBef>
              <a:buFont typeface="Wingdings" pitchFamily="2" charset="2"/>
              <a:defRPr lang="zh-CN" altLang="en-US" sz="1000" kern="1200" dirty="0" smtClean="0">
                <a:solidFill>
                  <a:srgbClr val="000000"/>
                </a:solidFill>
                <a:latin typeface="+mn-lt"/>
                <a:ea typeface="+mn-ea"/>
                <a:cs typeface="+mn-cs"/>
              </a:defRPr>
            </a:lvl4pPr>
            <a:lvl5pPr indent="-154227" algn="l" defTabSz="779252" rtl="0" eaLnBrk="1" latinLnBrk="0" hangingPunct="1">
              <a:spcBef>
                <a:spcPts val="256"/>
              </a:spcBef>
              <a:buFont typeface="Wingdings" pitchFamily="2" charset="2"/>
              <a:defRPr lang="zh-CN" altLang="en-US" sz="1000" kern="1200" dirty="0" smtClean="0">
                <a:solidFill>
                  <a:srgbClr val="000000"/>
                </a:solidFill>
                <a:latin typeface="+mn-lt"/>
                <a:ea typeface="+mn-ea"/>
                <a:cs typeface="+mn-cs"/>
              </a:defRPr>
            </a:lvl5pPr>
          </a:lstStyle>
          <a:p>
            <a:pPr marL="154227" marR="0" lvl="0" indent="-154227" algn="l" defTabSz="779252" rtl="0" eaLnBrk="1" fontAlgn="auto" latinLnBrk="0" hangingPunct="1">
              <a:lnSpc>
                <a:spcPct val="100000"/>
              </a:lnSpc>
              <a:spcBef>
                <a:spcPct val="20000"/>
              </a:spcBef>
              <a:spcAft>
                <a:spcPts val="0"/>
              </a:spcAft>
              <a:buClrTx/>
              <a:buSzPct val="80000"/>
              <a:buFont typeface="Wingdings" pitchFamily="2" charset="2"/>
              <a:buNone/>
              <a:tabLst/>
              <a:defRPr/>
            </a:pPr>
            <a:r>
              <a:rPr lang="zh-CN" altLang="en-US" dirty="0"/>
              <a:t>单位：</a:t>
            </a:r>
          </a:p>
        </p:txBody>
      </p:sp>
      <p:sp>
        <p:nvSpPr>
          <p:cNvPr id="22" name="文本占位符 11">
            <a:extLst>
              <a:ext uri="{FF2B5EF4-FFF2-40B4-BE49-F238E27FC236}">
                <a16:creationId xmlns:a16="http://schemas.microsoft.com/office/drawing/2014/main" id="{47C81088-1823-AB94-8C90-0A4B0BF5F311}"/>
              </a:ext>
            </a:extLst>
          </p:cNvPr>
          <p:cNvSpPr>
            <a:spLocks noGrp="1"/>
          </p:cNvSpPr>
          <p:nvPr>
            <p:ph type="body" sz="quarter" idx="44" hasCustomPrompt="1"/>
          </p:nvPr>
        </p:nvSpPr>
        <p:spPr>
          <a:xfrm>
            <a:off x="6141189" y="627488"/>
            <a:ext cx="2874950" cy="238290"/>
          </a:xfrm>
          <a:prstGeom prst="rect">
            <a:avLst/>
          </a:prstGeom>
          <a:solidFill>
            <a:schemeClr val="bg1"/>
          </a:solidFill>
          <a:ln>
            <a:solidFill>
              <a:schemeClr val="tx1"/>
            </a:solidFill>
            <a:prstDash val="sysDot"/>
          </a:ln>
          <a:effectLst>
            <a:innerShdw dist="12700" dir="5400000">
              <a:srgbClr val="C20000"/>
            </a:innerShdw>
          </a:effectLst>
        </p:spPr>
        <p:txBody>
          <a:bodyPr vert="horz" wrap="square" lIns="77925" tIns="38963" rIns="77925" bIns="38963" rtlCol="0" anchor="ctr" anchorCtr="1">
            <a:noAutofit/>
          </a:bodyPr>
          <a:lstStyle>
            <a:lvl1pPr>
              <a:buFontTx/>
              <a:buNone/>
              <a:defRPr lang="zh-CN" altLang="en-US" sz="1200" b="1" dirty="0" smtClean="0">
                <a:solidFill>
                  <a:schemeClr val="tx1"/>
                </a:solidFill>
                <a:latin typeface="+mj-ea"/>
                <a:ea typeface="+mj-ea"/>
              </a:defRPr>
            </a:lvl1pPr>
          </a:lstStyle>
          <a:p>
            <a:pPr marL="0" lvl="0" indent="0">
              <a:buFontTx/>
              <a:buNone/>
            </a:pPr>
            <a:r>
              <a:rPr lang="zh-CN" altLang="en-US" dirty="0"/>
              <a:t>标题</a:t>
            </a:r>
          </a:p>
        </p:txBody>
      </p:sp>
      <p:sp>
        <p:nvSpPr>
          <p:cNvPr id="23" name="文本占位符 2">
            <a:extLst>
              <a:ext uri="{FF2B5EF4-FFF2-40B4-BE49-F238E27FC236}">
                <a16:creationId xmlns:a16="http://schemas.microsoft.com/office/drawing/2014/main" id="{A725383E-D347-04BD-1423-4077C215F26D}"/>
              </a:ext>
            </a:extLst>
          </p:cNvPr>
          <p:cNvSpPr>
            <a:spLocks noGrp="1"/>
          </p:cNvSpPr>
          <p:nvPr>
            <p:ph idx="45"/>
            <p:custDataLst>
              <p:tags r:id="rId9"/>
            </p:custDataLst>
          </p:nvPr>
        </p:nvSpPr>
        <p:spPr>
          <a:xfrm>
            <a:off x="9127294" y="1068660"/>
            <a:ext cx="2881639" cy="2373594"/>
          </a:xfrm>
          <a:prstGeom prst="rect">
            <a:avLst/>
          </a:prstGeom>
        </p:spPr>
        <p:txBody>
          <a:bodyPr vert="horz" lIns="90000" tIns="46800" rIns="90000" bIns="4680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ltLang="en-US" dirty="0"/>
          </a:p>
        </p:txBody>
      </p:sp>
      <p:sp>
        <p:nvSpPr>
          <p:cNvPr id="24" name="文本占位符 11">
            <a:extLst>
              <a:ext uri="{FF2B5EF4-FFF2-40B4-BE49-F238E27FC236}">
                <a16:creationId xmlns:a16="http://schemas.microsoft.com/office/drawing/2014/main" id="{97923825-1484-8715-D8C8-7E8E0F4FC16A}"/>
              </a:ext>
            </a:extLst>
          </p:cNvPr>
          <p:cNvSpPr>
            <a:spLocks noGrp="1"/>
          </p:cNvSpPr>
          <p:nvPr>
            <p:ph type="body" sz="quarter" idx="46" hasCustomPrompt="1"/>
          </p:nvPr>
        </p:nvSpPr>
        <p:spPr>
          <a:xfrm>
            <a:off x="9141338" y="897783"/>
            <a:ext cx="963990" cy="132384"/>
          </a:xfrm>
          <a:prstGeom prst="rect">
            <a:avLst/>
          </a:prstGeom>
          <a:noFill/>
        </p:spPr>
        <p:txBody>
          <a:bodyPr vert="horz" wrap="square" lIns="77925" tIns="38963" rIns="77925" bIns="38963" rtlCol="0" anchor="ctr" anchorCtr="0">
            <a:noAutofit/>
          </a:bodyPr>
          <a:lstStyle>
            <a:lvl1pPr marL="154227" indent="-154227" algn="l" defTabSz="779252" rtl="0" eaLnBrk="1" latinLnBrk="0" hangingPunct="1">
              <a:spcBef>
                <a:spcPts val="256"/>
              </a:spcBef>
              <a:buSzPct val="80000"/>
              <a:buFont typeface="Wingdings" pitchFamily="2" charset="2"/>
              <a:buNone/>
              <a:defRPr kumimoji="0" lang="zh-CN" altLang="en-US" sz="700" b="0" i="0" u="none" strike="noStrike" kern="1200" cap="none" spc="0" normalizeH="0" baseline="0" noProof="0" dirty="0" smtClean="0">
                <a:ln>
                  <a:noFill/>
                </a:ln>
                <a:solidFill>
                  <a:srgbClr val="000000"/>
                </a:solidFill>
                <a:effectLst/>
                <a:uLnTx/>
                <a:uFillTx/>
                <a:latin typeface="Arial" pitchFamily="34" charset="0"/>
                <a:ea typeface="楷体_GB2312" pitchFamily="49" charset="-122"/>
                <a:cs typeface="Arial" pitchFamily="34" charset="0"/>
              </a:defRPr>
            </a:lvl1pPr>
            <a:lvl2pPr indent="-154227" algn="l" defTabSz="779252" rtl="0" eaLnBrk="1" latinLnBrk="0" hangingPunct="1">
              <a:spcBef>
                <a:spcPts val="256"/>
              </a:spcBef>
              <a:buFont typeface="Wingdings" pitchFamily="2" charset="2"/>
              <a:defRPr lang="zh-CN" altLang="en-US" sz="1000" kern="1200" dirty="0" smtClean="0">
                <a:solidFill>
                  <a:srgbClr val="000000"/>
                </a:solidFill>
                <a:latin typeface="+mn-lt"/>
                <a:ea typeface="+mn-ea"/>
                <a:cs typeface="+mn-cs"/>
              </a:defRPr>
            </a:lvl2pPr>
            <a:lvl3pPr indent="-154227" algn="l" defTabSz="779252" rtl="0" eaLnBrk="1" latinLnBrk="0" hangingPunct="1">
              <a:spcBef>
                <a:spcPts val="256"/>
              </a:spcBef>
              <a:buFont typeface="Wingdings" pitchFamily="2" charset="2"/>
              <a:defRPr lang="zh-CN" altLang="en-US" sz="1000" kern="1200" dirty="0" smtClean="0">
                <a:solidFill>
                  <a:srgbClr val="000000"/>
                </a:solidFill>
                <a:latin typeface="+mn-lt"/>
                <a:ea typeface="+mn-ea"/>
                <a:cs typeface="+mn-cs"/>
              </a:defRPr>
            </a:lvl3pPr>
            <a:lvl4pPr indent="-154227" algn="l" defTabSz="779252" rtl="0" eaLnBrk="1" latinLnBrk="0" hangingPunct="1">
              <a:spcBef>
                <a:spcPts val="256"/>
              </a:spcBef>
              <a:buFont typeface="Wingdings" pitchFamily="2" charset="2"/>
              <a:defRPr lang="zh-CN" altLang="en-US" sz="1000" kern="1200" dirty="0" smtClean="0">
                <a:solidFill>
                  <a:srgbClr val="000000"/>
                </a:solidFill>
                <a:latin typeface="+mn-lt"/>
                <a:ea typeface="+mn-ea"/>
                <a:cs typeface="+mn-cs"/>
              </a:defRPr>
            </a:lvl4pPr>
            <a:lvl5pPr indent="-154227" algn="l" defTabSz="779252" rtl="0" eaLnBrk="1" latinLnBrk="0" hangingPunct="1">
              <a:spcBef>
                <a:spcPts val="256"/>
              </a:spcBef>
              <a:buFont typeface="Wingdings" pitchFamily="2" charset="2"/>
              <a:defRPr lang="zh-CN" altLang="en-US" sz="1000" kern="1200" dirty="0" smtClean="0">
                <a:solidFill>
                  <a:srgbClr val="000000"/>
                </a:solidFill>
                <a:latin typeface="+mn-lt"/>
                <a:ea typeface="+mn-ea"/>
                <a:cs typeface="+mn-cs"/>
              </a:defRPr>
            </a:lvl5pPr>
          </a:lstStyle>
          <a:p>
            <a:pPr marL="154227" marR="0" lvl="0" indent="-154227" algn="l" defTabSz="779252" rtl="0" eaLnBrk="1" fontAlgn="auto" latinLnBrk="0" hangingPunct="1">
              <a:lnSpc>
                <a:spcPct val="100000"/>
              </a:lnSpc>
              <a:spcBef>
                <a:spcPct val="20000"/>
              </a:spcBef>
              <a:spcAft>
                <a:spcPts val="0"/>
              </a:spcAft>
              <a:buClrTx/>
              <a:buSzPct val="80000"/>
              <a:buFont typeface="Wingdings" pitchFamily="2" charset="2"/>
              <a:buNone/>
              <a:tabLst/>
              <a:defRPr/>
            </a:pPr>
            <a:r>
              <a:rPr lang="zh-CN" altLang="en-US" dirty="0"/>
              <a:t>单位：</a:t>
            </a:r>
          </a:p>
        </p:txBody>
      </p:sp>
      <p:sp>
        <p:nvSpPr>
          <p:cNvPr id="25" name="文本占位符 11">
            <a:extLst>
              <a:ext uri="{FF2B5EF4-FFF2-40B4-BE49-F238E27FC236}">
                <a16:creationId xmlns:a16="http://schemas.microsoft.com/office/drawing/2014/main" id="{BA7C6B07-BE59-E861-5C18-D5D13F4FFDD6}"/>
              </a:ext>
            </a:extLst>
          </p:cNvPr>
          <p:cNvSpPr>
            <a:spLocks noGrp="1"/>
          </p:cNvSpPr>
          <p:nvPr>
            <p:ph type="body" sz="quarter" idx="47" hasCustomPrompt="1"/>
          </p:nvPr>
        </p:nvSpPr>
        <p:spPr>
          <a:xfrm>
            <a:off x="9133983" y="621000"/>
            <a:ext cx="2874950" cy="238290"/>
          </a:xfrm>
          <a:prstGeom prst="rect">
            <a:avLst/>
          </a:prstGeom>
          <a:solidFill>
            <a:schemeClr val="bg1"/>
          </a:solidFill>
          <a:ln>
            <a:solidFill>
              <a:schemeClr val="tx1"/>
            </a:solidFill>
            <a:prstDash val="sysDot"/>
          </a:ln>
          <a:effectLst>
            <a:innerShdw dist="12700" dir="5400000">
              <a:srgbClr val="C20000"/>
            </a:innerShdw>
          </a:effectLst>
        </p:spPr>
        <p:txBody>
          <a:bodyPr vert="horz" wrap="square" lIns="77925" tIns="38963" rIns="77925" bIns="38963" rtlCol="0" anchor="ctr" anchorCtr="1">
            <a:noAutofit/>
          </a:bodyPr>
          <a:lstStyle>
            <a:lvl1pPr>
              <a:buFontTx/>
              <a:buNone/>
              <a:defRPr lang="zh-CN" altLang="en-US" sz="1200" b="1" dirty="0" smtClean="0">
                <a:solidFill>
                  <a:schemeClr val="tx1"/>
                </a:solidFill>
                <a:latin typeface="+mj-ea"/>
                <a:ea typeface="+mj-ea"/>
              </a:defRPr>
            </a:lvl1pPr>
          </a:lstStyle>
          <a:p>
            <a:pPr marL="0" lvl="0" indent="0">
              <a:buFontTx/>
              <a:buNone/>
            </a:pPr>
            <a:r>
              <a:rPr lang="zh-CN" altLang="en-US" dirty="0"/>
              <a:t>标题</a:t>
            </a:r>
          </a:p>
        </p:txBody>
      </p:sp>
      <p:sp>
        <p:nvSpPr>
          <p:cNvPr id="26" name="文本占位符 11">
            <a:extLst>
              <a:ext uri="{FF2B5EF4-FFF2-40B4-BE49-F238E27FC236}">
                <a16:creationId xmlns:a16="http://schemas.microsoft.com/office/drawing/2014/main" id="{FE0A320A-F0C0-2FD6-7AF2-5FF3A91D5F83}"/>
              </a:ext>
            </a:extLst>
          </p:cNvPr>
          <p:cNvSpPr>
            <a:spLocks noGrp="1"/>
          </p:cNvSpPr>
          <p:nvPr>
            <p:ph type="body" sz="quarter" idx="48" hasCustomPrompt="1"/>
          </p:nvPr>
        </p:nvSpPr>
        <p:spPr>
          <a:xfrm>
            <a:off x="121655" y="3814931"/>
            <a:ext cx="963990" cy="132384"/>
          </a:xfrm>
          <a:prstGeom prst="rect">
            <a:avLst/>
          </a:prstGeom>
          <a:noFill/>
        </p:spPr>
        <p:txBody>
          <a:bodyPr vert="horz" wrap="square" lIns="77925" tIns="38963" rIns="77925" bIns="38963" rtlCol="0" anchor="ctr" anchorCtr="0">
            <a:noAutofit/>
          </a:bodyPr>
          <a:lstStyle>
            <a:lvl1pPr marL="154227" indent="-154227" algn="l" defTabSz="779252" rtl="0" eaLnBrk="1" latinLnBrk="0" hangingPunct="1">
              <a:spcBef>
                <a:spcPts val="256"/>
              </a:spcBef>
              <a:buSzPct val="80000"/>
              <a:buFont typeface="Wingdings" pitchFamily="2" charset="2"/>
              <a:buNone/>
              <a:defRPr kumimoji="0" lang="zh-CN" altLang="en-US" sz="700" b="0" i="0" u="none" strike="noStrike" kern="1200" cap="none" spc="0" normalizeH="0" baseline="0" noProof="0" dirty="0" smtClean="0">
                <a:ln>
                  <a:noFill/>
                </a:ln>
                <a:solidFill>
                  <a:srgbClr val="000000"/>
                </a:solidFill>
                <a:effectLst/>
                <a:uLnTx/>
                <a:uFillTx/>
                <a:latin typeface="Arial" pitchFamily="34" charset="0"/>
                <a:ea typeface="楷体_GB2312" pitchFamily="49" charset="-122"/>
                <a:cs typeface="Arial" pitchFamily="34" charset="0"/>
              </a:defRPr>
            </a:lvl1pPr>
            <a:lvl2pPr indent="-154227" algn="l" defTabSz="779252" rtl="0" eaLnBrk="1" latinLnBrk="0" hangingPunct="1">
              <a:spcBef>
                <a:spcPts val="256"/>
              </a:spcBef>
              <a:buFont typeface="Wingdings" pitchFamily="2" charset="2"/>
              <a:defRPr lang="zh-CN" altLang="en-US" sz="1000" kern="1200" dirty="0" smtClean="0">
                <a:solidFill>
                  <a:srgbClr val="000000"/>
                </a:solidFill>
                <a:latin typeface="+mn-lt"/>
                <a:ea typeface="+mn-ea"/>
                <a:cs typeface="+mn-cs"/>
              </a:defRPr>
            </a:lvl2pPr>
            <a:lvl3pPr indent="-154227" algn="l" defTabSz="779252" rtl="0" eaLnBrk="1" latinLnBrk="0" hangingPunct="1">
              <a:spcBef>
                <a:spcPts val="256"/>
              </a:spcBef>
              <a:buFont typeface="Wingdings" pitchFamily="2" charset="2"/>
              <a:defRPr lang="zh-CN" altLang="en-US" sz="1000" kern="1200" dirty="0" smtClean="0">
                <a:solidFill>
                  <a:srgbClr val="000000"/>
                </a:solidFill>
                <a:latin typeface="+mn-lt"/>
                <a:ea typeface="+mn-ea"/>
                <a:cs typeface="+mn-cs"/>
              </a:defRPr>
            </a:lvl3pPr>
            <a:lvl4pPr indent="-154227" algn="l" defTabSz="779252" rtl="0" eaLnBrk="1" latinLnBrk="0" hangingPunct="1">
              <a:spcBef>
                <a:spcPts val="256"/>
              </a:spcBef>
              <a:buFont typeface="Wingdings" pitchFamily="2" charset="2"/>
              <a:defRPr lang="zh-CN" altLang="en-US" sz="1000" kern="1200" dirty="0" smtClean="0">
                <a:solidFill>
                  <a:srgbClr val="000000"/>
                </a:solidFill>
                <a:latin typeface="+mn-lt"/>
                <a:ea typeface="+mn-ea"/>
                <a:cs typeface="+mn-cs"/>
              </a:defRPr>
            </a:lvl4pPr>
            <a:lvl5pPr indent="-154227" algn="l" defTabSz="779252" rtl="0" eaLnBrk="1" latinLnBrk="0" hangingPunct="1">
              <a:spcBef>
                <a:spcPts val="256"/>
              </a:spcBef>
              <a:buFont typeface="Wingdings" pitchFamily="2" charset="2"/>
              <a:defRPr lang="zh-CN" altLang="en-US" sz="1000" kern="1200" dirty="0" smtClean="0">
                <a:solidFill>
                  <a:srgbClr val="000000"/>
                </a:solidFill>
                <a:latin typeface="+mn-lt"/>
                <a:ea typeface="+mn-ea"/>
                <a:cs typeface="+mn-cs"/>
              </a:defRPr>
            </a:lvl5pPr>
          </a:lstStyle>
          <a:p>
            <a:pPr marL="154227" marR="0" lvl="0" indent="-154227" algn="l" defTabSz="779252" rtl="0" eaLnBrk="1" fontAlgn="auto" latinLnBrk="0" hangingPunct="1">
              <a:lnSpc>
                <a:spcPct val="100000"/>
              </a:lnSpc>
              <a:spcBef>
                <a:spcPct val="20000"/>
              </a:spcBef>
              <a:spcAft>
                <a:spcPts val="0"/>
              </a:spcAft>
              <a:buClrTx/>
              <a:buSzPct val="80000"/>
              <a:buFont typeface="Wingdings" pitchFamily="2" charset="2"/>
              <a:buNone/>
              <a:tabLst/>
              <a:defRPr/>
            </a:pPr>
            <a:r>
              <a:rPr lang="zh-CN" altLang="en-US" dirty="0"/>
              <a:t>单位：</a:t>
            </a:r>
          </a:p>
        </p:txBody>
      </p:sp>
      <p:sp>
        <p:nvSpPr>
          <p:cNvPr id="27" name="文本占位符 11">
            <a:extLst>
              <a:ext uri="{FF2B5EF4-FFF2-40B4-BE49-F238E27FC236}">
                <a16:creationId xmlns:a16="http://schemas.microsoft.com/office/drawing/2014/main" id="{4C9056ED-E6F2-DD52-418B-CD3EBBED992B}"/>
              </a:ext>
            </a:extLst>
          </p:cNvPr>
          <p:cNvSpPr>
            <a:spLocks noGrp="1"/>
          </p:cNvSpPr>
          <p:nvPr>
            <p:ph type="body" sz="quarter" idx="49" hasCustomPrompt="1"/>
          </p:nvPr>
        </p:nvSpPr>
        <p:spPr>
          <a:xfrm>
            <a:off x="114300" y="3538148"/>
            <a:ext cx="3783368" cy="238290"/>
          </a:xfrm>
          <a:prstGeom prst="rect">
            <a:avLst/>
          </a:prstGeom>
          <a:solidFill>
            <a:schemeClr val="bg1"/>
          </a:solidFill>
          <a:ln>
            <a:solidFill>
              <a:schemeClr val="tx1"/>
            </a:solidFill>
            <a:prstDash val="sysDot"/>
          </a:ln>
          <a:effectLst>
            <a:innerShdw dist="12700" dir="5400000">
              <a:srgbClr val="C20000"/>
            </a:innerShdw>
          </a:effectLst>
        </p:spPr>
        <p:txBody>
          <a:bodyPr vert="horz" wrap="square" lIns="77925" tIns="38963" rIns="77925" bIns="38963" rtlCol="0" anchor="ctr" anchorCtr="1">
            <a:noAutofit/>
          </a:bodyPr>
          <a:lstStyle>
            <a:lvl1pPr>
              <a:buFontTx/>
              <a:buNone/>
              <a:defRPr lang="zh-CN" altLang="en-US" sz="1200" b="1" dirty="0" smtClean="0">
                <a:solidFill>
                  <a:schemeClr val="tx1"/>
                </a:solidFill>
                <a:latin typeface="+mj-ea"/>
                <a:ea typeface="+mj-ea"/>
              </a:defRPr>
            </a:lvl1pPr>
          </a:lstStyle>
          <a:p>
            <a:pPr marL="0" lvl="0" indent="0">
              <a:buFontTx/>
              <a:buNone/>
            </a:pPr>
            <a:r>
              <a:rPr lang="zh-CN" altLang="en-US" dirty="0"/>
              <a:t>标题</a:t>
            </a:r>
          </a:p>
        </p:txBody>
      </p:sp>
      <p:sp>
        <p:nvSpPr>
          <p:cNvPr id="28" name="文本占位符 11">
            <a:extLst>
              <a:ext uri="{FF2B5EF4-FFF2-40B4-BE49-F238E27FC236}">
                <a16:creationId xmlns:a16="http://schemas.microsoft.com/office/drawing/2014/main" id="{865BA896-A270-2A16-1821-AB79F70C171E}"/>
              </a:ext>
            </a:extLst>
          </p:cNvPr>
          <p:cNvSpPr>
            <a:spLocks noGrp="1"/>
          </p:cNvSpPr>
          <p:nvPr>
            <p:ph type="body" sz="quarter" idx="50" hasCustomPrompt="1"/>
          </p:nvPr>
        </p:nvSpPr>
        <p:spPr>
          <a:xfrm>
            <a:off x="4204316" y="3811760"/>
            <a:ext cx="963990" cy="132384"/>
          </a:xfrm>
          <a:prstGeom prst="rect">
            <a:avLst/>
          </a:prstGeom>
          <a:noFill/>
        </p:spPr>
        <p:txBody>
          <a:bodyPr vert="horz" wrap="square" lIns="77925" tIns="38963" rIns="77925" bIns="38963" rtlCol="0" anchor="ctr" anchorCtr="0">
            <a:noAutofit/>
          </a:bodyPr>
          <a:lstStyle>
            <a:lvl1pPr marL="154227" indent="-154227" algn="l" defTabSz="779252" rtl="0" eaLnBrk="1" latinLnBrk="0" hangingPunct="1">
              <a:spcBef>
                <a:spcPts val="256"/>
              </a:spcBef>
              <a:buSzPct val="80000"/>
              <a:buFont typeface="Wingdings" pitchFamily="2" charset="2"/>
              <a:buNone/>
              <a:defRPr kumimoji="0" lang="zh-CN" altLang="en-US" sz="700" b="0" i="0" u="none" strike="noStrike" kern="1200" cap="none" spc="0" normalizeH="0" baseline="0" noProof="0" dirty="0" smtClean="0">
                <a:ln>
                  <a:noFill/>
                </a:ln>
                <a:solidFill>
                  <a:srgbClr val="000000"/>
                </a:solidFill>
                <a:effectLst/>
                <a:uLnTx/>
                <a:uFillTx/>
                <a:latin typeface="Arial" pitchFamily="34" charset="0"/>
                <a:ea typeface="楷体_GB2312" pitchFamily="49" charset="-122"/>
                <a:cs typeface="Arial" pitchFamily="34" charset="0"/>
              </a:defRPr>
            </a:lvl1pPr>
            <a:lvl2pPr indent="-154227" algn="l" defTabSz="779252" rtl="0" eaLnBrk="1" latinLnBrk="0" hangingPunct="1">
              <a:spcBef>
                <a:spcPts val="256"/>
              </a:spcBef>
              <a:buFont typeface="Wingdings" pitchFamily="2" charset="2"/>
              <a:defRPr lang="zh-CN" altLang="en-US" sz="1000" kern="1200" dirty="0" smtClean="0">
                <a:solidFill>
                  <a:srgbClr val="000000"/>
                </a:solidFill>
                <a:latin typeface="+mn-lt"/>
                <a:ea typeface="+mn-ea"/>
                <a:cs typeface="+mn-cs"/>
              </a:defRPr>
            </a:lvl2pPr>
            <a:lvl3pPr indent="-154227" algn="l" defTabSz="779252" rtl="0" eaLnBrk="1" latinLnBrk="0" hangingPunct="1">
              <a:spcBef>
                <a:spcPts val="256"/>
              </a:spcBef>
              <a:buFont typeface="Wingdings" pitchFamily="2" charset="2"/>
              <a:defRPr lang="zh-CN" altLang="en-US" sz="1000" kern="1200" dirty="0" smtClean="0">
                <a:solidFill>
                  <a:srgbClr val="000000"/>
                </a:solidFill>
                <a:latin typeface="+mn-lt"/>
                <a:ea typeface="+mn-ea"/>
                <a:cs typeface="+mn-cs"/>
              </a:defRPr>
            </a:lvl3pPr>
            <a:lvl4pPr indent="-154227" algn="l" defTabSz="779252" rtl="0" eaLnBrk="1" latinLnBrk="0" hangingPunct="1">
              <a:spcBef>
                <a:spcPts val="256"/>
              </a:spcBef>
              <a:buFont typeface="Wingdings" pitchFamily="2" charset="2"/>
              <a:defRPr lang="zh-CN" altLang="en-US" sz="1000" kern="1200" dirty="0" smtClean="0">
                <a:solidFill>
                  <a:srgbClr val="000000"/>
                </a:solidFill>
                <a:latin typeface="+mn-lt"/>
                <a:ea typeface="+mn-ea"/>
                <a:cs typeface="+mn-cs"/>
              </a:defRPr>
            </a:lvl4pPr>
            <a:lvl5pPr indent="-154227" algn="l" defTabSz="779252" rtl="0" eaLnBrk="1" latinLnBrk="0" hangingPunct="1">
              <a:spcBef>
                <a:spcPts val="256"/>
              </a:spcBef>
              <a:buFont typeface="Wingdings" pitchFamily="2" charset="2"/>
              <a:defRPr lang="zh-CN" altLang="en-US" sz="1000" kern="1200" dirty="0" smtClean="0">
                <a:solidFill>
                  <a:srgbClr val="000000"/>
                </a:solidFill>
                <a:latin typeface="+mn-lt"/>
                <a:ea typeface="+mn-ea"/>
                <a:cs typeface="+mn-cs"/>
              </a:defRPr>
            </a:lvl5pPr>
          </a:lstStyle>
          <a:p>
            <a:pPr marL="154227" marR="0" lvl="0" indent="-154227" algn="l" defTabSz="779252" rtl="0" eaLnBrk="1" fontAlgn="auto" latinLnBrk="0" hangingPunct="1">
              <a:lnSpc>
                <a:spcPct val="100000"/>
              </a:lnSpc>
              <a:spcBef>
                <a:spcPct val="20000"/>
              </a:spcBef>
              <a:spcAft>
                <a:spcPts val="0"/>
              </a:spcAft>
              <a:buClrTx/>
              <a:buSzPct val="80000"/>
              <a:buFont typeface="Wingdings" pitchFamily="2" charset="2"/>
              <a:buNone/>
              <a:tabLst/>
              <a:defRPr/>
            </a:pPr>
            <a:r>
              <a:rPr lang="zh-CN" altLang="en-US" dirty="0"/>
              <a:t>单位：</a:t>
            </a:r>
          </a:p>
        </p:txBody>
      </p:sp>
      <p:sp>
        <p:nvSpPr>
          <p:cNvPr id="29" name="文本占位符 11">
            <a:extLst>
              <a:ext uri="{FF2B5EF4-FFF2-40B4-BE49-F238E27FC236}">
                <a16:creationId xmlns:a16="http://schemas.microsoft.com/office/drawing/2014/main" id="{51F45FA4-6D3C-EB65-13E4-9D75955AF97A}"/>
              </a:ext>
            </a:extLst>
          </p:cNvPr>
          <p:cNvSpPr>
            <a:spLocks noGrp="1"/>
          </p:cNvSpPr>
          <p:nvPr>
            <p:ph type="body" sz="quarter" idx="51" hasCustomPrompt="1"/>
          </p:nvPr>
        </p:nvSpPr>
        <p:spPr>
          <a:xfrm>
            <a:off x="4196961" y="3534977"/>
            <a:ext cx="3783368" cy="238290"/>
          </a:xfrm>
          <a:prstGeom prst="rect">
            <a:avLst/>
          </a:prstGeom>
          <a:solidFill>
            <a:schemeClr val="bg1"/>
          </a:solidFill>
          <a:ln>
            <a:solidFill>
              <a:schemeClr val="tx1"/>
            </a:solidFill>
            <a:prstDash val="sysDot"/>
          </a:ln>
          <a:effectLst>
            <a:innerShdw dist="12700" dir="5400000">
              <a:srgbClr val="C20000"/>
            </a:innerShdw>
          </a:effectLst>
        </p:spPr>
        <p:txBody>
          <a:bodyPr vert="horz" wrap="square" lIns="77925" tIns="38963" rIns="77925" bIns="38963" rtlCol="0" anchor="ctr" anchorCtr="1">
            <a:noAutofit/>
          </a:bodyPr>
          <a:lstStyle>
            <a:lvl1pPr>
              <a:buFontTx/>
              <a:buNone/>
              <a:defRPr lang="zh-CN" altLang="en-US" sz="1200" b="1" dirty="0" smtClean="0">
                <a:solidFill>
                  <a:schemeClr val="tx1"/>
                </a:solidFill>
                <a:latin typeface="+mj-ea"/>
                <a:ea typeface="+mj-ea"/>
              </a:defRPr>
            </a:lvl1pPr>
          </a:lstStyle>
          <a:p>
            <a:pPr marL="0" lvl="0" indent="0">
              <a:buFontTx/>
              <a:buNone/>
            </a:pPr>
            <a:r>
              <a:rPr lang="zh-CN" altLang="en-US" dirty="0"/>
              <a:t>标题</a:t>
            </a:r>
          </a:p>
        </p:txBody>
      </p:sp>
      <p:sp>
        <p:nvSpPr>
          <p:cNvPr id="30" name="文本占位符 11">
            <a:extLst>
              <a:ext uri="{FF2B5EF4-FFF2-40B4-BE49-F238E27FC236}">
                <a16:creationId xmlns:a16="http://schemas.microsoft.com/office/drawing/2014/main" id="{D72475C9-D905-F9E0-EED2-40DECBF9DDBB}"/>
              </a:ext>
            </a:extLst>
          </p:cNvPr>
          <p:cNvSpPr>
            <a:spLocks noGrp="1"/>
          </p:cNvSpPr>
          <p:nvPr>
            <p:ph type="body" sz="quarter" idx="52" hasCustomPrompt="1"/>
          </p:nvPr>
        </p:nvSpPr>
        <p:spPr>
          <a:xfrm>
            <a:off x="8255901" y="3811760"/>
            <a:ext cx="963990" cy="132384"/>
          </a:xfrm>
          <a:prstGeom prst="rect">
            <a:avLst/>
          </a:prstGeom>
          <a:noFill/>
        </p:spPr>
        <p:txBody>
          <a:bodyPr vert="horz" wrap="square" lIns="77925" tIns="38963" rIns="77925" bIns="38963" rtlCol="0" anchor="ctr" anchorCtr="0">
            <a:noAutofit/>
          </a:bodyPr>
          <a:lstStyle>
            <a:lvl1pPr marL="154227" indent="-154227" algn="l" defTabSz="779252" rtl="0" eaLnBrk="1" latinLnBrk="0" hangingPunct="1">
              <a:spcBef>
                <a:spcPts val="256"/>
              </a:spcBef>
              <a:buSzPct val="80000"/>
              <a:buFont typeface="Wingdings" pitchFamily="2" charset="2"/>
              <a:buNone/>
              <a:defRPr kumimoji="0" lang="zh-CN" altLang="en-US" sz="700" b="0" i="0" u="none" strike="noStrike" kern="1200" cap="none" spc="0" normalizeH="0" baseline="0" noProof="0" dirty="0" smtClean="0">
                <a:ln>
                  <a:noFill/>
                </a:ln>
                <a:solidFill>
                  <a:srgbClr val="000000"/>
                </a:solidFill>
                <a:effectLst/>
                <a:uLnTx/>
                <a:uFillTx/>
                <a:latin typeface="Arial" pitchFamily="34" charset="0"/>
                <a:ea typeface="楷体_GB2312" pitchFamily="49" charset="-122"/>
                <a:cs typeface="Arial" pitchFamily="34" charset="0"/>
              </a:defRPr>
            </a:lvl1pPr>
            <a:lvl2pPr indent="-154227" algn="l" defTabSz="779252" rtl="0" eaLnBrk="1" latinLnBrk="0" hangingPunct="1">
              <a:spcBef>
                <a:spcPts val="256"/>
              </a:spcBef>
              <a:buFont typeface="Wingdings" pitchFamily="2" charset="2"/>
              <a:defRPr lang="zh-CN" altLang="en-US" sz="1000" kern="1200" dirty="0" smtClean="0">
                <a:solidFill>
                  <a:srgbClr val="000000"/>
                </a:solidFill>
                <a:latin typeface="+mn-lt"/>
                <a:ea typeface="+mn-ea"/>
                <a:cs typeface="+mn-cs"/>
              </a:defRPr>
            </a:lvl2pPr>
            <a:lvl3pPr indent="-154227" algn="l" defTabSz="779252" rtl="0" eaLnBrk="1" latinLnBrk="0" hangingPunct="1">
              <a:spcBef>
                <a:spcPts val="256"/>
              </a:spcBef>
              <a:buFont typeface="Wingdings" pitchFamily="2" charset="2"/>
              <a:defRPr lang="zh-CN" altLang="en-US" sz="1000" kern="1200" dirty="0" smtClean="0">
                <a:solidFill>
                  <a:srgbClr val="000000"/>
                </a:solidFill>
                <a:latin typeface="+mn-lt"/>
                <a:ea typeface="+mn-ea"/>
                <a:cs typeface="+mn-cs"/>
              </a:defRPr>
            </a:lvl3pPr>
            <a:lvl4pPr indent="-154227" algn="l" defTabSz="779252" rtl="0" eaLnBrk="1" latinLnBrk="0" hangingPunct="1">
              <a:spcBef>
                <a:spcPts val="256"/>
              </a:spcBef>
              <a:buFont typeface="Wingdings" pitchFamily="2" charset="2"/>
              <a:defRPr lang="zh-CN" altLang="en-US" sz="1000" kern="1200" dirty="0" smtClean="0">
                <a:solidFill>
                  <a:srgbClr val="000000"/>
                </a:solidFill>
                <a:latin typeface="+mn-lt"/>
                <a:ea typeface="+mn-ea"/>
                <a:cs typeface="+mn-cs"/>
              </a:defRPr>
            </a:lvl4pPr>
            <a:lvl5pPr indent="-154227" algn="l" defTabSz="779252" rtl="0" eaLnBrk="1" latinLnBrk="0" hangingPunct="1">
              <a:spcBef>
                <a:spcPts val="256"/>
              </a:spcBef>
              <a:buFont typeface="Wingdings" pitchFamily="2" charset="2"/>
              <a:defRPr lang="zh-CN" altLang="en-US" sz="1000" kern="1200" dirty="0" smtClean="0">
                <a:solidFill>
                  <a:srgbClr val="000000"/>
                </a:solidFill>
                <a:latin typeface="+mn-lt"/>
                <a:ea typeface="+mn-ea"/>
                <a:cs typeface="+mn-cs"/>
              </a:defRPr>
            </a:lvl5pPr>
          </a:lstStyle>
          <a:p>
            <a:pPr marL="154227" marR="0" lvl="0" indent="-154227" algn="l" defTabSz="779252" rtl="0" eaLnBrk="1" fontAlgn="auto" latinLnBrk="0" hangingPunct="1">
              <a:lnSpc>
                <a:spcPct val="100000"/>
              </a:lnSpc>
              <a:spcBef>
                <a:spcPct val="20000"/>
              </a:spcBef>
              <a:spcAft>
                <a:spcPts val="0"/>
              </a:spcAft>
              <a:buClrTx/>
              <a:buSzPct val="80000"/>
              <a:buFont typeface="Wingdings" pitchFamily="2" charset="2"/>
              <a:buNone/>
              <a:tabLst/>
              <a:defRPr/>
            </a:pPr>
            <a:r>
              <a:rPr lang="zh-CN" altLang="en-US" dirty="0"/>
              <a:t>单位：</a:t>
            </a:r>
          </a:p>
        </p:txBody>
      </p:sp>
      <p:sp>
        <p:nvSpPr>
          <p:cNvPr id="31" name="文本占位符 11">
            <a:extLst>
              <a:ext uri="{FF2B5EF4-FFF2-40B4-BE49-F238E27FC236}">
                <a16:creationId xmlns:a16="http://schemas.microsoft.com/office/drawing/2014/main" id="{462D5144-D93E-AB5A-98CD-BEE4D5C06247}"/>
              </a:ext>
            </a:extLst>
          </p:cNvPr>
          <p:cNvSpPr>
            <a:spLocks noGrp="1"/>
          </p:cNvSpPr>
          <p:nvPr>
            <p:ph type="body" sz="quarter" idx="53" hasCustomPrompt="1"/>
          </p:nvPr>
        </p:nvSpPr>
        <p:spPr>
          <a:xfrm>
            <a:off x="8248546" y="3534977"/>
            <a:ext cx="3783368" cy="238290"/>
          </a:xfrm>
          <a:prstGeom prst="rect">
            <a:avLst/>
          </a:prstGeom>
          <a:solidFill>
            <a:schemeClr val="bg1"/>
          </a:solidFill>
          <a:ln>
            <a:solidFill>
              <a:schemeClr val="tx1"/>
            </a:solidFill>
            <a:prstDash val="sysDot"/>
          </a:ln>
          <a:effectLst>
            <a:innerShdw dist="12700" dir="5400000">
              <a:srgbClr val="C20000"/>
            </a:innerShdw>
          </a:effectLst>
        </p:spPr>
        <p:txBody>
          <a:bodyPr vert="horz" wrap="square" lIns="77925" tIns="38963" rIns="77925" bIns="38963" rtlCol="0" anchor="ctr" anchorCtr="1">
            <a:noAutofit/>
          </a:bodyPr>
          <a:lstStyle>
            <a:lvl1pPr>
              <a:buFontTx/>
              <a:buNone/>
              <a:defRPr lang="zh-CN" altLang="en-US" sz="1200" b="1" dirty="0" smtClean="0">
                <a:solidFill>
                  <a:schemeClr val="tx1"/>
                </a:solidFill>
                <a:latin typeface="+mj-ea"/>
                <a:ea typeface="+mj-ea"/>
              </a:defRPr>
            </a:lvl1pPr>
          </a:lstStyle>
          <a:p>
            <a:pPr marL="0" lvl="0" indent="0">
              <a:buFontTx/>
              <a:buNone/>
            </a:pPr>
            <a:r>
              <a:rPr lang="zh-CN" altLang="en-US" dirty="0"/>
              <a:t>标题</a:t>
            </a:r>
          </a:p>
        </p:txBody>
      </p:sp>
      <p:pic>
        <p:nvPicPr>
          <p:cNvPr id="12" name="图片 11">
            <a:extLst>
              <a:ext uri="{FF2B5EF4-FFF2-40B4-BE49-F238E27FC236}">
                <a16:creationId xmlns:a16="http://schemas.microsoft.com/office/drawing/2014/main" id="{ED727F3B-F5FC-9DF1-E00B-44D65ACC6AB2}"/>
              </a:ext>
            </a:extLst>
          </p:cNvPr>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10741484" y="5018"/>
            <a:ext cx="1311900" cy="517488"/>
          </a:xfrm>
          <a:prstGeom prst="rect">
            <a:avLst/>
          </a:prstGeom>
        </p:spPr>
      </p:pic>
    </p:spTree>
    <p:extLst>
      <p:ext uri="{BB962C8B-B14F-4D97-AF65-F5344CB8AC3E}">
        <p14:creationId xmlns:p14="http://schemas.microsoft.com/office/powerpoint/2010/main" val="727579800"/>
      </p:ext>
    </p:extLst>
  </p:cSld>
  <p:clrMapOvr>
    <a:masterClrMapping/>
  </p:clrMapOvr>
  <p:extLst>
    <p:ext uri="{DCECCB84-F9BA-43D5-87BE-67443E8EF086}">
      <p15:sldGuideLst xmlns:p15="http://schemas.microsoft.com/office/powerpoint/2012/main">
        <p15:guide id="1" pos="2570">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5_普通常用板式">
    <p:spTree>
      <p:nvGrpSpPr>
        <p:cNvPr id="1" name=""/>
        <p:cNvGrpSpPr/>
        <p:nvPr/>
      </p:nvGrpSpPr>
      <p:grpSpPr>
        <a:xfrm>
          <a:off x="0" y="0"/>
          <a:ext cx="0" cy="0"/>
          <a:chOff x="0" y="0"/>
          <a:chExt cx="0" cy="0"/>
        </a:xfrm>
      </p:grpSpPr>
      <p:sp>
        <p:nvSpPr>
          <p:cNvPr id="7" name="矩形 6"/>
          <p:cNvSpPr/>
          <p:nvPr userDrawn="1"/>
        </p:nvSpPr>
        <p:spPr>
          <a:xfrm>
            <a:off x="3192145" y="6675120"/>
            <a:ext cx="9000000" cy="1800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userDrawn="1"/>
        </p:nvSpPr>
        <p:spPr>
          <a:xfrm>
            <a:off x="0" y="6495415"/>
            <a:ext cx="9000000" cy="17970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标题 3"/>
          <p:cNvSpPr>
            <a:spLocks noGrp="1"/>
          </p:cNvSpPr>
          <p:nvPr>
            <p:ph type="title" hasCustomPrompt="1"/>
            <p:custDataLst>
              <p:tags r:id="rId1"/>
            </p:custDataLst>
          </p:nvPr>
        </p:nvSpPr>
        <p:spPr>
          <a:xfrm>
            <a:off x="635" y="0"/>
            <a:ext cx="10464800" cy="532130"/>
          </a:xfrm>
        </p:spPr>
        <p:txBody>
          <a:bodyPr vert="horz" lIns="90000" tIns="46800" rIns="90000" bIns="46800" rtlCol="0" anchor="ctr" anchorCtr="0">
            <a:noAutofit/>
          </a:bodyPr>
          <a:lstStyle>
            <a:lvl1pPr>
              <a:defRPr sz="3600">
                <a:latin typeface="+mj-ea"/>
                <a:ea typeface="+mj-ea"/>
              </a:defRPr>
            </a:lvl1pPr>
          </a:lstStyle>
          <a:p>
            <a:pPr lvl="0"/>
            <a:r>
              <a:rPr lang="zh-CN" altLang="en-US" dirty="0">
                <a:sym typeface="+mn-ea"/>
              </a:rPr>
              <a:t>单击此处编辑标题</a:t>
            </a:r>
            <a:endParaRPr lang="zh-CN" altLang="en-US" dirty="0"/>
          </a:p>
        </p:txBody>
      </p:sp>
      <p:sp>
        <p:nvSpPr>
          <p:cNvPr id="10" name="文本占位符 9"/>
          <p:cNvSpPr>
            <a:spLocks noGrp="1"/>
          </p:cNvSpPr>
          <p:nvPr>
            <p:ph type="body" idx="13" hasCustomPrompt="1"/>
            <p:custDataLst>
              <p:tags r:id="rId2"/>
            </p:custDataLst>
          </p:nvPr>
        </p:nvSpPr>
        <p:spPr>
          <a:xfrm>
            <a:off x="614400" y="6655058"/>
            <a:ext cx="2171998" cy="260635"/>
          </a:xfrm>
        </p:spPr>
        <p:txBody>
          <a:bodyPr lIns="101600" tIns="38100" rIns="76200" bIns="38100" anchor="t" anchorCtr="0">
            <a:noAutofit/>
          </a:bodyPr>
          <a:lstStyle>
            <a:lvl1pPr marL="0" indent="0" algn="l">
              <a:lnSpc>
                <a:spcPct val="100000"/>
              </a:lnSpc>
              <a:buNone/>
              <a:defRPr sz="1000" b="1" spc="200">
                <a:solidFill>
                  <a:schemeClr val="tx1">
                    <a:lumMod val="75000"/>
                    <a:lumOff val="25000"/>
                  </a:schemeClr>
                </a:solidFill>
                <a:latin typeface="+mj-ea"/>
                <a:ea typeface="+mj-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单击此处编辑数据来源</a:t>
            </a:r>
          </a:p>
        </p:txBody>
      </p:sp>
      <p:sp>
        <p:nvSpPr>
          <p:cNvPr id="3" name="文本占位符 2">
            <a:extLst>
              <a:ext uri="{FF2B5EF4-FFF2-40B4-BE49-F238E27FC236}">
                <a16:creationId xmlns:a16="http://schemas.microsoft.com/office/drawing/2014/main" id="{DE256F3E-8826-EAFB-5572-A9DF4CAC254E}"/>
              </a:ext>
            </a:extLst>
          </p:cNvPr>
          <p:cNvSpPr>
            <a:spLocks noGrp="1"/>
          </p:cNvSpPr>
          <p:nvPr>
            <p:ph idx="1"/>
            <p:custDataLst>
              <p:tags r:id="rId3"/>
            </p:custDataLst>
          </p:nvPr>
        </p:nvSpPr>
        <p:spPr>
          <a:xfrm>
            <a:off x="118361" y="1064084"/>
            <a:ext cx="2881639" cy="2294135"/>
          </a:xfrm>
          <a:prstGeom prst="rect">
            <a:avLst/>
          </a:prstGeom>
        </p:spPr>
        <p:txBody>
          <a:bodyPr vert="horz" lIns="90000" tIns="46800" rIns="90000" bIns="4680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ltLang="en-US" dirty="0"/>
          </a:p>
        </p:txBody>
      </p:sp>
      <p:sp>
        <p:nvSpPr>
          <p:cNvPr id="6" name="文本框 5">
            <a:extLst>
              <a:ext uri="{FF2B5EF4-FFF2-40B4-BE49-F238E27FC236}">
                <a16:creationId xmlns:a16="http://schemas.microsoft.com/office/drawing/2014/main" id="{BB628D62-4925-FD8E-F239-638872AC5299}"/>
              </a:ext>
            </a:extLst>
          </p:cNvPr>
          <p:cNvSpPr txBox="1"/>
          <p:nvPr userDrawn="1"/>
        </p:nvSpPr>
        <p:spPr>
          <a:xfrm>
            <a:off x="-14276" y="6644221"/>
            <a:ext cx="723403" cy="246221"/>
          </a:xfrm>
          <a:prstGeom prst="rect">
            <a:avLst/>
          </a:prstGeom>
          <a:noFill/>
        </p:spPr>
        <p:txBody>
          <a:bodyPr wrap="square" rtlCol="0">
            <a:spAutoFit/>
          </a:bodyPr>
          <a:lstStyle/>
          <a:p>
            <a:r>
              <a:rPr lang="zh-CN" altLang="en-US" sz="1000" b="1" dirty="0">
                <a:latin typeface="+mj-ea"/>
                <a:ea typeface="+mj-ea"/>
              </a:rPr>
              <a:t>资料来源：</a:t>
            </a:r>
          </a:p>
        </p:txBody>
      </p:sp>
      <p:sp>
        <p:nvSpPr>
          <p:cNvPr id="12" name="文本占位符 2">
            <a:extLst>
              <a:ext uri="{FF2B5EF4-FFF2-40B4-BE49-F238E27FC236}">
                <a16:creationId xmlns:a16="http://schemas.microsoft.com/office/drawing/2014/main" id="{8EEDBE6C-BB30-8800-4F09-579F88C467A2}"/>
              </a:ext>
            </a:extLst>
          </p:cNvPr>
          <p:cNvSpPr>
            <a:spLocks noGrp="1"/>
          </p:cNvSpPr>
          <p:nvPr>
            <p:ph idx="20"/>
            <p:custDataLst>
              <p:tags r:id="rId4"/>
            </p:custDataLst>
          </p:nvPr>
        </p:nvSpPr>
        <p:spPr>
          <a:xfrm>
            <a:off x="3142361" y="1064084"/>
            <a:ext cx="2881639" cy="2294135"/>
          </a:xfrm>
          <a:prstGeom prst="rect">
            <a:avLst/>
          </a:prstGeom>
        </p:spPr>
        <p:txBody>
          <a:bodyPr vert="horz" lIns="90000" tIns="46800" rIns="90000" bIns="4680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ltLang="en-US" dirty="0"/>
          </a:p>
        </p:txBody>
      </p:sp>
      <p:sp>
        <p:nvSpPr>
          <p:cNvPr id="19" name="文本占位符 2">
            <a:extLst>
              <a:ext uri="{FF2B5EF4-FFF2-40B4-BE49-F238E27FC236}">
                <a16:creationId xmlns:a16="http://schemas.microsoft.com/office/drawing/2014/main" id="{075AFF7A-2DDA-25F5-03C5-80B2E1194FC1}"/>
              </a:ext>
            </a:extLst>
          </p:cNvPr>
          <p:cNvSpPr>
            <a:spLocks noGrp="1"/>
          </p:cNvSpPr>
          <p:nvPr>
            <p:ph idx="21"/>
            <p:custDataLst>
              <p:tags r:id="rId5"/>
            </p:custDataLst>
          </p:nvPr>
        </p:nvSpPr>
        <p:spPr>
          <a:xfrm>
            <a:off x="6150014" y="1064084"/>
            <a:ext cx="2881639" cy="2294135"/>
          </a:xfrm>
          <a:prstGeom prst="rect">
            <a:avLst/>
          </a:prstGeom>
        </p:spPr>
        <p:txBody>
          <a:bodyPr vert="horz" lIns="90000" tIns="46800" rIns="90000" bIns="4680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ltLang="en-US" dirty="0"/>
          </a:p>
        </p:txBody>
      </p:sp>
      <p:sp>
        <p:nvSpPr>
          <p:cNvPr id="20" name="文本占位符 2">
            <a:extLst>
              <a:ext uri="{FF2B5EF4-FFF2-40B4-BE49-F238E27FC236}">
                <a16:creationId xmlns:a16="http://schemas.microsoft.com/office/drawing/2014/main" id="{BBF7F145-06D7-9341-ADDD-B8FF3B6E2C4B}"/>
              </a:ext>
            </a:extLst>
          </p:cNvPr>
          <p:cNvSpPr>
            <a:spLocks noGrp="1"/>
          </p:cNvSpPr>
          <p:nvPr>
            <p:ph idx="22"/>
            <p:custDataLst>
              <p:tags r:id="rId6"/>
            </p:custDataLst>
          </p:nvPr>
        </p:nvSpPr>
        <p:spPr>
          <a:xfrm>
            <a:off x="9174014" y="1076119"/>
            <a:ext cx="2881639" cy="2294135"/>
          </a:xfrm>
          <a:prstGeom prst="rect">
            <a:avLst/>
          </a:prstGeom>
        </p:spPr>
        <p:txBody>
          <a:bodyPr vert="horz" lIns="90000" tIns="46800" rIns="90000" bIns="4680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ltLang="en-US" dirty="0"/>
          </a:p>
        </p:txBody>
      </p:sp>
      <p:sp>
        <p:nvSpPr>
          <p:cNvPr id="11" name="文本占位符 11">
            <a:extLst>
              <a:ext uri="{FF2B5EF4-FFF2-40B4-BE49-F238E27FC236}">
                <a16:creationId xmlns:a16="http://schemas.microsoft.com/office/drawing/2014/main" id="{606F18CE-7D90-B9F9-D316-2D6CFCAAFE5E}"/>
              </a:ext>
            </a:extLst>
          </p:cNvPr>
          <p:cNvSpPr>
            <a:spLocks noGrp="1"/>
          </p:cNvSpPr>
          <p:nvPr>
            <p:ph type="body" sz="quarter" idx="37" hasCustomPrompt="1"/>
          </p:nvPr>
        </p:nvSpPr>
        <p:spPr>
          <a:xfrm>
            <a:off x="6081289" y="905242"/>
            <a:ext cx="963990" cy="132384"/>
          </a:xfrm>
          <a:prstGeom prst="rect">
            <a:avLst/>
          </a:prstGeom>
          <a:noFill/>
        </p:spPr>
        <p:txBody>
          <a:bodyPr vert="horz" wrap="square" lIns="77925" tIns="38963" rIns="77925" bIns="38963" rtlCol="0" anchor="ctr" anchorCtr="0">
            <a:noAutofit/>
          </a:bodyPr>
          <a:lstStyle>
            <a:lvl1pPr marL="154227" indent="-154227" algn="l" defTabSz="779252" rtl="0" eaLnBrk="1" latinLnBrk="0" hangingPunct="1">
              <a:spcBef>
                <a:spcPts val="256"/>
              </a:spcBef>
              <a:buSzPct val="80000"/>
              <a:buFont typeface="Wingdings" pitchFamily="2" charset="2"/>
              <a:buNone/>
              <a:defRPr kumimoji="0" lang="zh-CN" altLang="en-US" sz="700" b="0" i="0" u="none" strike="noStrike" kern="1200" cap="none" spc="0" normalizeH="0" baseline="0" noProof="0" dirty="0" smtClean="0">
                <a:ln>
                  <a:noFill/>
                </a:ln>
                <a:solidFill>
                  <a:srgbClr val="000000"/>
                </a:solidFill>
                <a:effectLst/>
                <a:uLnTx/>
                <a:uFillTx/>
                <a:latin typeface="Arial" pitchFamily="34" charset="0"/>
                <a:ea typeface="楷体_GB2312" pitchFamily="49" charset="-122"/>
                <a:cs typeface="Arial" pitchFamily="34" charset="0"/>
              </a:defRPr>
            </a:lvl1pPr>
            <a:lvl2pPr indent="-154227" algn="l" defTabSz="779252" rtl="0" eaLnBrk="1" latinLnBrk="0" hangingPunct="1">
              <a:spcBef>
                <a:spcPts val="256"/>
              </a:spcBef>
              <a:buFont typeface="Wingdings" pitchFamily="2" charset="2"/>
              <a:defRPr lang="zh-CN" altLang="en-US" sz="1000" kern="1200" dirty="0" smtClean="0">
                <a:solidFill>
                  <a:srgbClr val="000000"/>
                </a:solidFill>
                <a:latin typeface="+mn-lt"/>
                <a:ea typeface="+mn-ea"/>
                <a:cs typeface="+mn-cs"/>
              </a:defRPr>
            </a:lvl2pPr>
            <a:lvl3pPr indent="-154227" algn="l" defTabSz="779252" rtl="0" eaLnBrk="1" latinLnBrk="0" hangingPunct="1">
              <a:spcBef>
                <a:spcPts val="256"/>
              </a:spcBef>
              <a:buFont typeface="Wingdings" pitchFamily="2" charset="2"/>
              <a:defRPr lang="zh-CN" altLang="en-US" sz="1000" kern="1200" dirty="0" smtClean="0">
                <a:solidFill>
                  <a:srgbClr val="000000"/>
                </a:solidFill>
                <a:latin typeface="+mn-lt"/>
                <a:ea typeface="+mn-ea"/>
                <a:cs typeface="+mn-cs"/>
              </a:defRPr>
            </a:lvl3pPr>
            <a:lvl4pPr indent="-154227" algn="l" defTabSz="779252" rtl="0" eaLnBrk="1" latinLnBrk="0" hangingPunct="1">
              <a:spcBef>
                <a:spcPts val="256"/>
              </a:spcBef>
              <a:buFont typeface="Wingdings" pitchFamily="2" charset="2"/>
              <a:defRPr lang="zh-CN" altLang="en-US" sz="1000" kern="1200" dirty="0" smtClean="0">
                <a:solidFill>
                  <a:srgbClr val="000000"/>
                </a:solidFill>
                <a:latin typeface="+mn-lt"/>
                <a:ea typeface="+mn-ea"/>
                <a:cs typeface="+mn-cs"/>
              </a:defRPr>
            </a:lvl4pPr>
            <a:lvl5pPr indent="-154227" algn="l" defTabSz="779252" rtl="0" eaLnBrk="1" latinLnBrk="0" hangingPunct="1">
              <a:spcBef>
                <a:spcPts val="256"/>
              </a:spcBef>
              <a:buFont typeface="Wingdings" pitchFamily="2" charset="2"/>
              <a:defRPr lang="zh-CN" altLang="en-US" sz="1000" kern="1200" dirty="0" smtClean="0">
                <a:solidFill>
                  <a:srgbClr val="000000"/>
                </a:solidFill>
                <a:latin typeface="+mn-lt"/>
                <a:ea typeface="+mn-ea"/>
                <a:cs typeface="+mn-cs"/>
              </a:defRPr>
            </a:lvl5pPr>
          </a:lstStyle>
          <a:p>
            <a:pPr marL="154227" marR="0" lvl="0" indent="-154227" algn="l" defTabSz="779252" rtl="0" eaLnBrk="1" fontAlgn="auto" latinLnBrk="0" hangingPunct="1">
              <a:lnSpc>
                <a:spcPct val="100000"/>
              </a:lnSpc>
              <a:spcBef>
                <a:spcPct val="20000"/>
              </a:spcBef>
              <a:spcAft>
                <a:spcPts val="0"/>
              </a:spcAft>
              <a:buClrTx/>
              <a:buSzPct val="80000"/>
              <a:buFont typeface="Wingdings" pitchFamily="2" charset="2"/>
              <a:buNone/>
              <a:tabLst/>
              <a:defRPr/>
            </a:pPr>
            <a:r>
              <a:rPr lang="zh-CN" altLang="en-US" dirty="0"/>
              <a:t>单位：</a:t>
            </a:r>
          </a:p>
        </p:txBody>
      </p:sp>
      <p:sp>
        <p:nvSpPr>
          <p:cNvPr id="13" name="文本占位符 11">
            <a:extLst>
              <a:ext uri="{FF2B5EF4-FFF2-40B4-BE49-F238E27FC236}">
                <a16:creationId xmlns:a16="http://schemas.microsoft.com/office/drawing/2014/main" id="{A7167180-6FE2-07CA-5A8E-FD92A39A73BB}"/>
              </a:ext>
            </a:extLst>
          </p:cNvPr>
          <p:cNvSpPr>
            <a:spLocks noGrp="1"/>
          </p:cNvSpPr>
          <p:nvPr>
            <p:ph type="body" sz="quarter" idx="38" hasCustomPrompt="1"/>
          </p:nvPr>
        </p:nvSpPr>
        <p:spPr>
          <a:xfrm>
            <a:off x="6073934" y="628459"/>
            <a:ext cx="2957719" cy="238290"/>
          </a:xfrm>
          <a:prstGeom prst="rect">
            <a:avLst/>
          </a:prstGeom>
          <a:solidFill>
            <a:schemeClr val="bg1"/>
          </a:solidFill>
          <a:ln>
            <a:solidFill>
              <a:schemeClr val="tx1"/>
            </a:solidFill>
            <a:prstDash val="sysDot"/>
          </a:ln>
          <a:effectLst>
            <a:innerShdw dist="12700" dir="5400000">
              <a:srgbClr val="C20000"/>
            </a:innerShdw>
          </a:effectLst>
        </p:spPr>
        <p:txBody>
          <a:bodyPr vert="horz" wrap="square" lIns="77925" tIns="38963" rIns="77925" bIns="38963" rtlCol="0" anchor="ctr" anchorCtr="1">
            <a:noAutofit/>
          </a:bodyPr>
          <a:lstStyle>
            <a:lvl1pPr>
              <a:buFontTx/>
              <a:buNone/>
              <a:defRPr lang="zh-CN" altLang="en-US" sz="1200" b="1" dirty="0" smtClean="0">
                <a:solidFill>
                  <a:schemeClr val="tx1"/>
                </a:solidFill>
                <a:latin typeface="+mj-ea"/>
                <a:ea typeface="+mj-ea"/>
              </a:defRPr>
            </a:lvl1pPr>
          </a:lstStyle>
          <a:p>
            <a:pPr marL="0" lvl="0" indent="0">
              <a:buFontTx/>
              <a:buNone/>
            </a:pPr>
            <a:r>
              <a:rPr lang="zh-CN" altLang="en-US" dirty="0"/>
              <a:t>标题</a:t>
            </a:r>
          </a:p>
        </p:txBody>
      </p:sp>
      <p:sp>
        <p:nvSpPr>
          <p:cNvPr id="16" name="文本占位符 11">
            <a:extLst>
              <a:ext uri="{FF2B5EF4-FFF2-40B4-BE49-F238E27FC236}">
                <a16:creationId xmlns:a16="http://schemas.microsoft.com/office/drawing/2014/main" id="{A890B4A6-650E-E3EA-A1E5-2373EF0BC2F6}"/>
              </a:ext>
            </a:extLst>
          </p:cNvPr>
          <p:cNvSpPr>
            <a:spLocks noGrp="1"/>
          </p:cNvSpPr>
          <p:nvPr>
            <p:ph type="body" sz="quarter" idx="39" hasCustomPrompt="1"/>
          </p:nvPr>
        </p:nvSpPr>
        <p:spPr>
          <a:xfrm>
            <a:off x="9156306" y="905242"/>
            <a:ext cx="963990" cy="132384"/>
          </a:xfrm>
          <a:prstGeom prst="rect">
            <a:avLst/>
          </a:prstGeom>
          <a:noFill/>
        </p:spPr>
        <p:txBody>
          <a:bodyPr vert="horz" wrap="square" lIns="77925" tIns="38963" rIns="77925" bIns="38963" rtlCol="0" anchor="ctr" anchorCtr="0">
            <a:noAutofit/>
          </a:bodyPr>
          <a:lstStyle>
            <a:lvl1pPr marL="154227" indent="-154227" algn="l" defTabSz="779252" rtl="0" eaLnBrk="1" latinLnBrk="0" hangingPunct="1">
              <a:spcBef>
                <a:spcPts val="256"/>
              </a:spcBef>
              <a:buSzPct val="80000"/>
              <a:buFont typeface="Wingdings" pitchFamily="2" charset="2"/>
              <a:buNone/>
              <a:defRPr kumimoji="0" lang="zh-CN" altLang="en-US" sz="700" b="0" i="0" u="none" strike="noStrike" kern="1200" cap="none" spc="0" normalizeH="0" baseline="0" noProof="0" dirty="0" smtClean="0">
                <a:ln>
                  <a:noFill/>
                </a:ln>
                <a:solidFill>
                  <a:srgbClr val="000000"/>
                </a:solidFill>
                <a:effectLst/>
                <a:uLnTx/>
                <a:uFillTx/>
                <a:latin typeface="Arial" pitchFamily="34" charset="0"/>
                <a:ea typeface="楷体_GB2312" pitchFamily="49" charset="-122"/>
                <a:cs typeface="Arial" pitchFamily="34" charset="0"/>
              </a:defRPr>
            </a:lvl1pPr>
            <a:lvl2pPr indent="-154227" algn="l" defTabSz="779252" rtl="0" eaLnBrk="1" latinLnBrk="0" hangingPunct="1">
              <a:spcBef>
                <a:spcPts val="256"/>
              </a:spcBef>
              <a:buFont typeface="Wingdings" pitchFamily="2" charset="2"/>
              <a:defRPr lang="zh-CN" altLang="en-US" sz="1000" kern="1200" dirty="0" smtClean="0">
                <a:solidFill>
                  <a:srgbClr val="000000"/>
                </a:solidFill>
                <a:latin typeface="+mn-lt"/>
                <a:ea typeface="+mn-ea"/>
                <a:cs typeface="+mn-cs"/>
              </a:defRPr>
            </a:lvl2pPr>
            <a:lvl3pPr indent="-154227" algn="l" defTabSz="779252" rtl="0" eaLnBrk="1" latinLnBrk="0" hangingPunct="1">
              <a:spcBef>
                <a:spcPts val="256"/>
              </a:spcBef>
              <a:buFont typeface="Wingdings" pitchFamily="2" charset="2"/>
              <a:defRPr lang="zh-CN" altLang="en-US" sz="1000" kern="1200" dirty="0" smtClean="0">
                <a:solidFill>
                  <a:srgbClr val="000000"/>
                </a:solidFill>
                <a:latin typeface="+mn-lt"/>
                <a:ea typeface="+mn-ea"/>
                <a:cs typeface="+mn-cs"/>
              </a:defRPr>
            </a:lvl3pPr>
            <a:lvl4pPr indent="-154227" algn="l" defTabSz="779252" rtl="0" eaLnBrk="1" latinLnBrk="0" hangingPunct="1">
              <a:spcBef>
                <a:spcPts val="256"/>
              </a:spcBef>
              <a:buFont typeface="Wingdings" pitchFamily="2" charset="2"/>
              <a:defRPr lang="zh-CN" altLang="en-US" sz="1000" kern="1200" dirty="0" smtClean="0">
                <a:solidFill>
                  <a:srgbClr val="000000"/>
                </a:solidFill>
                <a:latin typeface="+mn-lt"/>
                <a:ea typeface="+mn-ea"/>
                <a:cs typeface="+mn-cs"/>
              </a:defRPr>
            </a:lvl4pPr>
            <a:lvl5pPr indent="-154227" algn="l" defTabSz="779252" rtl="0" eaLnBrk="1" latinLnBrk="0" hangingPunct="1">
              <a:spcBef>
                <a:spcPts val="256"/>
              </a:spcBef>
              <a:buFont typeface="Wingdings" pitchFamily="2" charset="2"/>
              <a:defRPr lang="zh-CN" altLang="en-US" sz="1000" kern="1200" dirty="0" smtClean="0">
                <a:solidFill>
                  <a:srgbClr val="000000"/>
                </a:solidFill>
                <a:latin typeface="+mn-lt"/>
                <a:ea typeface="+mn-ea"/>
                <a:cs typeface="+mn-cs"/>
              </a:defRPr>
            </a:lvl5pPr>
          </a:lstStyle>
          <a:p>
            <a:pPr marL="154227" marR="0" lvl="0" indent="-154227" algn="l" defTabSz="779252" rtl="0" eaLnBrk="1" fontAlgn="auto" latinLnBrk="0" hangingPunct="1">
              <a:lnSpc>
                <a:spcPct val="100000"/>
              </a:lnSpc>
              <a:spcBef>
                <a:spcPct val="20000"/>
              </a:spcBef>
              <a:spcAft>
                <a:spcPts val="0"/>
              </a:spcAft>
              <a:buClrTx/>
              <a:buSzPct val="80000"/>
              <a:buFont typeface="Wingdings" pitchFamily="2" charset="2"/>
              <a:buNone/>
              <a:tabLst/>
              <a:defRPr/>
            </a:pPr>
            <a:r>
              <a:rPr lang="zh-CN" altLang="en-US" dirty="0"/>
              <a:t>单位：</a:t>
            </a:r>
          </a:p>
        </p:txBody>
      </p:sp>
      <p:sp>
        <p:nvSpPr>
          <p:cNvPr id="17" name="文本占位符 11">
            <a:extLst>
              <a:ext uri="{FF2B5EF4-FFF2-40B4-BE49-F238E27FC236}">
                <a16:creationId xmlns:a16="http://schemas.microsoft.com/office/drawing/2014/main" id="{D932B01D-EC30-51EC-C72D-3BD7747E44EA}"/>
              </a:ext>
            </a:extLst>
          </p:cNvPr>
          <p:cNvSpPr>
            <a:spLocks noGrp="1"/>
          </p:cNvSpPr>
          <p:nvPr>
            <p:ph type="body" sz="quarter" idx="40" hasCustomPrompt="1"/>
          </p:nvPr>
        </p:nvSpPr>
        <p:spPr>
          <a:xfrm>
            <a:off x="9148951" y="628459"/>
            <a:ext cx="2957719" cy="238290"/>
          </a:xfrm>
          <a:prstGeom prst="rect">
            <a:avLst/>
          </a:prstGeom>
          <a:solidFill>
            <a:schemeClr val="bg1"/>
          </a:solidFill>
          <a:ln>
            <a:solidFill>
              <a:schemeClr val="tx1"/>
            </a:solidFill>
            <a:prstDash val="sysDot"/>
          </a:ln>
          <a:effectLst>
            <a:innerShdw dist="12700" dir="5400000">
              <a:srgbClr val="C20000"/>
            </a:innerShdw>
          </a:effectLst>
        </p:spPr>
        <p:txBody>
          <a:bodyPr vert="horz" wrap="square" lIns="77925" tIns="38963" rIns="77925" bIns="38963" rtlCol="0" anchor="ctr" anchorCtr="1">
            <a:noAutofit/>
          </a:bodyPr>
          <a:lstStyle>
            <a:lvl1pPr>
              <a:buFontTx/>
              <a:buNone/>
              <a:defRPr lang="zh-CN" altLang="en-US" sz="1200" b="1" dirty="0" smtClean="0">
                <a:solidFill>
                  <a:schemeClr val="tx1"/>
                </a:solidFill>
                <a:latin typeface="+mj-ea"/>
                <a:ea typeface="+mj-ea"/>
              </a:defRPr>
            </a:lvl1pPr>
          </a:lstStyle>
          <a:p>
            <a:pPr marL="0" lvl="0" indent="0">
              <a:buFontTx/>
              <a:buNone/>
            </a:pPr>
            <a:r>
              <a:rPr lang="zh-CN" altLang="en-US" dirty="0"/>
              <a:t>标题</a:t>
            </a:r>
          </a:p>
        </p:txBody>
      </p:sp>
      <p:sp>
        <p:nvSpPr>
          <p:cNvPr id="18" name="文本占位符 11">
            <a:extLst>
              <a:ext uri="{FF2B5EF4-FFF2-40B4-BE49-F238E27FC236}">
                <a16:creationId xmlns:a16="http://schemas.microsoft.com/office/drawing/2014/main" id="{70E887E9-370E-EFB7-5EE0-724D3F144118}"/>
              </a:ext>
            </a:extLst>
          </p:cNvPr>
          <p:cNvSpPr>
            <a:spLocks noGrp="1"/>
          </p:cNvSpPr>
          <p:nvPr>
            <p:ph type="body" sz="quarter" idx="41" hasCustomPrompt="1"/>
          </p:nvPr>
        </p:nvSpPr>
        <p:spPr>
          <a:xfrm>
            <a:off x="126282" y="922346"/>
            <a:ext cx="963990" cy="132384"/>
          </a:xfrm>
          <a:prstGeom prst="rect">
            <a:avLst/>
          </a:prstGeom>
          <a:noFill/>
        </p:spPr>
        <p:txBody>
          <a:bodyPr vert="horz" wrap="square" lIns="77925" tIns="38963" rIns="77925" bIns="38963" rtlCol="0" anchor="ctr" anchorCtr="0">
            <a:noAutofit/>
          </a:bodyPr>
          <a:lstStyle>
            <a:lvl1pPr marL="154227" indent="-154227" algn="l" defTabSz="779252" rtl="0" eaLnBrk="1" latinLnBrk="0" hangingPunct="1">
              <a:spcBef>
                <a:spcPts val="256"/>
              </a:spcBef>
              <a:buSzPct val="80000"/>
              <a:buFont typeface="Wingdings" pitchFamily="2" charset="2"/>
              <a:buNone/>
              <a:defRPr kumimoji="0" lang="zh-CN" altLang="en-US" sz="700" b="0" i="0" u="none" strike="noStrike" kern="1200" cap="none" spc="0" normalizeH="0" baseline="0" noProof="0" dirty="0" smtClean="0">
                <a:ln>
                  <a:noFill/>
                </a:ln>
                <a:solidFill>
                  <a:srgbClr val="000000"/>
                </a:solidFill>
                <a:effectLst/>
                <a:uLnTx/>
                <a:uFillTx/>
                <a:latin typeface="Arial" pitchFamily="34" charset="0"/>
                <a:ea typeface="楷体_GB2312" pitchFamily="49" charset="-122"/>
                <a:cs typeface="Arial" pitchFamily="34" charset="0"/>
              </a:defRPr>
            </a:lvl1pPr>
            <a:lvl2pPr indent="-154227" algn="l" defTabSz="779252" rtl="0" eaLnBrk="1" latinLnBrk="0" hangingPunct="1">
              <a:spcBef>
                <a:spcPts val="256"/>
              </a:spcBef>
              <a:buFont typeface="Wingdings" pitchFamily="2" charset="2"/>
              <a:defRPr lang="zh-CN" altLang="en-US" sz="1000" kern="1200" dirty="0" smtClean="0">
                <a:solidFill>
                  <a:srgbClr val="000000"/>
                </a:solidFill>
                <a:latin typeface="+mn-lt"/>
                <a:ea typeface="+mn-ea"/>
                <a:cs typeface="+mn-cs"/>
              </a:defRPr>
            </a:lvl2pPr>
            <a:lvl3pPr indent="-154227" algn="l" defTabSz="779252" rtl="0" eaLnBrk="1" latinLnBrk="0" hangingPunct="1">
              <a:spcBef>
                <a:spcPts val="256"/>
              </a:spcBef>
              <a:buFont typeface="Wingdings" pitchFamily="2" charset="2"/>
              <a:defRPr lang="zh-CN" altLang="en-US" sz="1000" kern="1200" dirty="0" smtClean="0">
                <a:solidFill>
                  <a:srgbClr val="000000"/>
                </a:solidFill>
                <a:latin typeface="+mn-lt"/>
                <a:ea typeface="+mn-ea"/>
                <a:cs typeface="+mn-cs"/>
              </a:defRPr>
            </a:lvl3pPr>
            <a:lvl4pPr indent="-154227" algn="l" defTabSz="779252" rtl="0" eaLnBrk="1" latinLnBrk="0" hangingPunct="1">
              <a:spcBef>
                <a:spcPts val="256"/>
              </a:spcBef>
              <a:buFont typeface="Wingdings" pitchFamily="2" charset="2"/>
              <a:defRPr lang="zh-CN" altLang="en-US" sz="1000" kern="1200" dirty="0" smtClean="0">
                <a:solidFill>
                  <a:srgbClr val="000000"/>
                </a:solidFill>
                <a:latin typeface="+mn-lt"/>
                <a:ea typeface="+mn-ea"/>
                <a:cs typeface="+mn-cs"/>
              </a:defRPr>
            </a:lvl4pPr>
            <a:lvl5pPr indent="-154227" algn="l" defTabSz="779252" rtl="0" eaLnBrk="1" latinLnBrk="0" hangingPunct="1">
              <a:spcBef>
                <a:spcPts val="256"/>
              </a:spcBef>
              <a:buFont typeface="Wingdings" pitchFamily="2" charset="2"/>
              <a:defRPr lang="zh-CN" altLang="en-US" sz="1000" kern="1200" dirty="0" smtClean="0">
                <a:solidFill>
                  <a:srgbClr val="000000"/>
                </a:solidFill>
                <a:latin typeface="+mn-lt"/>
                <a:ea typeface="+mn-ea"/>
                <a:cs typeface="+mn-cs"/>
              </a:defRPr>
            </a:lvl5pPr>
          </a:lstStyle>
          <a:p>
            <a:pPr marL="154227" marR="0" lvl="0" indent="-154227" algn="l" defTabSz="779252" rtl="0" eaLnBrk="1" fontAlgn="auto" latinLnBrk="0" hangingPunct="1">
              <a:lnSpc>
                <a:spcPct val="100000"/>
              </a:lnSpc>
              <a:spcBef>
                <a:spcPct val="20000"/>
              </a:spcBef>
              <a:spcAft>
                <a:spcPts val="0"/>
              </a:spcAft>
              <a:buClrTx/>
              <a:buSzPct val="80000"/>
              <a:buFont typeface="Wingdings" pitchFamily="2" charset="2"/>
              <a:buNone/>
              <a:tabLst/>
              <a:defRPr/>
            </a:pPr>
            <a:r>
              <a:rPr lang="zh-CN" altLang="en-US" dirty="0"/>
              <a:t>单位：</a:t>
            </a:r>
          </a:p>
        </p:txBody>
      </p:sp>
      <p:sp>
        <p:nvSpPr>
          <p:cNvPr id="21" name="文本占位符 11">
            <a:extLst>
              <a:ext uri="{FF2B5EF4-FFF2-40B4-BE49-F238E27FC236}">
                <a16:creationId xmlns:a16="http://schemas.microsoft.com/office/drawing/2014/main" id="{44C02C4E-8E7A-B8AD-F2B4-CB8EB3045407}"/>
              </a:ext>
            </a:extLst>
          </p:cNvPr>
          <p:cNvSpPr>
            <a:spLocks noGrp="1"/>
          </p:cNvSpPr>
          <p:nvPr>
            <p:ph type="body" sz="quarter" idx="42" hasCustomPrompt="1"/>
          </p:nvPr>
        </p:nvSpPr>
        <p:spPr>
          <a:xfrm>
            <a:off x="118927" y="645563"/>
            <a:ext cx="2897837" cy="238290"/>
          </a:xfrm>
          <a:prstGeom prst="rect">
            <a:avLst/>
          </a:prstGeom>
          <a:solidFill>
            <a:schemeClr val="bg1"/>
          </a:solidFill>
          <a:ln>
            <a:solidFill>
              <a:schemeClr val="tx1"/>
            </a:solidFill>
            <a:prstDash val="sysDot"/>
          </a:ln>
          <a:effectLst>
            <a:innerShdw dist="12700" dir="5400000">
              <a:srgbClr val="C20000"/>
            </a:innerShdw>
          </a:effectLst>
        </p:spPr>
        <p:txBody>
          <a:bodyPr vert="horz" wrap="square" lIns="77925" tIns="38963" rIns="77925" bIns="38963" rtlCol="0" anchor="ctr" anchorCtr="1">
            <a:noAutofit/>
          </a:bodyPr>
          <a:lstStyle>
            <a:lvl1pPr>
              <a:buFontTx/>
              <a:buNone/>
              <a:defRPr lang="zh-CN" altLang="en-US" sz="1200" b="1" dirty="0" smtClean="0">
                <a:solidFill>
                  <a:schemeClr val="tx1"/>
                </a:solidFill>
                <a:latin typeface="+mj-ea"/>
                <a:ea typeface="+mj-ea"/>
              </a:defRPr>
            </a:lvl1pPr>
          </a:lstStyle>
          <a:p>
            <a:pPr marL="0" lvl="0" indent="0">
              <a:buFontTx/>
              <a:buNone/>
            </a:pPr>
            <a:r>
              <a:rPr lang="zh-CN" altLang="en-US" dirty="0"/>
              <a:t>标题</a:t>
            </a:r>
          </a:p>
        </p:txBody>
      </p:sp>
      <p:sp>
        <p:nvSpPr>
          <p:cNvPr id="22" name="文本占位符 11">
            <a:extLst>
              <a:ext uri="{FF2B5EF4-FFF2-40B4-BE49-F238E27FC236}">
                <a16:creationId xmlns:a16="http://schemas.microsoft.com/office/drawing/2014/main" id="{A943EF22-15A4-6E7E-350D-48F5E0E1BD8E}"/>
              </a:ext>
            </a:extLst>
          </p:cNvPr>
          <p:cNvSpPr>
            <a:spLocks noGrp="1"/>
          </p:cNvSpPr>
          <p:nvPr>
            <p:ph type="body" sz="quarter" idx="43" hasCustomPrompt="1"/>
          </p:nvPr>
        </p:nvSpPr>
        <p:spPr>
          <a:xfrm>
            <a:off x="3133519" y="928921"/>
            <a:ext cx="963990" cy="132384"/>
          </a:xfrm>
          <a:prstGeom prst="rect">
            <a:avLst/>
          </a:prstGeom>
          <a:noFill/>
        </p:spPr>
        <p:txBody>
          <a:bodyPr vert="horz" wrap="square" lIns="77925" tIns="38963" rIns="77925" bIns="38963" rtlCol="0" anchor="ctr" anchorCtr="0">
            <a:noAutofit/>
          </a:bodyPr>
          <a:lstStyle>
            <a:lvl1pPr marL="154227" indent="-154227" algn="l" defTabSz="779252" rtl="0" eaLnBrk="1" latinLnBrk="0" hangingPunct="1">
              <a:spcBef>
                <a:spcPts val="256"/>
              </a:spcBef>
              <a:buSzPct val="80000"/>
              <a:buFont typeface="Wingdings" pitchFamily="2" charset="2"/>
              <a:buNone/>
              <a:defRPr kumimoji="0" lang="zh-CN" altLang="en-US" sz="700" b="0" i="0" u="none" strike="noStrike" kern="1200" cap="none" spc="0" normalizeH="0" baseline="0" noProof="0" dirty="0" smtClean="0">
                <a:ln>
                  <a:noFill/>
                </a:ln>
                <a:solidFill>
                  <a:srgbClr val="000000"/>
                </a:solidFill>
                <a:effectLst/>
                <a:uLnTx/>
                <a:uFillTx/>
                <a:latin typeface="Arial" pitchFamily="34" charset="0"/>
                <a:ea typeface="楷体_GB2312" pitchFamily="49" charset="-122"/>
                <a:cs typeface="Arial" pitchFamily="34" charset="0"/>
              </a:defRPr>
            </a:lvl1pPr>
            <a:lvl2pPr indent="-154227" algn="l" defTabSz="779252" rtl="0" eaLnBrk="1" latinLnBrk="0" hangingPunct="1">
              <a:spcBef>
                <a:spcPts val="256"/>
              </a:spcBef>
              <a:buFont typeface="Wingdings" pitchFamily="2" charset="2"/>
              <a:defRPr lang="zh-CN" altLang="en-US" sz="1000" kern="1200" dirty="0" smtClean="0">
                <a:solidFill>
                  <a:srgbClr val="000000"/>
                </a:solidFill>
                <a:latin typeface="+mn-lt"/>
                <a:ea typeface="+mn-ea"/>
                <a:cs typeface="+mn-cs"/>
              </a:defRPr>
            </a:lvl2pPr>
            <a:lvl3pPr indent="-154227" algn="l" defTabSz="779252" rtl="0" eaLnBrk="1" latinLnBrk="0" hangingPunct="1">
              <a:spcBef>
                <a:spcPts val="256"/>
              </a:spcBef>
              <a:buFont typeface="Wingdings" pitchFamily="2" charset="2"/>
              <a:defRPr lang="zh-CN" altLang="en-US" sz="1000" kern="1200" dirty="0" smtClean="0">
                <a:solidFill>
                  <a:srgbClr val="000000"/>
                </a:solidFill>
                <a:latin typeface="+mn-lt"/>
                <a:ea typeface="+mn-ea"/>
                <a:cs typeface="+mn-cs"/>
              </a:defRPr>
            </a:lvl3pPr>
            <a:lvl4pPr indent="-154227" algn="l" defTabSz="779252" rtl="0" eaLnBrk="1" latinLnBrk="0" hangingPunct="1">
              <a:spcBef>
                <a:spcPts val="256"/>
              </a:spcBef>
              <a:buFont typeface="Wingdings" pitchFamily="2" charset="2"/>
              <a:defRPr lang="zh-CN" altLang="en-US" sz="1000" kern="1200" dirty="0" smtClean="0">
                <a:solidFill>
                  <a:srgbClr val="000000"/>
                </a:solidFill>
                <a:latin typeface="+mn-lt"/>
                <a:ea typeface="+mn-ea"/>
                <a:cs typeface="+mn-cs"/>
              </a:defRPr>
            </a:lvl4pPr>
            <a:lvl5pPr indent="-154227" algn="l" defTabSz="779252" rtl="0" eaLnBrk="1" latinLnBrk="0" hangingPunct="1">
              <a:spcBef>
                <a:spcPts val="256"/>
              </a:spcBef>
              <a:buFont typeface="Wingdings" pitchFamily="2" charset="2"/>
              <a:defRPr lang="zh-CN" altLang="en-US" sz="1000" kern="1200" dirty="0" smtClean="0">
                <a:solidFill>
                  <a:srgbClr val="000000"/>
                </a:solidFill>
                <a:latin typeface="+mn-lt"/>
                <a:ea typeface="+mn-ea"/>
                <a:cs typeface="+mn-cs"/>
              </a:defRPr>
            </a:lvl5pPr>
          </a:lstStyle>
          <a:p>
            <a:pPr marL="154227" marR="0" lvl="0" indent="-154227" algn="l" defTabSz="779252" rtl="0" eaLnBrk="1" fontAlgn="auto" latinLnBrk="0" hangingPunct="1">
              <a:lnSpc>
                <a:spcPct val="100000"/>
              </a:lnSpc>
              <a:spcBef>
                <a:spcPct val="20000"/>
              </a:spcBef>
              <a:spcAft>
                <a:spcPts val="0"/>
              </a:spcAft>
              <a:buClrTx/>
              <a:buSzPct val="80000"/>
              <a:buFont typeface="Wingdings" pitchFamily="2" charset="2"/>
              <a:buNone/>
              <a:tabLst/>
              <a:defRPr/>
            </a:pPr>
            <a:r>
              <a:rPr lang="zh-CN" altLang="en-US" dirty="0"/>
              <a:t>单位：</a:t>
            </a:r>
          </a:p>
        </p:txBody>
      </p:sp>
      <p:sp>
        <p:nvSpPr>
          <p:cNvPr id="23" name="文本占位符 11">
            <a:extLst>
              <a:ext uri="{FF2B5EF4-FFF2-40B4-BE49-F238E27FC236}">
                <a16:creationId xmlns:a16="http://schemas.microsoft.com/office/drawing/2014/main" id="{4D1DAEEB-E320-093A-338C-4B348E51DC08}"/>
              </a:ext>
            </a:extLst>
          </p:cNvPr>
          <p:cNvSpPr>
            <a:spLocks noGrp="1"/>
          </p:cNvSpPr>
          <p:nvPr>
            <p:ph type="body" sz="quarter" idx="44" hasCustomPrompt="1"/>
          </p:nvPr>
        </p:nvSpPr>
        <p:spPr>
          <a:xfrm>
            <a:off x="3126165" y="652138"/>
            <a:ext cx="2897836" cy="238290"/>
          </a:xfrm>
          <a:prstGeom prst="rect">
            <a:avLst/>
          </a:prstGeom>
          <a:solidFill>
            <a:schemeClr val="bg1"/>
          </a:solidFill>
          <a:ln>
            <a:solidFill>
              <a:schemeClr val="tx1"/>
            </a:solidFill>
            <a:prstDash val="sysDot"/>
          </a:ln>
          <a:effectLst>
            <a:innerShdw dist="12700" dir="5400000">
              <a:srgbClr val="C20000"/>
            </a:innerShdw>
          </a:effectLst>
        </p:spPr>
        <p:txBody>
          <a:bodyPr vert="horz" wrap="square" lIns="77925" tIns="38963" rIns="77925" bIns="38963" rtlCol="0" anchor="ctr" anchorCtr="1">
            <a:noAutofit/>
          </a:bodyPr>
          <a:lstStyle>
            <a:lvl1pPr>
              <a:buFontTx/>
              <a:buNone/>
              <a:defRPr lang="zh-CN" altLang="en-US" sz="1200" b="1" dirty="0" smtClean="0">
                <a:solidFill>
                  <a:schemeClr val="tx1"/>
                </a:solidFill>
                <a:latin typeface="+mj-ea"/>
                <a:ea typeface="+mj-ea"/>
              </a:defRPr>
            </a:lvl1pPr>
          </a:lstStyle>
          <a:p>
            <a:pPr marL="0" lvl="0" indent="0">
              <a:buFontTx/>
              <a:buNone/>
            </a:pPr>
            <a:r>
              <a:rPr lang="zh-CN" altLang="en-US" dirty="0"/>
              <a:t>标题</a:t>
            </a:r>
          </a:p>
        </p:txBody>
      </p:sp>
      <p:sp>
        <p:nvSpPr>
          <p:cNvPr id="24" name="文本占位符 2">
            <a:extLst>
              <a:ext uri="{FF2B5EF4-FFF2-40B4-BE49-F238E27FC236}">
                <a16:creationId xmlns:a16="http://schemas.microsoft.com/office/drawing/2014/main" id="{1C357EE9-E1DC-69F7-EF0C-1EF617393A9D}"/>
              </a:ext>
            </a:extLst>
          </p:cNvPr>
          <p:cNvSpPr>
            <a:spLocks noGrp="1"/>
          </p:cNvSpPr>
          <p:nvPr>
            <p:ph idx="45"/>
            <p:custDataLst>
              <p:tags r:id="rId7"/>
            </p:custDataLst>
          </p:nvPr>
        </p:nvSpPr>
        <p:spPr>
          <a:xfrm>
            <a:off x="110885" y="4108802"/>
            <a:ext cx="2881639" cy="2294135"/>
          </a:xfrm>
          <a:prstGeom prst="rect">
            <a:avLst/>
          </a:prstGeom>
        </p:spPr>
        <p:txBody>
          <a:bodyPr vert="horz" lIns="90000" tIns="46800" rIns="90000" bIns="4680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ltLang="en-US" dirty="0"/>
          </a:p>
        </p:txBody>
      </p:sp>
      <p:sp>
        <p:nvSpPr>
          <p:cNvPr id="25" name="文本占位符 2">
            <a:extLst>
              <a:ext uri="{FF2B5EF4-FFF2-40B4-BE49-F238E27FC236}">
                <a16:creationId xmlns:a16="http://schemas.microsoft.com/office/drawing/2014/main" id="{E8B222CF-D2E2-2E0E-BE0C-861104E4E065}"/>
              </a:ext>
            </a:extLst>
          </p:cNvPr>
          <p:cNvSpPr>
            <a:spLocks noGrp="1"/>
          </p:cNvSpPr>
          <p:nvPr>
            <p:ph idx="46"/>
            <p:custDataLst>
              <p:tags r:id="rId8"/>
            </p:custDataLst>
          </p:nvPr>
        </p:nvSpPr>
        <p:spPr>
          <a:xfrm>
            <a:off x="3134885" y="4108802"/>
            <a:ext cx="2881639" cy="2294135"/>
          </a:xfrm>
          <a:prstGeom prst="rect">
            <a:avLst/>
          </a:prstGeom>
        </p:spPr>
        <p:txBody>
          <a:bodyPr vert="horz" lIns="90000" tIns="46800" rIns="90000" bIns="4680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ltLang="en-US" dirty="0"/>
          </a:p>
        </p:txBody>
      </p:sp>
      <p:sp>
        <p:nvSpPr>
          <p:cNvPr id="26" name="文本占位符 2">
            <a:extLst>
              <a:ext uri="{FF2B5EF4-FFF2-40B4-BE49-F238E27FC236}">
                <a16:creationId xmlns:a16="http://schemas.microsoft.com/office/drawing/2014/main" id="{5F8C0220-19EE-3A67-0F68-D65C000AC160}"/>
              </a:ext>
            </a:extLst>
          </p:cNvPr>
          <p:cNvSpPr>
            <a:spLocks noGrp="1"/>
          </p:cNvSpPr>
          <p:nvPr>
            <p:ph idx="47"/>
            <p:custDataLst>
              <p:tags r:id="rId9"/>
            </p:custDataLst>
          </p:nvPr>
        </p:nvSpPr>
        <p:spPr>
          <a:xfrm>
            <a:off x="6142538" y="4108802"/>
            <a:ext cx="2881639" cy="2294135"/>
          </a:xfrm>
          <a:prstGeom prst="rect">
            <a:avLst/>
          </a:prstGeom>
        </p:spPr>
        <p:txBody>
          <a:bodyPr vert="horz" lIns="90000" tIns="46800" rIns="90000" bIns="4680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ltLang="en-US" dirty="0"/>
          </a:p>
        </p:txBody>
      </p:sp>
      <p:sp>
        <p:nvSpPr>
          <p:cNvPr id="27" name="文本占位符 2">
            <a:extLst>
              <a:ext uri="{FF2B5EF4-FFF2-40B4-BE49-F238E27FC236}">
                <a16:creationId xmlns:a16="http://schemas.microsoft.com/office/drawing/2014/main" id="{C90170D3-D425-5FB5-D6D5-A18B4A0E48B9}"/>
              </a:ext>
            </a:extLst>
          </p:cNvPr>
          <p:cNvSpPr>
            <a:spLocks noGrp="1"/>
          </p:cNvSpPr>
          <p:nvPr>
            <p:ph idx="48"/>
            <p:custDataLst>
              <p:tags r:id="rId10"/>
            </p:custDataLst>
          </p:nvPr>
        </p:nvSpPr>
        <p:spPr>
          <a:xfrm>
            <a:off x="9166538" y="4120837"/>
            <a:ext cx="2881639" cy="2294135"/>
          </a:xfrm>
          <a:prstGeom prst="rect">
            <a:avLst/>
          </a:prstGeom>
        </p:spPr>
        <p:txBody>
          <a:bodyPr vert="horz" lIns="90000" tIns="46800" rIns="90000" bIns="4680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ltLang="en-US" dirty="0"/>
          </a:p>
        </p:txBody>
      </p:sp>
      <p:sp>
        <p:nvSpPr>
          <p:cNvPr id="28" name="文本占位符 11">
            <a:extLst>
              <a:ext uri="{FF2B5EF4-FFF2-40B4-BE49-F238E27FC236}">
                <a16:creationId xmlns:a16="http://schemas.microsoft.com/office/drawing/2014/main" id="{E1CA8269-AB13-CBCE-A2B2-FD66AD7EDD9D}"/>
              </a:ext>
            </a:extLst>
          </p:cNvPr>
          <p:cNvSpPr>
            <a:spLocks noGrp="1"/>
          </p:cNvSpPr>
          <p:nvPr>
            <p:ph type="body" sz="quarter" idx="49" hasCustomPrompt="1"/>
          </p:nvPr>
        </p:nvSpPr>
        <p:spPr>
          <a:xfrm>
            <a:off x="6073813" y="3949960"/>
            <a:ext cx="963990" cy="132384"/>
          </a:xfrm>
          <a:prstGeom prst="rect">
            <a:avLst/>
          </a:prstGeom>
          <a:noFill/>
        </p:spPr>
        <p:txBody>
          <a:bodyPr vert="horz" wrap="square" lIns="77925" tIns="38963" rIns="77925" bIns="38963" rtlCol="0" anchor="ctr" anchorCtr="0">
            <a:noAutofit/>
          </a:bodyPr>
          <a:lstStyle>
            <a:lvl1pPr marL="154227" indent="-154227" algn="l" defTabSz="779252" rtl="0" eaLnBrk="1" latinLnBrk="0" hangingPunct="1">
              <a:spcBef>
                <a:spcPts val="256"/>
              </a:spcBef>
              <a:buSzPct val="80000"/>
              <a:buFont typeface="Wingdings" pitchFamily="2" charset="2"/>
              <a:buNone/>
              <a:defRPr kumimoji="0" lang="zh-CN" altLang="en-US" sz="700" b="0" i="0" u="none" strike="noStrike" kern="1200" cap="none" spc="0" normalizeH="0" baseline="0" noProof="0" dirty="0" smtClean="0">
                <a:ln>
                  <a:noFill/>
                </a:ln>
                <a:solidFill>
                  <a:srgbClr val="000000"/>
                </a:solidFill>
                <a:effectLst/>
                <a:uLnTx/>
                <a:uFillTx/>
                <a:latin typeface="Arial" pitchFamily="34" charset="0"/>
                <a:ea typeface="楷体_GB2312" pitchFamily="49" charset="-122"/>
                <a:cs typeface="Arial" pitchFamily="34" charset="0"/>
              </a:defRPr>
            </a:lvl1pPr>
            <a:lvl2pPr indent="-154227" algn="l" defTabSz="779252" rtl="0" eaLnBrk="1" latinLnBrk="0" hangingPunct="1">
              <a:spcBef>
                <a:spcPts val="256"/>
              </a:spcBef>
              <a:buFont typeface="Wingdings" pitchFamily="2" charset="2"/>
              <a:defRPr lang="zh-CN" altLang="en-US" sz="1000" kern="1200" dirty="0" smtClean="0">
                <a:solidFill>
                  <a:srgbClr val="000000"/>
                </a:solidFill>
                <a:latin typeface="+mn-lt"/>
                <a:ea typeface="+mn-ea"/>
                <a:cs typeface="+mn-cs"/>
              </a:defRPr>
            </a:lvl2pPr>
            <a:lvl3pPr indent="-154227" algn="l" defTabSz="779252" rtl="0" eaLnBrk="1" latinLnBrk="0" hangingPunct="1">
              <a:spcBef>
                <a:spcPts val="256"/>
              </a:spcBef>
              <a:buFont typeface="Wingdings" pitchFamily="2" charset="2"/>
              <a:defRPr lang="zh-CN" altLang="en-US" sz="1000" kern="1200" dirty="0" smtClean="0">
                <a:solidFill>
                  <a:srgbClr val="000000"/>
                </a:solidFill>
                <a:latin typeface="+mn-lt"/>
                <a:ea typeface="+mn-ea"/>
                <a:cs typeface="+mn-cs"/>
              </a:defRPr>
            </a:lvl3pPr>
            <a:lvl4pPr indent="-154227" algn="l" defTabSz="779252" rtl="0" eaLnBrk="1" latinLnBrk="0" hangingPunct="1">
              <a:spcBef>
                <a:spcPts val="256"/>
              </a:spcBef>
              <a:buFont typeface="Wingdings" pitchFamily="2" charset="2"/>
              <a:defRPr lang="zh-CN" altLang="en-US" sz="1000" kern="1200" dirty="0" smtClean="0">
                <a:solidFill>
                  <a:srgbClr val="000000"/>
                </a:solidFill>
                <a:latin typeface="+mn-lt"/>
                <a:ea typeface="+mn-ea"/>
                <a:cs typeface="+mn-cs"/>
              </a:defRPr>
            </a:lvl4pPr>
            <a:lvl5pPr indent="-154227" algn="l" defTabSz="779252" rtl="0" eaLnBrk="1" latinLnBrk="0" hangingPunct="1">
              <a:spcBef>
                <a:spcPts val="256"/>
              </a:spcBef>
              <a:buFont typeface="Wingdings" pitchFamily="2" charset="2"/>
              <a:defRPr lang="zh-CN" altLang="en-US" sz="1000" kern="1200" dirty="0" smtClean="0">
                <a:solidFill>
                  <a:srgbClr val="000000"/>
                </a:solidFill>
                <a:latin typeface="+mn-lt"/>
                <a:ea typeface="+mn-ea"/>
                <a:cs typeface="+mn-cs"/>
              </a:defRPr>
            </a:lvl5pPr>
          </a:lstStyle>
          <a:p>
            <a:pPr marL="154227" marR="0" lvl="0" indent="-154227" algn="l" defTabSz="779252" rtl="0" eaLnBrk="1" fontAlgn="auto" latinLnBrk="0" hangingPunct="1">
              <a:lnSpc>
                <a:spcPct val="100000"/>
              </a:lnSpc>
              <a:spcBef>
                <a:spcPct val="20000"/>
              </a:spcBef>
              <a:spcAft>
                <a:spcPts val="0"/>
              </a:spcAft>
              <a:buClrTx/>
              <a:buSzPct val="80000"/>
              <a:buFont typeface="Wingdings" pitchFamily="2" charset="2"/>
              <a:buNone/>
              <a:tabLst/>
              <a:defRPr/>
            </a:pPr>
            <a:r>
              <a:rPr lang="zh-CN" altLang="en-US" dirty="0"/>
              <a:t>单位：</a:t>
            </a:r>
          </a:p>
        </p:txBody>
      </p:sp>
      <p:sp>
        <p:nvSpPr>
          <p:cNvPr id="29" name="文本占位符 11">
            <a:extLst>
              <a:ext uri="{FF2B5EF4-FFF2-40B4-BE49-F238E27FC236}">
                <a16:creationId xmlns:a16="http://schemas.microsoft.com/office/drawing/2014/main" id="{B0D9E930-D88C-B3EF-17A6-700E3CC71C0A}"/>
              </a:ext>
            </a:extLst>
          </p:cNvPr>
          <p:cNvSpPr>
            <a:spLocks noGrp="1"/>
          </p:cNvSpPr>
          <p:nvPr>
            <p:ph type="body" sz="quarter" idx="50" hasCustomPrompt="1"/>
          </p:nvPr>
        </p:nvSpPr>
        <p:spPr>
          <a:xfrm>
            <a:off x="6066458" y="3673177"/>
            <a:ext cx="2957719" cy="238290"/>
          </a:xfrm>
          <a:prstGeom prst="rect">
            <a:avLst/>
          </a:prstGeom>
          <a:solidFill>
            <a:schemeClr val="bg1"/>
          </a:solidFill>
          <a:ln>
            <a:solidFill>
              <a:schemeClr val="tx1"/>
            </a:solidFill>
            <a:prstDash val="sysDot"/>
          </a:ln>
          <a:effectLst>
            <a:innerShdw dist="12700" dir="5400000">
              <a:srgbClr val="C20000"/>
            </a:innerShdw>
          </a:effectLst>
        </p:spPr>
        <p:txBody>
          <a:bodyPr vert="horz" wrap="square" lIns="77925" tIns="38963" rIns="77925" bIns="38963" rtlCol="0" anchor="ctr" anchorCtr="1">
            <a:noAutofit/>
          </a:bodyPr>
          <a:lstStyle>
            <a:lvl1pPr>
              <a:buFontTx/>
              <a:buNone/>
              <a:defRPr lang="zh-CN" altLang="en-US" sz="1200" b="1" dirty="0" smtClean="0">
                <a:solidFill>
                  <a:schemeClr val="tx1"/>
                </a:solidFill>
                <a:latin typeface="+mj-ea"/>
                <a:ea typeface="+mj-ea"/>
              </a:defRPr>
            </a:lvl1pPr>
          </a:lstStyle>
          <a:p>
            <a:pPr marL="0" lvl="0" indent="0">
              <a:buFontTx/>
              <a:buNone/>
            </a:pPr>
            <a:r>
              <a:rPr lang="zh-CN" altLang="en-US" dirty="0"/>
              <a:t>标题</a:t>
            </a:r>
          </a:p>
        </p:txBody>
      </p:sp>
      <p:sp>
        <p:nvSpPr>
          <p:cNvPr id="30" name="文本占位符 11">
            <a:extLst>
              <a:ext uri="{FF2B5EF4-FFF2-40B4-BE49-F238E27FC236}">
                <a16:creationId xmlns:a16="http://schemas.microsoft.com/office/drawing/2014/main" id="{5FE77D38-0356-FA39-D716-6A4148CA7E45}"/>
              </a:ext>
            </a:extLst>
          </p:cNvPr>
          <p:cNvSpPr>
            <a:spLocks noGrp="1"/>
          </p:cNvSpPr>
          <p:nvPr>
            <p:ph type="body" sz="quarter" idx="51" hasCustomPrompt="1"/>
          </p:nvPr>
        </p:nvSpPr>
        <p:spPr>
          <a:xfrm>
            <a:off x="9148830" y="3949960"/>
            <a:ext cx="963990" cy="132384"/>
          </a:xfrm>
          <a:prstGeom prst="rect">
            <a:avLst/>
          </a:prstGeom>
          <a:noFill/>
        </p:spPr>
        <p:txBody>
          <a:bodyPr vert="horz" wrap="square" lIns="77925" tIns="38963" rIns="77925" bIns="38963" rtlCol="0" anchor="ctr" anchorCtr="0">
            <a:noAutofit/>
          </a:bodyPr>
          <a:lstStyle>
            <a:lvl1pPr marL="154227" indent="-154227" algn="l" defTabSz="779252" rtl="0" eaLnBrk="1" latinLnBrk="0" hangingPunct="1">
              <a:spcBef>
                <a:spcPts val="256"/>
              </a:spcBef>
              <a:buSzPct val="80000"/>
              <a:buFont typeface="Wingdings" pitchFamily="2" charset="2"/>
              <a:buNone/>
              <a:defRPr kumimoji="0" lang="zh-CN" altLang="en-US" sz="700" b="0" i="0" u="none" strike="noStrike" kern="1200" cap="none" spc="0" normalizeH="0" baseline="0" noProof="0" dirty="0" smtClean="0">
                <a:ln>
                  <a:noFill/>
                </a:ln>
                <a:solidFill>
                  <a:srgbClr val="000000"/>
                </a:solidFill>
                <a:effectLst/>
                <a:uLnTx/>
                <a:uFillTx/>
                <a:latin typeface="Arial" pitchFamily="34" charset="0"/>
                <a:ea typeface="楷体_GB2312" pitchFamily="49" charset="-122"/>
                <a:cs typeface="Arial" pitchFamily="34" charset="0"/>
              </a:defRPr>
            </a:lvl1pPr>
            <a:lvl2pPr indent="-154227" algn="l" defTabSz="779252" rtl="0" eaLnBrk="1" latinLnBrk="0" hangingPunct="1">
              <a:spcBef>
                <a:spcPts val="256"/>
              </a:spcBef>
              <a:buFont typeface="Wingdings" pitchFamily="2" charset="2"/>
              <a:defRPr lang="zh-CN" altLang="en-US" sz="1000" kern="1200" dirty="0" smtClean="0">
                <a:solidFill>
                  <a:srgbClr val="000000"/>
                </a:solidFill>
                <a:latin typeface="+mn-lt"/>
                <a:ea typeface="+mn-ea"/>
                <a:cs typeface="+mn-cs"/>
              </a:defRPr>
            </a:lvl2pPr>
            <a:lvl3pPr indent="-154227" algn="l" defTabSz="779252" rtl="0" eaLnBrk="1" latinLnBrk="0" hangingPunct="1">
              <a:spcBef>
                <a:spcPts val="256"/>
              </a:spcBef>
              <a:buFont typeface="Wingdings" pitchFamily="2" charset="2"/>
              <a:defRPr lang="zh-CN" altLang="en-US" sz="1000" kern="1200" dirty="0" smtClean="0">
                <a:solidFill>
                  <a:srgbClr val="000000"/>
                </a:solidFill>
                <a:latin typeface="+mn-lt"/>
                <a:ea typeface="+mn-ea"/>
                <a:cs typeface="+mn-cs"/>
              </a:defRPr>
            </a:lvl3pPr>
            <a:lvl4pPr indent="-154227" algn="l" defTabSz="779252" rtl="0" eaLnBrk="1" latinLnBrk="0" hangingPunct="1">
              <a:spcBef>
                <a:spcPts val="256"/>
              </a:spcBef>
              <a:buFont typeface="Wingdings" pitchFamily="2" charset="2"/>
              <a:defRPr lang="zh-CN" altLang="en-US" sz="1000" kern="1200" dirty="0" smtClean="0">
                <a:solidFill>
                  <a:srgbClr val="000000"/>
                </a:solidFill>
                <a:latin typeface="+mn-lt"/>
                <a:ea typeface="+mn-ea"/>
                <a:cs typeface="+mn-cs"/>
              </a:defRPr>
            </a:lvl4pPr>
            <a:lvl5pPr indent="-154227" algn="l" defTabSz="779252" rtl="0" eaLnBrk="1" latinLnBrk="0" hangingPunct="1">
              <a:spcBef>
                <a:spcPts val="256"/>
              </a:spcBef>
              <a:buFont typeface="Wingdings" pitchFamily="2" charset="2"/>
              <a:defRPr lang="zh-CN" altLang="en-US" sz="1000" kern="1200" dirty="0" smtClean="0">
                <a:solidFill>
                  <a:srgbClr val="000000"/>
                </a:solidFill>
                <a:latin typeface="+mn-lt"/>
                <a:ea typeface="+mn-ea"/>
                <a:cs typeface="+mn-cs"/>
              </a:defRPr>
            </a:lvl5pPr>
          </a:lstStyle>
          <a:p>
            <a:pPr marL="154227" marR="0" lvl="0" indent="-154227" algn="l" defTabSz="779252" rtl="0" eaLnBrk="1" fontAlgn="auto" latinLnBrk="0" hangingPunct="1">
              <a:lnSpc>
                <a:spcPct val="100000"/>
              </a:lnSpc>
              <a:spcBef>
                <a:spcPct val="20000"/>
              </a:spcBef>
              <a:spcAft>
                <a:spcPts val="0"/>
              </a:spcAft>
              <a:buClrTx/>
              <a:buSzPct val="80000"/>
              <a:buFont typeface="Wingdings" pitchFamily="2" charset="2"/>
              <a:buNone/>
              <a:tabLst/>
              <a:defRPr/>
            </a:pPr>
            <a:r>
              <a:rPr lang="zh-CN" altLang="en-US" dirty="0"/>
              <a:t>单位：</a:t>
            </a:r>
          </a:p>
        </p:txBody>
      </p:sp>
      <p:sp>
        <p:nvSpPr>
          <p:cNvPr id="31" name="文本占位符 11">
            <a:extLst>
              <a:ext uri="{FF2B5EF4-FFF2-40B4-BE49-F238E27FC236}">
                <a16:creationId xmlns:a16="http://schemas.microsoft.com/office/drawing/2014/main" id="{BEF426C6-E8CD-9A17-F2BA-DE87FF8D11D5}"/>
              </a:ext>
            </a:extLst>
          </p:cNvPr>
          <p:cNvSpPr>
            <a:spLocks noGrp="1"/>
          </p:cNvSpPr>
          <p:nvPr>
            <p:ph type="body" sz="quarter" idx="52" hasCustomPrompt="1"/>
          </p:nvPr>
        </p:nvSpPr>
        <p:spPr>
          <a:xfrm>
            <a:off x="9141475" y="3673177"/>
            <a:ext cx="2957719" cy="238290"/>
          </a:xfrm>
          <a:prstGeom prst="rect">
            <a:avLst/>
          </a:prstGeom>
          <a:solidFill>
            <a:schemeClr val="bg1"/>
          </a:solidFill>
          <a:ln>
            <a:solidFill>
              <a:schemeClr val="tx1"/>
            </a:solidFill>
            <a:prstDash val="sysDot"/>
          </a:ln>
          <a:effectLst>
            <a:innerShdw dist="12700" dir="5400000">
              <a:srgbClr val="C20000"/>
            </a:innerShdw>
          </a:effectLst>
        </p:spPr>
        <p:txBody>
          <a:bodyPr vert="horz" wrap="square" lIns="77925" tIns="38963" rIns="77925" bIns="38963" rtlCol="0" anchor="ctr" anchorCtr="1">
            <a:noAutofit/>
          </a:bodyPr>
          <a:lstStyle>
            <a:lvl1pPr>
              <a:buFontTx/>
              <a:buNone/>
              <a:defRPr lang="zh-CN" altLang="en-US" sz="1200" b="1" dirty="0" smtClean="0">
                <a:solidFill>
                  <a:schemeClr val="tx1"/>
                </a:solidFill>
                <a:latin typeface="+mj-ea"/>
                <a:ea typeface="+mj-ea"/>
              </a:defRPr>
            </a:lvl1pPr>
          </a:lstStyle>
          <a:p>
            <a:pPr marL="0" lvl="0" indent="0">
              <a:buFontTx/>
              <a:buNone/>
            </a:pPr>
            <a:r>
              <a:rPr lang="zh-CN" altLang="en-US" dirty="0"/>
              <a:t>标题</a:t>
            </a:r>
          </a:p>
        </p:txBody>
      </p:sp>
      <p:sp>
        <p:nvSpPr>
          <p:cNvPr id="32" name="文本占位符 11">
            <a:extLst>
              <a:ext uri="{FF2B5EF4-FFF2-40B4-BE49-F238E27FC236}">
                <a16:creationId xmlns:a16="http://schemas.microsoft.com/office/drawing/2014/main" id="{A93D1FF9-38BB-D333-9D67-79EEA18F1CF0}"/>
              </a:ext>
            </a:extLst>
          </p:cNvPr>
          <p:cNvSpPr>
            <a:spLocks noGrp="1"/>
          </p:cNvSpPr>
          <p:nvPr>
            <p:ph type="body" sz="quarter" idx="53" hasCustomPrompt="1"/>
          </p:nvPr>
        </p:nvSpPr>
        <p:spPr>
          <a:xfrm>
            <a:off x="118806" y="3967064"/>
            <a:ext cx="963990" cy="132384"/>
          </a:xfrm>
          <a:prstGeom prst="rect">
            <a:avLst/>
          </a:prstGeom>
          <a:noFill/>
        </p:spPr>
        <p:txBody>
          <a:bodyPr vert="horz" wrap="square" lIns="77925" tIns="38963" rIns="77925" bIns="38963" rtlCol="0" anchor="ctr" anchorCtr="0">
            <a:noAutofit/>
          </a:bodyPr>
          <a:lstStyle>
            <a:lvl1pPr marL="154227" indent="-154227" algn="l" defTabSz="779252" rtl="0" eaLnBrk="1" latinLnBrk="0" hangingPunct="1">
              <a:spcBef>
                <a:spcPts val="256"/>
              </a:spcBef>
              <a:buSzPct val="80000"/>
              <a:buFont typeface="Wingdings" pitchFamily="2" charset="2"/>
              <a:buNone/>
              <a:defRPr kumimoji="0" lang="zh-CN" altLang="en-US" sz="700" b="0" i="0" u="none" strike="noStrike" kern="1200" cap="none" spc="0" normalizeH="0" baseline="0" noProof="0" dirty="0" smtClean="0">
                <a:ln>
                  <a:noFill/>
                </a:ln>
                <a:solidFill>
                  <a:srgbClr val="000000"/>
                </a:solidFill>
                <a:effectLst/>
                <a:uLnTx/>
                <a:uFillTx/>
                <a:latin typeface="Arial" pitchFamily="34" charset="0"/>
                <a:ea typeface="楷体_GB2312" pitchFamily="49" charset="-122"/>
                <a:cs typeface="Arial" pitchFamily="34" charset="0"/>
              </a:defRPr>
            </a:lvl1pPr>
            <a:lvl2pPr indent="-154227" algn="l" defTabSz="779252" rtl="0" eaLnBrk="1" latinLnBrk="0" hangingPunct="1">
              <a:spcBef>
                <a:spcPts val="256"/>
              </a:spcBef>
              <a:buFont typeface="Wingdings" pitchFamily="2" charset="2"/>
              <a:defRPr lang="zh-CN" altLang="en-US" sz="1000" kern="1200" dirty="0" smtClean="0">
                <a:solidFill>
                  <a:srgbClr val="000000"/>
                </a:solidFill>
                <a:latin typeface="+mn-lt"/>
                <a:ea typeface="+mn-ea"/>
                <a:cs typeface="+mn-cs"/>
              </a:defRPr>
            </a:lvl2pPr>
            <a:lvl3pPr indent="-154227" algn="l" defTabSz="779252" rtl="0" eaLnBrk="1" latinLnBrk="0" hangingPunct="1">
              <a:spcBef>
                <a:spcPts val="256"/>
              </a:spcBef>
              <a:buFont typeface="Wingdings" pitchFamily="2" charset="2"/>
              <a:defRPr lang="zh-CN" altLang="en-US" sz="1000" kern="1200" dirty="0" smtClean="0">
                <a:solidFill>
                  <a:srgbClr val="000000"/>
                </a:solidFill>
                <a:latin typeface="+mn-lt"/>
                <a:ea typeface="+mn-ea"/>
                <a:cs typeface="+mn-cs"/>
              </a:defRPr>
            </a:lvl3pPr>
            <a:lvl4pPr indent="-154227" algn="l" defTabSz="779252" rtl="0" eaLnBrk="1" latinLnBrk="0" hangingPunct="1">
              <a:spcBef>
                <a:spcPts val="256"/>
              </a:spcBef>
              <a:buFont typeface="Wingdings" pitchFamily="2" charset="2"/>
              <a:defRPr lang="zh-CN" altLang="en-US" sz="1000" kern="1200" dirty="0" smtClean="0">
                <a:solidFill>
                  <a:srgbClr val="000000"/>
                </a:solidFill>
                <a:latin typeface="+mn-lt"/>
                <a:ea typeface="+mn-ea"/>
                <a:cs typeface="+mn-cs"/>
              </a:defRPr>
            </a:lvl4pPr>
            <a:lvl5pPr indent="-154227" algn="l" defTabSz="779252" rtl="0" eaLnBrk="1" latinLnBrk="0" hangingPunct="1">
              <a:spcBef>
                <a:spcPts val="256"/>
              </a:spcBef>
              <a:buFont typeface="Wingdings" pitchFamily="2" charset="2"/>
              <a:defRPr lang="zh-CN" altLang="en-US" sz="1000" kern="1200" dirty="0" smtClean="0">
                <a:solidFill>
                  <a:srgbClr val="000000"/>
                </a:solidFill>
                <a:latin typeface="+mn-lt"/>
                <a:ea typeface="+mn-ea"/>
                <a:cs typeface="+mn-cs"/>
              </a:defRPr>
            </a:lvl5pPr>
          </a:lstStyle>
          <a:p>
            <a:pPr marL="154227" marR="0" lvl="0" indent="-154227" algn="l" defTabSz="779252" rtl="0" eaLnBrk="1" fontAlgn="auto" latinLnBrk="0" hangingPunct="1">
              <a:lnSpc>
                <a:spcPct val="100000"/>
              </a:lnSpc>
              <a:spcBef>
                <a:spcPct val="20000"/>
              </a:spcBef>
              <a:spcAft>
                <a:spcPts val="0"/>
              </a:spcAft>
              <a:buClrTx/>
              <a:buSzPct val="80000"/>
              <a:buFont typeface="Wingdings" pitchFamily="2" charset="2"/>
              <a:buNone/>
              <a:tabLst/>
              <a:defRPr/>
            </a:pPr>
            <a:r>
              <a:rPr lang="zh-CN" altLang="en-US" dirty="0"/>
              <a:t>单位：</a:t>
            </a:r>
          </a:p>
        </p:txBody>
      </p:sp>
      <p:sp>
        <p:nvSpPr>
          <p:cNvPr id="33" name="文本占位符 11">
            <a:extLst>
              <a:ext uri="{FF2B5EF4-FFF2-40B4-BE49-F238E27FC236}">
                <a16:creationId xmlns:a16="http://schemas.microsoft.com/office/drawing/2014/main" id="{1183C9CD-E6C3-9DBE-FFC6-681495828CB1}"/>
              </a:ext>
            </a:extLst>
          </p:cNvPr>
          <p:cNvSpPr>
            <a:spLocks noGrp="1"/>
          </p:cNvSpPr>
          <p:nvPr>
            <p:ph type="body" sz="quarter" idx="54" hasCustomPrompt="1"/>
          </p:nvPr>
        </p:nvSpPr>
        <p:spPr>
          <a:xfrm>
            <a:off x="111451" y="3690281"/>
            <a:ext cx="2897837" cy="238290"/>
          </a:xfrm>
          <a:prstGeom prst="rect">
            <a:avLst/>
          </a:prstGeom>
          <a:solidFill>
            <a:schemeClr val="bg1"/>
          </a:solidFill>
          <a:ln>
            <a:solidFill>
              <a:schemeClr val="tx1"/>
            </a:solidFill>
            <a:prstDash val="sysDot"/>
          </a:ln>
          <a:effectLst>
            <a:innerShdw dist="12700" dir="5400000">
              <a:srgbClr val="C20000"/>
            </a:innerShdw>
          </a:effectLst>
        </p:spPr>
        <p:txBody>
          <a:bodyPr vert="horz" wrap="square" lIns="77925" tIns="38963" rIns="77925" bIns="38963" rtlCol="0" anchor="ctr" anchorCtr="1">
            <a:noAutofit/>
          </a:bodyPr>
          <a:lstStyle>
            <a:lvl1pPr>
              <a:buFontTx/>
              <a:buNone/>
              <a:defRPr lang="zh-CN" altLang="en-US" sz="1200" b="1" dirty="0" smtClean="0">
                <a:solidFill>
                  <a:schemeClr val="tx1"/>
                </a:solidFill>
                <a:latin typeface="+mj-ea"/>
                <a:ea typeface="+mj-ea"/>
              </a:defRPr>
            </a:lvl1pPr>
          </a:lstStyle>
          <a:p>
            <a:pPr marL="0" lvl="0" indent="0">
              <a:buFontTx/>
              <a:buNone/>
            </a:pPr>
            <a:r>
              <a:rPr lang="zh-CN" altLang="en-US" dirty="0"/>
              <a:t>标题</a:t>
            </a:r>
          </a:p>
        </p:txBody>
      </p:sp>
      <p:sp>
        <p:nvSpPr>
          <p:cNvPr id="34" name="文本占位符 11">
            <a:extLst>
              <a:ext uri="{FF2B5EF4-FFF2-40B4-BE49-F238E27FC236}">
                <a16:creationId xmlns:a16="http://schemas.microsoft.com/office/drawing/2014/main" id="{8F62A9D8-B15E-38B6-82B7-B96A6C141AB7}"/>
              </a:ext>
            </a:extLst>
          </p:cNvPr>
          <p:cNvSpPr>
            <a:spLocks noGrp="1"/>
          </p:cNvSpPr>
          <p:nvPr>
            <p:ph type="body" sz="quarter" idx="55" hasCustomPrompt="1"/>
          </p:nvPr>
        </p:nvSpPr>
        <p:spPr>
          <a:xfrm>
            <a:off x="3126043" y="3973639"/>
            <a:ext cx="963990" cy="132384"/>
          </a:xfrm>
          <a:prstGeom prst="rect">
            <a:avLst/>
          </a:prstGeom>
          <a:noFill/>
        </p:spPr>
        <p:txBody>
          <a:bodyPr vert="horz" wrap="square" lIns="77925" tIns="38963" rIns="77925" bIns="38963" rtlCol="0" anchor="ctr" anchorCtr="0">
            <a:noAutofit/>
          </a:bodyPr>
          <a:lstStyle>
            <a:lvl1pPr marL="154227" indent="-154227" algn="l" defTabSz="779252" rtl="0" eaLnBrk="1" latinLnBrk="0" hangingPunct="1">
              <a:spcBef>
                <a:spcPts val="256"/>
              </a:spcBef>
              <a:buSzPct val="80000"/>
              <a:buFont typeface="Wingdings" pitchFamily="2" charset="2"/>
              <a:buNone/>
              <a:defRPr kumimoji="0" lang="zh-CN" altLang="en-US" sz="700" b="0" i="0" u="none" strike="noStrike" kern="1200" cap="none" spc="0" normalizeH="0" baseline="0" noProof="0" dirty="0" smtClean="0">
                <a:ln>
                  <a:noFill/>
                </a:ln>
                <a:solidFill>
                  <a:srgbClr val="000000"/>
                </a:solidFill>
                <a:effectLst/>
                <a:uLnTx/>
                <a:uFillTx/>
                <a:latin typeface="Arial" pitchFamily="34" charset="0"/>
                <a:ea typeface="楷体_GB2312" pitchFamily="49" charset="-122"/>
                <a:cs typeface="Arial" pitchFamily="34" charset="0"/>
              </a:defRPr>
            </a:lvl1pPr>
            <a:lvl2pPr indent="-154227" algn="l" defTabSz="779252" rtl="0" eaLnBrk="1" latinLnBrk="0" hangingPunct="1">
              <a:spcBef>
                <a:spcPts val="256"/>
              </a:spcBef>
              <a:buFont typeface="Wingdings" pitchFamily="2" charset="2"/>
              <a:defRPr lang="zh-CN" altLang="en-US" sz="1000" kern="1200" dirty="0" smtClean="0">
                <a:solidFill>
                  <a:srgbClr val="000000"/>
                </a:solidFill>
                <a:latin typeface="+mn-lt"/>
                <a:ea typeface="+mn-ea"/>
                <a:cs typeface="+mn-cs"/>
              </a:defRPr>
            </a:lvl2pPr>
            <a:lvl3pPr indent="-154227" algn="l" defTabSz="779252" rtl="0" eaLnBrk="1" latinLnBrk="0" hangingPunct="1">
              <a:spcBef>
                <a:spcPts val="256"/>
              </a:spcBef>
              <a:buFont typeface="Wingdings" pitchFamily="2" charset="2"/>
              <a:defRPr lang="zh-CN" altLang="en-US" sz="1000" kern="1200" dirty="0" smtClean="0">
                <a:solidFill>
                  <a:srgbClr val="000000"/>
                </a:solidFill>
                <a:latin typeface="+mn-lt"/>
                <a:ea typeface="+mn-ea"/>
                <a:cs typeface="+mn-cs"/>
              </a:defRPr>
            </a:lvl3pPr>
            <a:lvl4pPr indent="-154227" algn="l" defTabSz="779252" rtl="0" eaLnBrk="1" latinLnBrk="0" hangingPunct="1">
              <a:spcBef>
                <a:spcPts val="256"/>
              </a:spcBef>
              <a:buFont typeface="Wingdings" pitchFamily="2" charset="2"/>
              <a:defRPr lang="zh-CN" altLang="en-US" sz="1000" kern="1200" dirty="0" smtClean="0">
                <a:solidFill>
                  <a:srgbClr val="000000"/>
                </a:solidFill>
                <a:latin typeface="+mn-lt"/>
                <a:ea typeface="+mn-ea"/>
                <a:cs typeface="+mn-cs"/>
              </a:defRPr>
            </a:lvl4pPr>
            <a:lvl5pPr indent="-154227" algn="l" defTabSz="779252" rtl="0" eaLnBrk="1" latinLnBrk="0" hangingPunct="1">
              <a:spcBef>
                <a:spcPts val="256"/>
              </a:spcBef>
              <a:buFont typeface="Wingdings" pitchFamily="2" charset="2"/>
              <a:defRPr lang="zh-CN" altLang="en-US" sz="1000" kern="1200" dirty="0" smtClean="0">
                <a:solidFill>
                  <a:srgbClr val="000000"/>
                </a:solidFill>
                <a:latin typeface="+mn-lt"/>
                <a:ea typeface="+mn-ea"/>
                <a:cs typeface="+mn-cs"/>
              </a:defRPr>
            </a:lvl5pPr>
          </a:lstStyle>
          <a:p>
            <a:pPr marL="154227" marR="0" lvl="0" indent="-154227" algn="l" defTabSz="779252" rtl="0" eaLnBrk="1" fontAlgn="auto" latinLnBrk="0" hangingPunct="1">
              <a:lnSpc>
                <a:spcPct val="100000"/>
              </a:lnSpc>
              <a:spcBef>
                <a:spcPct val="20000"/>
              </a:spcBef>
              <a:spcAft>
                <a:spcPts val="0"/>
              </a:spcAft>
              <a:buClrTx/>
              <a:buSzPct val="80000"/>
              <a:buFont typeface="Wingdings" pitchFamily="2" charset="2"/>
              <a:buNone/>
              <a:tabLst/>
              <a:defRPr/>
            </a:pPr>
            <a:r>
              <a:rPr lang="zh-CN" altLang="en-US" dirty="0"/>
              <a:t>单位：</a:t>
            </a:r>
          </a:p>
        </p:txBody>
      </p:sp>
      <p:sp>
        <p:nvSpPr>
          <p:cNvPr id="35" name="文本占位符 11">
            <a:extLst>
              <a:ext uri="{FF2B5EF4-FFF2-40B4-BE49-F238E27FC236}">
                <a16:creationId xmlns:a16="http://schemas.microsoft.com/office/drawing/2014/main" id="{7090354E-6BEA-91D6-64A5-25B3A9E0954F}"/>
              </a:ext>
            </a:extLst>
          </p:cNvPr>
          <p:cNvSpPr>
            <a:spLocks noGrp="1"/>
          </p:cNvSpPr>
          <p:nvPr>
            <p:ph type="body" sz="quarter" idx="56" hasCustomPrompt="1"/>
          </p:nvPr>
        </p:nvSpPr>
        <p:spPr>
          <a:xfrm>
            <a:off x="3118689" y="3696856"/>
            <a:ext cx="2897836" cy="238290"/>
          </a:xfrm>
          <a:prstGeom prst="rect">
            <a:avLst/>
          </a:prstGeom>
          <a:solidFill>
            <a:schemeClr val="bg1"/>
          </a:solidFill>
          <a:ln>
            <a:solidFill>
              <a:schemeClr val="tx1"/>
            </a:solidFill>
            <a:prstDash val="sysDot"/>
          </a:ln>
          <a:effectLst>
            <a:innerShdw dist="12700" dir="5400000">
              <a:srgbClr val="C20000"/>
            </a:innerShdw>
          </a:effectLst>
        </p:spPr>
        <p:txBody>
          <a:bodyPr vert="horz" wrap="square" lIns="77925" tIns="38963" rIns="77925" bIns="38963" rtlCol="0" anchor="ctr" anchorCtr="1">
            <a:noAutofit/>
          </a:bodyPr>
          <a:lstStyle>
            <a:lvl1pPr>
              <a:buFontTx/>
              <a:buNone/>
              <a:defRPr lang="zh-CN" altLang="en-US" sz="1200" b="1" dirty="0" smtClean="0">
                <a:solidFill>
                  <a:schemeClr val="tx1"/>
                </a:solidFill>
                <a:latin typeface="+mj-ea"/>
                <a:ea typeface="+mj-ea"/>
              </a:defRPr>
            </a:lvl1pPr>
          </a:lstStyle>
          <a:p>
            <a:pPr marL="0" lvl="0" indent="0">
              <a:buFontTx/>
              <a:buNone/>
            </a:pPr>
            <a:r>
              <a:rPr lang="zh-CN" altLang="en-US" dirty="0"/>
              <a:t>标题</a:t>
            </a:r>
          </a:p>
        </p:txBody>
      </p:sp>
      <p:pic>
        <p:nvPicPr>
          <p:cNvPr id="5" name="图片 4">
            <a:extLst>
              <a:ext uri="{FF2B5EF4-FFF2-40B4-BE49-F238E27FC236}">
                <a16:creationId xmlns:a16="http://schemas.microsoft.com/office/drawing/2014/main" id="{B018D3E8-026E-29B8-796E-75D8C93839BB}"/>
              </a:ext>
            </a:extLst>
          </p:cNvPr>
          <p:cNvPicPr>
            <a:picLocks noChangeAspect="1"/>
          </p:cNvPicPr>
          <p:nvPr userDrawn="1"/>
        </p:nvPicPr>
        <p:blipFill>
          <a:blip r:embed="rId12" cstate="print">
            <a:extLst>
              <a:ext uri="{28A0092B-C50C-407E-A947-70E740481C1C}">
                <a14:useLocalDpi xmlns:a14="http://schemas.microsoft.com/office/drawing/2010/main" val="0"/>
              </a:ext>
            </a:extLst>
          </a:blip>
          <a:stretch>
            <a:fillRect/>
          </a:stretch>
        </p:blipFill>
        <p:spPr>
          <a:xfrm>
            <a:off x="10741484" y="5018"/>
            <a:ext cx="1311900" cy="517488"/>
          </a:xfrm>
          <a:prstGeom prst="rect">
            <a:avLst/>
          </a:prstGeom>
        </p:spPr>
      </p:pic>
    </p:spTree>
    <p:extLst>
      <p:ext uri="{BB962C8B-B14F-4D97-AF65-F5344CB8AC3E}">
        <p14:creationId xmlns:p14="http://schemas.microsoft.com/office/powerpoint/2010/main" val="1403734615"/>
      </p:ext>
    </p:extLst>
  </p:cSld>
  <p:clrMapOvr>
    <a:masterClrMapping/>
  </p:clrMapOvr>
  <p:extLst>
    <p:ext uri="{DCECCB84-F9BA-43D5-87BE-67443E8EF086}">
      <p15:sldGuideLst xmlns:p15="http://schemas.microsoft.com/office/powerpoint/2012/main">
        <p15:guide id="1" pos="257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普通常用板式">
    <p:spTree>
      <p:nvGrpSpPr>
        <p:cNvPr id="1" name=""/>
        <p:cNvGrpSpPr/>
        <p:nvPr/>
      </p:nvGrpSpPr>
      <p:grpSpPr>
        <a:xfrm>
          <a:off x="0" y="0"/>
          <a:ext cx="0" cy="0"/>
          <a:chOff x="0" y="0"/>
          <a:chExt cx="0" cy="0"/>
        </a:xfrm>
      </p:grpSpPr>
      <p:sp>
        <p:nvSpPr>
          <p:cNvPr id="16" name="日期占位符 15"/>
          <p:cNvSpPr>
            <a:spLocks noGrp="1"/>
          </p:cNvSpPr>
          <p:nvPr>
            <p:ph type="dt" sz="half" idx="10"/>
            <p:custDataLst>
              <p:tags r:id="rId1"/>
            </p:custDataLst>
          </p:nvPr>
        </p:nvSpPr>
        <p:spPr>
          <a:xfrm>
            <a:off x="612000" y="6444528"/>
            <a:ext cx="2700000" cy="316800"/>
          </a:xfrm>
          <a:prstGeom prst="rect">
            <a:avLst/>
          </a:prstGeom>
        </p:spPr>
        <p:txBody>
          <a:bodyPr/>
          <a:lstStyle/>
          <a:p>
            <a:fld id="{760FBDFE-C587-4B4C-A407-44438C67B59E}" type="datetimeFigureOut">
              <a:rPr lang="zh-CN" altLang="en-US" smtClean="0"/>
              <a:t>2025/4/10</a:t>
            </a:fld>
            <a:endParaRPr lang="zh-CN" altLang="en-US"/>
          </a:p>
        </p:txBody>
      </p:sp>
      <p:sp>
        <p:nvSpPr>
          <p:cNvPr id="17" name="页脚占位符 16"/>
          <p:cNvSpPr>
            <a:spLocks noGrp="1"/>
          </p:cNvSpPr>
          <p:nvPr>
            <p:ph type="ftr" sz="quarter" idx="11"/>
            <p:custDataLst>
              <p:tags r:id="rId2"/>
            </p:custDataLst>
          </p:nvPr>
        </p:nvSpPr>
        <p:spPr>
          <a:xfrm>
            <a:off x="4116000" y="6444528"/>
            <a:ext cx="3960000" cy="316800"/>
          </a:xfrm>
          <a:prstGeom prst="rect">
            <a:avLst/>
          </a:prstGeom>
        </p:spPr>
        <p:txBody>
          <a:bodyPr/>
          <a:lstStyle/>
          <a:p>
            <a:endParaRPr lang="zh-CN" altLang="en-US" dirty="0"/>
          </a:p>
        </p:txBody>
      </p:sp>
      <p:sp>
        <p:nvSpPr>
          <p:cNvPr id="18" name="灯片编号占位符 17"/>
          <p:cNvSpPr>
            <a:spLocks noGrp="1"/>
          </p:cNvSpPr>
          <p:nvPr>
            <p:ph type="sldNum" sz="quarter" idx="12"/>
            <p:custDataLst>
              <p:tags r:id="rId3"/>
            </p:custDataLst>
          </p:nvPr>
        </p:nvSpPr>
        <p:spPr>
          <a:xfrm>
            <a:off x="8877600" y="6444528"/>
            <a:ext cx="2700000" cy="316800"/>
          </a:xfrm>
          <a:prstGeom prst="rect">
            <a:avLst/>
          </a:prstGeom>
        </p:spPr>
        <p:txBody>
          <a:bodyPr/>
          <a:lstStyle/>
          <a:p>
            <a:fld id="{49AE70B2-8BF9-45C0-BB95-33D1B9D3A854}" type="slidenum">
              <a:rPr lang="zh-CN" altLang="en-US" smtClean="0"/>
              <a:t>‹#›</a:t>
            </a:fld>
            <a:endParaRPr lang="zh-CN" altLang="en-US" dirty="0"/>
          </a:p>
        </p:txBody>
      </p:sp>
      <p:sp>
        <p:nvSpPr>
          <p:cNvPr id="7" name="矩形 6"/>
          <p:cNvSpPr/>
          <p:nvPr userDrawn="1"/>
        </p:nvSpPr>
        <p:spPr>
          <a:xfrm>
            <a:off x="3192145" y="6675120"/>
            <a:ext cx="9000000" cy="1800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userDrawn="1"/>
        </p:nvSpPr>
        <p:spPr>
          <a:xfrm>
            <a:off x="0" y="6495415"/>
            <a:ext cx="9000000" cy="17970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userDrawn="1"/>
        </p:nvSpPr>
        <p:spPr>
          <a:xfrm>
            <a:off x="635" y="532130"/>
            <a:ext cx="12191365" cy="720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标题 3"/>
          <p:cNvSpPr>
            <a:spLocks noGrp="1"/>
          </p:cNvSpPr>
          <p:nvPr>
            <p:ph type="title" hasCustomPrompt="1"/>
            <p:custDataLst>
              <p:tags r:id="rId4"/>
            </p:custDataLst>
          </p:nvPr>
        </p:nvSpPr>
        <p:spPr>
          <a:xfrm>
            <a:off x="635" y="0"/>
            <a:ext cx="10464800" cy="532130"/>
          </a:xfrm>
        </p:spPr>
        <p:txBody>
          <a:bodyPr vert="horz" lIns="90000" tIns="46800" rIns="90000" bIns="46800" rtlCol="0" anchor="ctr" anchorCtr="0">
            <a:noAutofit/>
          </a:bodyPr>
          <a:lstStyle>
            <a:lvl1pPr>
              <a:defRPr sz="3600">
                <a:latin typeface="汉仪颜楷简" panose="00020600040101010101" charset="-122"/>
                <a:ea typeface="汉仪颜楷简" panose="00020600040101010101" charset="-122"/>
              </a:defRPr>
            </a:lvl1pPr>
          </a:lstStyle>
          <a:p>
            <a:pPr lvl="0"/>
            <a:r>
              <a:rPr lang="zh-CN" altLang="en-US" dirty="0">
                <a:sym typeface="+mn-ea"/>
              </a:rPr>
              <a:t>单击此处编辑标题</a:t>
            </a:r>
            <a:endParaRPr lang="zh-CN" altLang="en-US" dirty="0"/>
          </a:p>
        </p:txBody>
      </p:sp>
      <p:sp>
        <p:nvSpPr>
          <p:cNvPr id="10" name="文本占位符 9"/>
          <p:cNvSpPr>
            <a:spLocks noGrp="1"/>
          </p:cNvSpPr>
          <p:nvPr>
            <p:ph type="body" idx="13" hasCustomPrompt="1"/>
            <p:custDataLst>
              <p:tags r:id="rId5"/>
            </p:custDataLst>
          </p:nvPr>
        </p:nvSpPr>
        <p:spPr>
          <a:xfrm>
            <a:off x="635" y="6674485"/>
            <a:ext cx="3191510" cy="180340"/>
          </a:xfrm>
        </p:spPr>
        <p:txBody>
          <a:bodyPr lIns="101600" tIns="38100" rIns="76200" bIns="38100" anchor="t" anchorCtr="0">
            <a:noAutofit/>
          </a:bodyPr>
          <a:lstStyle>
            <a:lvl1pPr marL="0" indent="0" algn="l">
              <a:lnSpc>
                <a:spcPct val="100000"/>
              </a:lnSpc>
              <a:buNone/>
              <a:defRPr sz="1000" b="1" spc="200">
                <a:solidFill>
                  <a:schemeClr val="tx1">
                    <a:lumMod val="75000"/>
                    <a:lumOff val="25000"/>
                  </a:schemeClr>
                </a:solidFill>
                <a:latin typeface="方正公文黑体" panose="02000500000000000000" charset="-122"/>
                <a:ea typeface="方正公文黑体" panose="02000500000000000000"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单击此处编辑数据来源</a:t>
            </a:r>
          </a:p>
        </p:txBody>
      </p:sp>
      <p:sp>
        <p:nvSpPr>
          <p:cNvPr id="3" name="文本占位符 2">
            <a:extLst>
              <a:ext uri="{FF2B5EF4-FFF2-40B4-BE49-F238E27FC236}">
                <a16:creationId xmlns:a16="http://schemas.microsoft.com/office/drawing/2014/main" id="{DE256F3E-8826-EAFB-5572-A9DF4CAC254E}"/>
              </a:ext>
            </a:extLst>
          </p:cNvPr>
          <p:cNvSpPr>
            <a:spLocks noGrp="1"/>
          </p:cNvSpPr>
          <p:nvPr>
            <p:ph idx="1"/>
            <p:custDataLst>
              <p:tags r:id="rId6"/>
            </p:custDataLst>
          </p:nvPr>
        </p:nvSpPr>
        <p:spPr>
          <a:xfrm>
            <a:off x="138616" y="710223"/>
            <a:ext cx="5915439" cy="5605191"/>
          </a:xfrm>
          <a:prstGeom prst="rect">
            <a:avLst/>
          </a:prstGeom>
        </p:spPr>
        <p:txBody>
          <a:bodyPr vert="horz" lIns="90000" tIns="46800" rIns="90000" bIns="4680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ltLang="en-US" dirty="0"/>
          </a:p>
        </p:txBody>
      </p:sp>
      <p:sp>
        <p:nvSpPr>
          <p:cNvPr id="5" name="文本占位符 2">
            <a:extLst>
              <a:ext uri="{FF2B5EF4-FFF2-40B4-BE49-F238E27FC236}">
                <a16:creationId xmlns:a16="http://schemas.microsoft.com/office/drawing/2014/main" id="{4B916309-ED03-5505-AB48-8B41132FF5F5}"/>
              </a:ext>
            </a:extLst>
          </p:cNvPr>
          <p:cNvSpPr>
            <a:spLocks noGrp="1"/>
          </p:cNvSpPr>
          <p:nvPr>
            <p:ph idx="14"/>
            <p:custDataLst>
              <p:tags r:id="rId7"/>
            </p:custDataLst>
          </p:nvPr>
        </p:nvSpPr>
        <p:spPr>
          <a:xfrm>
            <a:off x="6137945" y="710223"/>
            <a:ext cx="5915439" cy="5605191"/>
          </a:xfrm>
          <a:prstGeom prst="rect">
            <a:avLst/>
          </a:prstGeom>
        </p:spPr>
        <p:txBody>
          <a:bodyPr vert="horz" lIns="90000" tIns="46800" rIns="90000" bIns="4680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ltLang="en-US" dirty="0"/>
          </a:p>
        </p:txBody>
      </p:sp>
      <p:pic>
        <p:nvPicPr>
          <p:cNvPr id="6" name="图片 5">
            <a:extLst>
              <a:ext uri="{FF2B5EF4-FFF2-40B4-BE49-F238E27FC236}">
                <a16:creationId xmlns:a16="http://schemas.microsoft.com/office/drawing/2014/main" id="{03E3E3A3-6D8A-9B59-49B1-E94532325EE9}"/>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10741484" y="5018"/>
            <a:ext cx="1311900" cy="517488"/>
          </a:xfrm>
          <a:prstGeom prst="rect">
            <a:avLst/>
          </a:prstGeom>
        </p:spPr>
      </p:pic>
    </p:spTree>
    <p:extLst>
      <p:ext uri="{BB962C8B-B14F-4D97-AF65-F5344CB8AC3E}">
        <p14:creationId xmlns:p14="http://schemas.microsoft.com/office/powerpoint/2010/main" val="141793672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带注释版式">
    <p:spTree>
      <p:nvGrpSpPr>
        <p:cNvPr id="1" name=""/>
        <p:cNvGrpSpPr/>
        <p:nvPr/>
      </p:nvGrpSpPr>
      <p:grpSpPr>
        <a:xfrm>
          <a:off x="0" y="0"/>
          <a:ext cx="0" cy="0"/>
          <a:chOff x="0" y="0"/>
          <a:chExt cx="0" cy="0"/>
        </a:xfrm>
      </p:grpSpPr>
      <p:sp>
        <p:nvSpPr>
          <p:cNvPr id="7" name="文本占位符 5"/>
          <p:cNvSpPr>
            <a:spLocks noGrp="1"/>
          </p:cNvSpPr>
          <p:nvPr>
            <p:ph type="body" sz="quarter" idx="11"/>
          </p:nvPr>
        </p:nvSpPr>
        <p:spPr>
          <a:xfrm>
            <a:off x="114300" y="909000"/>
            <a:ext cx="3245396" cy="5733100"/>
          </a:xfrm>
          <a:noFill/>
        </p:spPr>
        <p:txBody>
          <a:bodyPr vert="horz" wrap="square" lIns="46019" tIns="61358" rIns="46019" bIns="38963" rtlCol="0">
            <a:noAutofit/>
          </a:bodyPr>
          <a:lstStyle>
            <a:lvl1pPr>
              <a:lnSpc>
                <a:spcPct val="120000"/>
              </a:lnSpc>
              <a:spcAft>
                <a:spcPts val="341"/>
              </a:spcAft>
              <a:defRPr lang="zh-CN" altLang="en-US" smtClean="0"/>
            </a:lvl1pPr>
            <a:lvl2pPr>
              <a:lnSpc>
                <a:spcPct val="120000"/>
              </a:lnSpc>
              <a:spcAft>
                <a:spcPts val="341"/>
              </a:spcAft>
              <a:defRPr lang="zh-CN" altLang="en-US" smtClean="0"/>
            </a:lvl2pPr>
            <a:lvl3pPr>
              <a:lnSpc>
                <a:spcPct val="120000"/>
              </a:lnSpc>
              <a:spcAft>
                <a:spcPts val="341"/>
              </a:spcAft>
              <a:defRPr lang="zh-CN" altLang="en-US" smtClean="0"/>
            </a:lvl3pPr>
            <a:lvl4pPr>
              <a:lnSpc>
                <a:spcPct val="120000"/>
              </a:lnSpc>
              <a:spcAft>
                <a:spcPts val="341"/>
              </a:spcAft>
              <a:defRPr lang="zh-CN" altLang="en-US" smtClean="0">
                <a:latin typeface="Arial" pitchFamily="34" charset="0"/>
                <a:ea typeface="楷体_GB2312" pitchFamily="49" charset="-122"/>
                <a:cs typeface="Arial" pitchFamily="34" charset="0"/>
              </a:defRPr>
            </a:lvl4pPr>
            <a:lvl5pPr>
              <a:lnSpc>
                <a:spcPct val="120000"/>
              </a:lnSpc>
              <a:spcAft>
                <a:spcPts val="341"/>
              </a:spcAft>
              <a:defRPr lang="zh-CN" altLang="en-US" dirty="0">
                <a:latin typeface="Arial" pitchFamily="34" charset="0"/>
                <a:ea typeface="楷体_GB2312" pitchFamily="49" charset="-122"/>
                <a:cs typeface="Arial" pitchFamily="34" charset="0"/>
              </a:defRPr>
            </a:lvl5pPr>
          </a:lstStyle>
          <a:p>
            <a:pPr lvl="0">
              <a:buClr>
                <a:srgbClr val="C20000"/>
              </a:buClr>
            </a:pPr>
            <a:r>
              <a:rPr lang="zh-CN" altLang="en-US" dirty="0"/>
              <a:t>单击此处编辑母版文本样式</a:t>
            </a:r>
          </a:p>
          <a:p>
            <a:pPr lvl="1">
              <a:buClr>
                <a:srgbClr val="C20000"/>
              </a:buClr>
            </a:pPr>
            <a:r>
              <a:rPr lang="zh-CN" altLang="en-US" dirty="0"/>
              <a:t>二级</a:t>
            </a:r>
          </a:p>
          <a:p>
            <a:pPr lvl="2">
              <a:buClr>
                <a:srgbClr val="C20000"/>
              </a:buClr>
            </a:pPr>
            <a:r>
              <a:rPr lang="zh-CN" altLang="en-US" dirty="0"/>
              <a:t>三级</a:t>
            </a:r>
          </a:p>
          <a:p>
            <a:pPr lvl="3">
              <a:buClr>
                <a:srgbClr val="C20000"/>
              </a:buClr>
            </a:pPr>
            <a:r>
              <a:rPr lang="zh-CN" altLang="en-US" dirty="0"/>
              <a:t>四级</a:t>
            </a:r>
          </a:p>
          <a:p>
            <a:pPr lvl="4">
              <a:buClr>
                <a:srgbClr val="C20000"/>
              </a:buClr>
            </a:pPr>
            <a:r>
              <a:rPr lang="zh-CN" altLang="en-US" dirty="0"/>
              <a:t>五级</a:t>
            </a:r>
          </a:p>
        </p:txBody>
      </p:sp>
      <p:sp>
        <p:nvSpPr>
          <p:cNvPr id="26" name="标题 25"/>
          <p:cNvSpPr>
            <a:spLocks noGrp="1"/>
          </p:cNvSpPr>
          <p:nvPr>
            <p:ph type="title"/>
          </p:nvPr>
        </p:nvSpPr>
        <p:spPr/>
        <p:txBody>
          <a:bodyPr/>
          <a:lstStyle>
            <a:lvl1pPr>
              <a:defRPr>
                <a:latin typeface="Arial" pitchFamily="34" charset="0"/>
                <a:cs typeface="Arial" pitchFamily="34" charset="0"/>
              </a:defRPr>
            </a:lvl1pPr>
          </a:lstStyle>
          <a:p>
            <a:r>
              <a:rPr lang="zh-CN" altLang="en-US"/>
              <a:t>单击此处编辑母版标题样式</a:t>
            </a:r>
            <a:endParaRPr lang="zh-CN" altLang="en-US" dirty="0"/>
          </a:p>
        </p:txBody>
      </p:sp>
      <p:sp>
        <p:nvSpPr>
          <p:cNvPr id="35" name="文本占位符 11"/>
          <p:cNvSpPr>
            <a:spLocks noGrp="1"/>
          </p:cNvSpPr>
          <p:nvPr>
            <p:ph type="body" sz="quarter" idx="35" hasCustomPrompt="1"/>
          </p:nvPr>
        </p:nvSpPr>
        <p:spPr>
          <a:xfrm>
            <a:off x="3477308" y="1196752"/>
            <a:ext cx="2215384" cy="180000"/>
          </a:xfrm>
          <a:prstGeom prst="rect">
            <a:avLst/>
          </a:prstGeom>
          <a:noFill/>
        </p:spPr>
        <p:txBody>
          <a:bodyPr vert="horz" wrap="square" lIns="77925" tIns="38963" rIns="77925" bIns="38963" rtlCol="0" anchor="ctr" anchorCtr="0">
            <a:noAutofit/>
          </a:bodyPr>
          <a:lstStyle>
            <a:lvl1pPr marL="205631" indent="-205631" algn="l" defTabSz="1038977" rtl="0" eaLnBrk="1" latinLnBrk="0" hangingPunct="1">
              <a:spcBef>
                <a:spcPts val="341"/>
              </a:spcBef>
              <a:buSzPct val="80000"/>
              <a:buFont typeface="Wingdings" pitchFamily="2" charset="2"/>
              <a:buNone/>
              <a:defRPr kumimoji="0" lang="zh-CN" altLang="en-US" sz="933" b="0" i="0" u="none" strike="noStrike" kern="1200" cap="none" spc="0" normalizeH="0" baseline="0" noProof="0" dirty="0" smtClean="0">
                <a:ln>
                  <a:noFill/>
                </a:ln>
                <a:solidFill>
                  <a:srgbClr val="000000"/>
                </a:solidFill>
                <a:effectLst/>
                <a:uLnTx/>
                <a:uFillTx/>
                <a:latin typeface="Arial" pitchFamily="34" charset="0"/>
                <a:ea typeface="楷体_GB2312" pitchFamily="49" charset="-122"/>
                <a:cs typeface="Arial" pitchFamily="34" charset="0"/>
              </a:defRPr>
            </a:lvl1pPr>
            <a:lvl2pPr indent="-205631" algn="l" defTabSz="1038977" rtl="0" eaLnBrk="1" latinLnBrk="0" hangingPunct="1">
              <a:spcBef>
                <a:spcPts val="341"/>
              </a:spcBef>
              <a:buFont typeface="Wingdings" pitchFamily="2" charset="2"/>
              <a:defRPr lang="zh-CN" altLang="en-US" sz="1333" kern="1200" dirty="0" smtClean="0">
                <a:solidFill>
                  <a:srgbClr val="000000"/>
                </a:solidFill>
                <a:latin typeface="+mn-lt"/>
                <a:ea typeface="+mn-ea"/>
                <a:cs typeface="+mn-cs"/>
              </a:defRPr>
            </a:lvl2pPr>
            <a:lvl3pPr indent="-205631" algn="l" defTabSz="1038977" rtl="0" eaLnBrk="1" latinLnBrk="0" hangingPunct="1">
              <a:spcBef>
                <a:spcPts val="341"/>
              </a:spcBef>
              <a:buFont typeface="Wingdings" pitchFamily="2" charset="2"/>
              <a:defRPr lang="zh-CN" altLang="en-US" sz="1333" kern="1200" dirty="0" smtClean="0">
                <a:solidFill>
                  <a:srgbClr val="000000"/>
                </a:solidFill>
                <a:latin typeface="+mn-lt"/>
                <a:ea typeface="+mn-ea"/>
                <a:cs typeface="+mn-cs"/>
              </a:defRPr>
            </a:lvl3pPr>
            <a:lvl4pPr indent="-205631" algn="l" defTabSz="1038977" rtl="0" eaLnBrk="1" latinLnBrk="0" hangingPunct="1">
              <a:spcBef>
                <a:spcPts val="341"/>
              </a:spcBef>
              <a:buFont typeface="Wingdings" pitchFamily="2" charset="2"/>
              <a:defRPr lang="zh-CN" altLang="en-US" sz="1333" kern="1200" dirty="0" smtClean="0">
                <a:solidFill>
                  <a:srgbClr val="000000"/>
                </a:solidFill>
                <a:latin typeface="+mn-lt"/>
                <a:ea typeface="+mn-ea"/>
                <a:cs typeface="+mn-cs"/>
              </a:defRPr>
            </a:lvl4pPr>
            <a:lvl5pPr indent="-205631" algn="l" defTabSz="1038977" rtl="0" eaLnBrk="1" latinLnBrk="0" hangingPunct="1">
              <a:spcBef>
                <a:spcPts val="341"/>
              </a:spcBef>
              <a:buFont typeface="Wingdings" pitchFamily="2" charset="2"/>
              <a:defRPr lang="zh-CN" altLang="en-US" sz="1333" kern="1200" dirty="0" smtClean="0">
                <a:solidFill>
                  <a:srgbClr val="000000"/>
                </a:solidFill>
                <a:latin typeface="+mn-lt"/>
                <a:ea typeface="+mn-ea"/>
                <a:cs typeface="+mn-cs"/>
              </a:defRPr>
            </a:lvl5pPr>
          </a:lstStyle>
          <a:p>
            <a:pPr marL="205631" marR="0" lvl="0" indent="-205631" algn="l" defTabSz="1038977" rtl="0" eaLnBrk="1" fontAlgn="auto" latinLnBrk="0" hangingPunct="1">
              <a:lnSpc>
                <a:spcPct val="100000"/>
              </a:lnSpc>
              <a:spcBef>
                <a:spcPct val="20000"/>
              </a:spcBef>
              <a:spcAft>
                <a:spcPts val="0"/>
              </a:spcAft>
              <a:buClrTx/>
              <a:buSzPct val="80000"/>
              <a:buFont typeface="Wingdings" pitchFamily="2" charset="2"/>
              <a:buNone/>
              <a:tabLst/>
              <a:defRPr/>
            </a:pPr>
            <a:r>
              <a:rPr lang="zh-CN" altLang="en-US" dirty="0"/>
              <a:t>单位：</a:t>
            </a:r>
          </a:p>
        </p:txBody>
      </p:sp>
      <p:sp>
        <p:nvSpPr>
          <p:cNvPr id="47" name="内容占位符 3"/>
          <p:cNvSpPr>
            <a:spLocks noGrp="1"/>
          </p:cNvSpPr>
          <p:nvPr>
            <p:ph sz="quarter" idx="10"/>
          </p:nvPr>
        </p:nvSpPr>
        <p:spPr>
          <a:xfrm>
            <a:off x="3477308" y="1376406"/>
            <a:ext cx="8583153" cy="5119009"/>
          </a:xfrm>
          <a:noFill/>
        </p:spPr>
        <p:txBody>
          <a:bodyPr vert="horz" wrap="square" lIns="46019" tIns="61358" rIns="46019" bIns="38963" rtlCol="0">
            <a:noAutofit/>
          </a:bodyPr>
          <a:lstStyle>
            <a:lvl1pPr>
              <a:defRPr lang="zh-CN" altLang="en-US" smtClean="0"/>
            </a:lvl1pPr>
            <a:lvl2pPr>
              <a:defRPr lang="zh-CN" altLang="en-US" smtClean="0"/>
            </a:lvl2pPr>
            <a:lvl3pPr>
              <a:defRPr lang="zh-CN" altLang="en-US" smtClean="0"/>
            </a:lvl3pPr>
            <a:lvl4pPr>
              <a:defRPr lang="zh-CN" altLang="en-US" smtClean="0">
                <a:latin typeface="Arial" pitchFamily="34" charset="0"/>
                <a:ea typeface="楷体_GB2312" pitchFamily="49" charset="-122"/>
                <a:cs typeface="Arial" pitchFamily="34" charset="0"/>
              </a:defRPr>
            </a:lvl4pPr>
            <a:lvl5pPr>
              <a:defRPr lang="zh-CN" altLang="en-US" dirty="0">
                <a:latin typeface="Arial" pitchFamily="34" charset="0"/>
                <a:ea typeface="楷体_GB2312" pitchFamily="49" charset="-122"/>
                <a:cs typeface="Arial" pitchFamily="34" charset="0"/>
              </a:defRPr>
            </a:lvl5pPr>
          </a:lstStyle>
          <a:p>
            <a:pPr lvl="0">
              <a:buClr>
                <a:srgbClr val="C20000"/>
              </a:buClr>
            </a:pPr>
            <a:r>
              <a:rPr lang="zh-CN" altLang="en-US" dirty="0"/>
              <a:t>单击此处编辑母版文本样式</a:t>
            </a:r>
          </a:p>
          <a:p>
            <a:pPr lvl="1">
              <a:buClr>
                <a:srgbClr val="C20000"/>
              </a:buClr>
            </a:pPr>
            <a:r>
              <a:rPr lang="zh-CN" altLang="en-US" dirty="0"/>
              <a:t>二级</a:t>
            </a:r>
          </a:p>
          <a:p>
            <a:pPr lvl="2">
              <a:buClr>
                <a:srgbClr val="C20000"/>
              </a:buClr>
            </a:pPr>
            <a:r>
              <a:rPr lang="zh-CN" altLang="en-US" dirty="0"/>
              <a:t>三级</a:t>
            </a:r>
          </a:p>
          <a:p>
            <a:pPr lvl="3">
              <a:buClr>
                <a:srgbClr val="C20000"/>
              </a:buClr>
            </a:pPr>
            <a:r>
              <a:rPr lang="zh-CN" altLang="en-US" dirty="0"/>
              <a:t>四级</a:t>
            </a:r>
          </a:p>
          <a:p>
            <a:pPr lvl="4">
              <a:buClr>
                <a:srgbClr val="C20000"/>
              </a:buClr>
            </a:pPr>
            <a:r>
              <a:rPr lang="zh-CN" altLang="en-US" dirty="0"/>
              <a:t>五级</a:t>
            </a:r>
          </a:p>
        </p:txBody>
      </p:sp>
      <p:sp>
        <p:nvSpPr>
          <p:cNvPr id="8" name="文本占位符 11"/>
          <p:cNvSpPr>
            <a:spLocks noGrp="1"/>
          </p:cNvSpPr>
          <p:nvPr>
            <p:ph type="body" sz="quarter" idx="14" hasCustomPrompt="1"/>
          </p:nvPr>
        </p:nvSpPr>
        <p:spPr>
          <a:xfrm>
            <a:off x="3477308" y="872701"/>
            <a:ext cx="8583153" cy="324000"/>
          </a:xfrm>
          <a:prstGeom prst="rect">
            <a:avLst/>
          </a:prstGeom>
          <a:solidFill>
            <a:schemeClr val="bg1"/>
          </a:solidFill>
          <a:effectLst>
            <a:innerShdw dist="12700" dir="5400000">
              <a:srgbClr val="C20000"/>
            </a:innerShdw>
          </a:effectLst>
        </p:spPr>
        <p:txBody>
          <a:bodyPr vert="horz" wrap="square" lIns="77925" tIns="38963" rIns="77925" bIns="38963" rtlCol="0" anchor="ctr" anchorCtr="1">
            <a:noAutofit/>
          </a:bodyPr>
          <a:lstStyle>
            <a:lvl1pPr>
              <a:buFontTx/>
              <a:buNone/>
              <a:defRPr lang="zh-CN" altLang="en-US" sz="1600" b="1" dirty="0" smtClean="0">
                <a:solidFill>
                  <a:schemeClr val="tx1"/>
                </a:solidFill>
                <a:latin typeface="+mj-ea"/>
                <a:ea typeface="+mj-ea"/>
              </a:defRPr>
            </a:lvl1pPr>
          </a:lstStyle>
          <a:p>
            <a:pPr marL="0" lvl="0" indent="0">
              <a:buFontTx/>
              <a:buNone/>
            </a:pPr>
            <a:r>
              <a:rPr lang="zh-CN" altLang="en-US" dirty="0"/>
              <a:t>标题</a:t>
            </a:r>
          </a:p>
        </p:txBody>
      </p:sp>
      <p:pic>
        <p:nvPicPr>
          <p:cNvPr id="2" name="图片 1">
            <a:extLst>
              <a:ext uri="{FF2B5EF4-FFF2-40B4-BE49-F238E27FC236}">
                <a16:creationId xmlns:a16="http://schemas.microsoft.com/office/drawing/2014/main" id="{2E1E9745-26F1-7457-F178-8EB8FFD3250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41484" y="5018"/>
            <a:ext cx="1311900" cy="517488"/>
          </a:xfrm>
          <a:prstGeom prst="rect">
            <a:avLst/>
          </a:prstGeom>
        </p:spPr>
      </p:pic>
      <p:sp>
        <p:nvSpPr>
          <p:cNvPr id="4" name="矩形 3">
            <a:extLst>
              <a:ext uri="{FF2B5EF4-FFF2-40B4-BE49-F238E27FC236}">
                <a16:creationId xmlns:a16="http://schemas.microsoft.com/office/drawing/2014/main" id="{C1058C05-D1CF-18CE-FA23-FB8107078A85}"/>
              </a:ext>
            </a:extLst>
          </p:cNvPr>
          <p:cNvSpPr/>
          <p:nvPr userDrawn="1"/>
        </p:nvSpPr>
        <p:spPr>
          <a:xfrm>
            <a:off x="3192145" y="6675120"/>
            <a:ext cx="9000000" cy="1800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5ED44FEB-0F04-C72E-78E1-C1B558845D93}"/>
              </a:ext>
            </a:extLst>
          </p:cNvPr>
          <p:cNvSpPr/>
          <p:nvPr userDrawn="1"/>
        </p:nvSpPr>
        <p:spPr>
          <a:xfrm>
            <a:off x="0" y="6495415"/>
            <a:ext cx="9000000" cy="17970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08249565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带注释四分版式">
    <p:spTree>
      <p:nvGrpSpPr>
        <p:cNvPr id="1" name=""/>
        <p:cNvGrpSpPr/>
        <p:nvPr/>
      </p:nvGrpSpPr>
      <p:grpSpPr>
        <a:xfrm>
          <a:off x="0" y="0"/>
          <a:ext cx="0" cy="0"/>
          <a:chOff x="0" y="0"/>
          <a:chExt cx="0" cy="0"/>
        </a:xfrm>
      </p:grpSpPr>
      <p:sp>
        <p:nvSpPr>
          <p:cNvPr id="7" name="文本占位符 5"/>
          <p:cNvSpPr>
            <a:spLocks noGrp="1"/>
          </p:cNvSpPr>
          <p:nvPr>
            <p:ph type="body" sz="quarter" idx="11"/>
          </p:nvPr>
        </p:nvSpPr>
        <p:spPr>
          <a:xfrm>
            <a:off x="114300" y="843672"/>
            <a:ext cx="3294169" cy="5544000"/>
          </a:xfrm>
          <a:noFill/>
        </p:spPr>
        <p:txBody>
          <a:bodyPr vert="horz" wrap="square" lIns="46019" tIns="61358" rIns="46019" bIns="38963" rtlCol="0">
            <a:noAutofit/>
          </a:bodyPr>
          <a:lstStyle>
            <a:lvl1pPr>
              <a:defRPr lang="zh-CN" altLang="en-US" dirty="0" smtClean="0"/>
            </a:lvl1pPr>
            <a:lvl2pPr>
              <a:defRPr lang="zh-CN" altLang="en-US" dirty="0" smtClean="0"/>
            </a:lvl2pPr>
            <a:lvl3pPr>
              <a:defRPr lang="zh-CN" altLang="en-US" dirty="0" smtClean="0"/>
            </a:lvl3pPr>
            <a:lvl4pPr>
              <a:defRPr lang="zh-CN" altLang="en-US" dirty="0" smtClean="0">
                <a:latin typeface="Arial" pitchFamily="34" charset="0"/>
                <a:ea typeface="楷体_GB2312" pitchFamily="49" charset="-122"/>
                <a:cs typeface="Arial" pitchFamily="34" charset="0"/>
              </a:defRPr>
            </a:lvl4pPr>
            <a:lvl5pPr>
              <a:defRPr lang="zh-CN" altLang="en-US" dirty="0">
                <a:latin typeface="Arial" pitchFamily="34" charset="0"/>
                <a:ea typeface="楷体_GB2312" pitchFamily="49" charset="-122"/>
                <a:cs typeface="Arial" pitchFamily="34" charset="0"/>
              </a:defRPr>
            </a:lvl5pPr>
          </a:lstStyle>
          <a:p>
            <a:pPr lvl="0">
              <a:buClr>
                <a:srgbClr val="C20000"/>
              </a:buClr>
            </a:pPr>
            <a:r>
              <a:rPr lang="zh-CN" altLang="en-US"/>
              <a:t>单击此处编辑母版文本样式</a:t>
            </a:r>
          </a:p>
          <a:p>
            <a:pPr lvl="1">
              <a:buClr>
                <a:srgbClr val="C20000"/>
              </a:buClr>
            </a:pPr>
            <a:r>
              <a:rPr lang="zh-CN" altLang="en-US"/>
              <a:t>二级</a:t>
            </a:r>
          </a:p>
          <a:p>
            <a:pPr lvl="2">
              <a:buClr>
                <a:srgbClr val="C20000"/>
              </a:buClr>
            </a:pPr>
            <a:r>
              <a:rPr lang="zh-CN" altLang="en-US"/>
              <a:t>三级</a:t>
            </a:r>
          </a:p>
          <a:p>
            <a:pPr lvl="3">
              <a:buClr>
                <a:srgbClr val="C20000"/>
              </a:buClr>
            </a:pPr>
            <a:r>
              <a:rPr lang="zh-CN" altLang="en-US"/>
              <a:t>四级</a:t>
            </a:r>
          </a:p>
          <a:p>
            <a:pPr lvl="4">
              <a:buClr>
                <a:srgbClr val="C20000"/>
              </a:buClr>
            </a:pPr>
            <a:r>
              <a:rPr lang="zh-CN" altLang="en-US"/>
              <a:t>五级</a:t>
            </a:r>
            <a:endParaRPr lang="zh-CN" altLang="en-US" dirty="0"/>
          </a:p>
        </p:txBody>
      </p:sp>
      <p:sp>
        <p:nvSpPr>
          <p:cNvPr id="26" name="标题 25"/>
          <p:cNvSpPr>
            <a:spLocks noGrp="1"/>
          </p:cNvSpPr>
          <p:nvPr>
            <p:ph type="title"/>
          </p:nvPr>
        </p:nvSpPr>
        <p:spPr/>
        <p:txBody>
          <a:bodyPr/>
          <a:lstStyle>
            <a:lvl1pPr>
              <a:defRPr>
                <a:latin typeface="Arial" pitchFamily="34" charset="0"/>
                <a:cs typeface="Arial" pitchFamily="34" charset="0"/>
              </a:defRPr>
            </a:lvl1pPr>
          </a:lstStyle>
          <a:p>
            <a:r>
              <a:rPr lang="zh-CN" altLang="en-US"/>
              <a:t>单击此处编辑母版标题样式</a:t>
            </a:r>
            <a:endParaRPr lang="zh-CN" altLang="en-US" dirty="0"/>
          </a:p>
        </p:txBody>
      </p:sp>
      <p:sp>
        <p:nvSpPr>
          <p:cNvPr id="35" name="文本占位符 11"/>
          <p:cNvSpPr>
            <a:spLocks noGrp="1"/>
          </p:cNvSpPr>
          <p:nvPr>
            <p:ph type="body" sz="quarter" idx="35" hasCustomPrompt="1"/>
          </p:nvPr>
        </p:nvSpPr>
        <p:spPr>
          <a:xfrm>
            <a:off x="3486510" y="1185967"/>
            <a:ext cx="2376818" cy="212019"/>
          </a:xfrm>
          <a:prstGeom prst="rect">
            <a:avLst/>
          </a:prstGeom>
          <a:noFill/>
        </p:spPr>
        <p:txBody>
          <a:bodyPr vert="horz" wrap="square" lIns="77925" tIns="38963" rIns="77925" bIns="38963" rtlCol="0" anchor="ctr" anchorCtr="0">
            <a:noAutofit/>
          </a:bodyPr>
          <a:lstStyle>
            <a:lvl1pPr marL="205631" indent="-205631" algn="l" defTabSz="1038977" rtl="0" eaLnBrk="1" latinLnBrk="0" hangingPunct="1">
              <a:spcBef>
                <a:spcPts val="341"/>
              </a:spcBef>
              <a:buSzPct val="80000"/>
              <a:buFont typeface="Wingdings" pitchFamily="2" charset="2"/>
              <a:buNone/>
              <a:defRPr kumimoji="0" lang="zh-CN" altLang="en-US" sz="933" b="0" i="0" u="none" strike="noStrike" kern="1200" cap="none" spc="0" normalizeH="0" baseline="0" noProof="0" dirty="0" smtClean="0">
                <a:ln>
                  <a:noFill/>
                </a:ln>
                <a:solidFill>
                  <a:srgbClr val="000000"/>
                </a:solidFill>
                <a:effectLst/>
                <a:uLnTx/>
                <a:uFillTx/>
                <a:latin typeface="Arial" pitchFamily="34" charset="0"/>
                <a:ea typeface="楷体_GB2312" pitchFamily="49" charset="-122"/>
                <a:cs typeface="Arial" pitchFamily="34" charset="0"/>
              </a:defRPr>
            </a:lvl1pPr>
            <a:lvl2pPr indent="-205631" algn="l" defTabSz="1038977" rtl="0" eaLnBrk="1" latinLnBrk="0" hangingPunct="1">
              <a:spcBef>
                <a:spcPts val="341"/>
              </a:spcBef>
              <a:buFont typeface="Wingdings" pitchFamily="2" charset="2"/>
              <a:defRPr lang="zh-CN" altLang="en-US" sz="1333" kern="1200" dirty="0" smtClean="0">
                <a:solidFill>
                  <a:srgbClr val="000000"/>
                </a:solidFill>
                <a:latin typeface="+mn-lt"/>
                <a:ea typeface="+mn-ea"/>
                <a:cs typeface="+mn-cs"/>
              </a:defRPr>
            </a:lvl2pPr>
            <a:lvl3pPr indent="-205631" algn="l" defTabSz="1038977" rtl="0" eaLnBrk="1" latinLnBrk="0" hangingPunct="1">
              <a:spcBef>
                <a:spcPts val="341"/>
              </a:spcBef>
              <a:buFont typeface="Wingdings" pitchFamily="2" charset="2"/>
              <a:defRPr lang="zh-CN" altLang="en-US" sz="1333" kern="1200" dirty="0" smtClean="0">
                <a:solidFill>
                  <a:srgbClr val="000000"/>
                </a:solidFill>
                <a:latin typeface="+mn-lt"/>
                <a:ea typeface="+mn-ea"/>
                <a:cs typeface="+mn-cs"/>
              </a:defRPr>
            </a:lvl3pPr>
            <a:lvl4pPr indent="-205631" algn="l" defTabSz="1038977" rtl="0" eaLnBrk="1" latinLnBrk="0" hangingPunct="1">
              <a:spcBef>
                <a:spcPts val="341"/>
              </a:spcBef>
              <a:buFont typeface="Wingdings" pitchFamily="2" charset="2"/>
              <a:defRPr lang="zh-CN" altLang="en-US" sz="1333" kern="1200" dirty="0" smtClean="0">
                <a:solidFill>
                  <a:srgbClr val="000000"/>
                </a:solidFill>
                <a:latin typeface="+mn-lt"/>
                <a:ea typeface="+mn-ea"/>
                <a:cs typeface="+mn-cs"/>
              </a:defRPr>
            </a:lvl4pPr>
            <a:lvl5pPr indent="-205631" algn="l" defTabSz="1038977" rtl="0" eaLnBrk="1" latinLnBrk="0" hangingPunct="1">
              <a:spcBef>
                <a:spcPts val="341"/>
              </a:spcBef>
              <a:buFont typeface="Wingdings" pitchFamily="2" charset="2"/>
              <a:defRPr lang="zh-CN" altLang="en-US" sz="1333" kern="1200" dirty="0" smtClean="0">
                <a:solidFill>
                  <a:srgbClr val="000000"/>
                </a:solidFill>
                <a:latin typeface="+mn-lt"/>
                <a:ea typeface="+mn-ea"/>
                <a:cs typeface="+mn-cs"/>
              </a:defRPr>
            </a:lvl5pPr>
          </a:lstStyle>
          <a:p>
            <a:pPr marL="205631" marR="0" lvl="0" indent="-205631" algn="l" defTabSz="1038977" rtl="0" eaLnBrk="1" fontAlgn="auto" latinLnBrk="0" hangingPunct="1">
              <a:lnSpc>
                <a:spcPct val="100000"/>
              </a:lnSpc>
              <a:spcBef>
                <a:spcPct val="20000"/>
              </a:spcBef>
              <a:spcAft>
                <a:spcPts val="0"/>
              </a:spcAft>
              <a:buClrTx/>
              <a:buSzPct val="80000"/>
              <a:buFont typeface="Wingdings" pitchFamily="2" charset="2"/>
              <a:buNone/>
              <a:tabLst/>
              <a:defRPr/>
            </a:pPr>
            <a:r>
              <a:rPr lang="zh-CN" altLang="en-US" dirty="0"/>
              <a:t>单位：</a:t>
            </a:r>
          </a:p>
        </p:txBody>
      </p:sp>
      <p:sp>
        <p:nvSpPr>
          <p:cNvPr id="36" name="文本占位符 11"/>
          <p:cNvSpPr>
            <a:spLocks noGrp="1"/>
          </p:cNvSpPr>
          <p:nvPr>
            <p:ph type="body" sz="quarter" idx="36" hasCustomPrompt="1"/>
          </p:nvPr>
        </p:nvSpPr>
        <p:spPr>
          <a:xfrm>
            <a:off x="7812385" y="1185967"/>
            <a:ext cx="2376818" cy="212019"/>
          </a:xfrm>
          <a:prstGeom prst="rect">
            <a:avLst/>
          </a:prstGeom>
          <a:noFill/>
        </p:spPr>
        <p:txBody>
          <a:bodyPr vert="horz" wrap="square" lIns="77925" tIns="38963" rIns="77925" bIns="38963" rtlCol="0" anchor="ctr" anchorCtr="0">
            <a:noAutofit/>
          </a:bodyPr>
          <a:lstStyle>
            <a:lvl1pPr marL="205631" indent="-205631" algn="l" defTabSz="1038977" rtl="0" eaLnBrk="1" latinLnBrk="0" hangingPunct="1">
              <a:spcBef>
                <a:spcPts val="341"/>
              </a:spcBef>
              <a:buSzPct val="80000"/>
              <a:buFont typeface="Wingdings" pitchFamily="2" charset="2"/>
              <a:buNone/>
              <a:defRPr kumimoji="0" lang="zh-CN" altLang="en-US" sz="933" b="0" i="0" u="none" strike="noStrike" kern="1200" cap="none" spc="0" normalizeH="0" baseline="0" noProof="0" dirty="0" smtClean="0">
                <a:ln>
                  <a:noFill/>
                </a:ln>
                <a:solidFill>
                  <a:srgbClr val="000000"/>
                </a:solidFill>
                <a:effectLst/>
                <a:uLnTx/>
                <a:uFillTx/>
                <a:latin typeface="Arial" pitchFamily="34" charset="0"/>
                <a:ea typeface="楷体_GB2312" pitchFamily="49" charset="-122"/>
                <a:cs typeface="Arial" pitchFamily="34" charset="0"/>
              </a:defRPr>
            </a:lvl1pPr>
            <a:lvl2pPr indent="-205631" algn="l" defTabSz="1038977" rtl="0" eaLnBrk="1" latinLnBrk="0" hangingPunct="1">
              <a:spcBef>
                <a:spcPts val="341"/>
              </a:spcBef>
              <a:buFont typeface="Wingdings" pitchFamily="2" charset="2"/>
              <a:defRPr lang="zh-CN" altLang="en-US" sz="1333" kern="1200" dirty="0" smtClean="0">
                <a:solidFill>
                  <a:srgbClr val="000000"/>
                </a:solidFill>
                <a:latin typeface="+mn-lt"/>
                <a:ea typeface="+mn-ea"/>
                <a:cs typeface="+mn-cs"/>
              </a:defRPr>
            </a:lvl2pPr>
            <a:lvl3pPr indent="-205631" algn="l" defTabSz="1038977" rtl="0" eaLnBrk="1" latinLnBrk="0" hangingPunct="1">
              <a:spcBef>
                <a:spcPts val="341"/>
              </a:spcBef>
              <a:buFont typeface="Wingdings" pitchFamily="2" charset="2"/>
              <a:defRPr lang="zh-CN" altLang="en-US" sz="1333" kern="1200" dirty="0" smtClean="0">
                <a:solidFill>
                  <a:srgbClr val="000000"/>
                </a:solidFill>
                <a:latin typeface="+mn-lt"/>
                <a:ea typeface="+mn-ea"/>
                <a:cs typeface="+mn-cs"/>
              </a:defRPr>
            </a:lvl3pPr>
            <a:lvl4pPr indent="-205631" algn="l" defTabSz="1038977" rtl="0" eaLnBrk="1" latinLnBrk="0" hangingPunct="1">
              <a:spcBef>
                <a:spcPts val="341"/>
              </a:spcBef>
              <a:buFont typeface="Wingdings" pitchFamily="2" charset="2"/>
              <a:defRPr lang="zh-CN" altLang="en-US" sz="1333" kern="1200" dirty="0" smtClean="0">
                <a:solidFill>
                  <a:srgbClr val="000000"/>
                </a:solidFill>
                <a:latin typeface="+mn-lt"/>
                <a:ea typeface="+mn-ea"/>
                <a:cs typeface="+mn-cs"/>
              </a:defRPr>
            </a:lvl4pPr>
            <a:lvl5pPr indent="-205631" algn="l" defTabSz="1038977" rtl="0" eaLnBrk="1" latinLnBrk="0" hangingPunct="1">
              <a:spcBef>
                <a:spcPts val="341"/>
              </a:spcBef>
              <a:buFont typeface="Wingdings" pitchFamily="2" charset="2"/>
              <a:defRPr lang="zh-CN" altLang="en-US" sz="1333" kern="1200" dirty="0" smtClean="0">
                <a:solidFill>
                  <a:srgbClr val="000000"/>
                </a:solidFill>
                <a:latin typeface="+mn-lt"/>
                <a:ea typeface="+mn-ea"/>
                <a:cs typeface="+mn-cs"/>
              </a:defRPr>
            </a:lvl5pPr>
          </a:lstStyle>
          <a:p>
            <a:pPr marL="205631" marR="0" lvl="0" indent="-205631" algn="l" defTabSz="1038977" rtl="0" eaLnBrk="1" fontAlgn="auto" latinLnBrk="0" hangingPunct="1">
              <a:lnSpc>
                <a:spcPct val="100000"/>
              </a:lnSpc>
              <a:spcBef>
                <a:spcPct val="20000"/>
              </a:spcBef>
              <a:spcAft>
                <a:spcPts val="0"/>
              </a:spcAft>
              <a:buClrTx/>
              <a:buSzPct val="80000"/>
              <a:buFont typeface="Wingdings" pitchFamily="2" charset="2"/>
              <a:buNone/>
              <a:tabLst/>
              <a:defRPr/>
            </a:pPr>
            <a:r>
              <a:rPr lang="zh-CN" altLang="en-US" dirty="0"/>
              <a:t>单位：</a:t>
            </a:r>
          </a:p>
        </p:txBody>
      </p:sp>
      <p:sp>
        <p:nvSpPr>
          <p:cNvPr id="39" name="文本占位符 11"/>
          <p:cNvSpPr>
            <a:spLocks noGrp="1"/>
          </p:cNvSpPr>
          <p:nvPr>
            <p:ph type="body" sz="quarter" idx="39" hasCustomPrompt="1"/>
          </p:nvPr>
        </p:nvSpPr>
        <p:spPr>
          <a:xfrm>
            <a:off x="3489533" y="4031999"/>
            <a:ext cx="2376818" cy="212019"/>
          </a:xfrm>
          <a:prstGeom prst="rect">
            <a:avLst/>
          </a:prstGeom>
          <a:noFill/>
        </p:spPr>
        <p:txBody>
          <a:bodyPr vert="horz" wrap="square" lIns="77925" tIns="38963" rIns="77925" bIns="38963" rtlCol="0" anchor="ctr" anchorCtr="0">
            <a:noAutofit/>
          </a:bodyPr>
          <a:lstStyle>
            <a:lvl1pPr marL="205631" indent="-205631" algn="l" defTabSz="1038977" rtl="0" eaLnBrk="1" latinLnBrk="0" hangingPunct="1">
              <a:spcBef>
                <a:spcPts val="341"/>
              </a:spcBef>
              <a:buSzPct val="80000"/>
              <a:buFont typeface="Wingdings" pitchFamily="2" charset="2"/>
              <a:buNone/>
              <a:defRPr kumimoji="0" lang="zh-CN" altLang="en-US" sz="933" b="0" i="0" u="none" strike="noStrike" kern="1200" cap="none" spc="0" normalizeH="0" baseline="0" noProof="0" dirty="0" smtClean="0">
                <a:ln>
                  <a:noFill/>
                </a:ln>
                <a:solidFill>
                  <a:srgbClr val="000000"/>
                </a:solidFill>
                <a:effectLst/>
                <a:uLnTx/>
                <a:uFillTx/>
                <a:latin typeface="Arial" pitchFamily="34" charset="0"/>
                <a:ea typeface="楷体_GB2312" pitchFamily="49" charset="-122"/>
                <a:cs typeface="Arial" pitchFamily="34" charset="0"/>
              </a:defRPr>
            </a:lvl1pPr>
            <a:lvl2pPr indent="-205631" algn="l" defTabSz="1038977" rtl="0" eaLnBrk="1" latinLnBrk="0" hangingPunct="1">
              <a:spcBef>
                <a:spcPts val="341"/>
              </a:spcBef>
              <a:buFont typeface="Wingdings" pitchFamily="2" charset="2"/>
              <a:defRPr lang="zh-CN" altLang="en-US" sz="1333" kern="1200" dirty="0" smtClean="0">
                <a:solidFill>
                  <a:srgbClr val="000000"/>
                </a:solidFill>
                <a:latin typeface="+mn-lt"/>
                <a:ea typeface="+mn-ea"/>
                <a:cs typeface="+mn-cs"/>
              </a:defRPr>
            </a:lvl2pPr>
            <a:lvl3pPr indent="-205631" algn="l" defTabSz="1038977" rtl="0" eaLnBrk="1" latinLnBrk="0" hangingPunct="1">
              <a:spcBef>
                <a:spcPts val="341"/>
              </a:spcBef>
              <a:buFont typeface="Wingdings" pitchFamily="2" charset="2"/>
              <a:defRPr lang="zh-CN" altLang="en-US" sz="1333" kern="1200" dirty="0" smtClean="0">
                <a:solidFill>
                  <a:srgbClr val="000000"/>
                </a:solidFill>
                <a:latin typeface="+mn-lt"/>
                <a:ea typeface="+mn-ea"/>
                <a:cs typeface="+mn-cs"/>
              </a:defRPr>
            </a:lvl3pPr>
            <a:lvl4pPr indent="-205631" algn="l" defTabSz="1038977" rtl="0" eaLnBrk="1" latinLnBrk="0" hangingPunct="1">
              <a:spcBef>
                <a:spcPts val="341"/>
              </a:spcBef>
              <a:buFont typeface="Wingdings" pitchFamily="2" charset="2"/>
              <a:defRPr lang="zh-CN" altLang="en-US" sz="1333" kern="1200" dirty="0" smtClean="0">
                <a:solidFill>
                  <a:srgbClr val="000000"/>
                </a:solidFill>
                <a:latin typeface="+mn-lt"/>
                <a:ea typeface="+mn-ea"/>
                <a:cs typeface="+mn-cs"/>
              </a:defRPr>
            </a:lvl4pPr>
            <a:lvl5pPr indent="-205631" algn="l" defTabSz="1038977" rtl="0" eaLnBrk="1" latinLnBrk="0" hangingPunct="1">
              <a:spcBef>
                <a:spcPts val="341"/>
              </a:spcBef>
              <a:buFont typeface="Wingdings" pitchFamily="2" charset="2"/>
              <a:defRPr lang="zh-CN" altLang="en-US" sz="1333" kern="1200" dirty="0" smtClean="0">
                <a:solidFill>
                  <a:srgbClr val="000000"/>
                </a:solidFill>
                <a:latin typeface="+mn-lt"/>
                <a:ea typeface="+mn-ea"/>
                <a:cs typeface="+mn-cs"/>
              </a:defRPr>
            </a:lvl5pPr>
          </a:lstStyle>
          <a:p>
            <a:pPr marL="205631" marR="0" lvl="0" indent="-205631" algn="l" defTabSz="1038977" rtl="0" eaLnBrk="1" fontAlgn="auto" latinLnBrk="0" hangingPunct="1">
              <a:lnSpc>
                <a:spcPct val="100000"/>
              </a:lnSpc>
              <a:spcBef>
                <a:spcPct val="20000"/>
              </a:spcBef>
              <a:spcAft>
                <a:spcPts val="0"/>
              </a:spcAft>
              <a:buClrTx/>
              <a:buSzPct val="80000"/>
              <a:buFont typeface="Wingdings" pitchFamily="2" charset="2"/>
              <a:buNone/>
              <a:tabLst/>
              <a:defRPr/>
            </a:pPr>
            <a:r>
              <a:rPr lang="zh-CN" altLang="en-US" dirty="0"/>
              <a:t>单位：</a:t>
            </a:r>
          </a:p>
        </p:txBody>
      </p:sp>
      <p:sp>
        <p:nvSpPr>
          <p:cNvPr id="40" name="文本占位符 11"/>
          <p:cNvSpPr>
            <a:spLocks noGrp="1"/>
          </p:cNvSpPr>
          <p:nvPr>
            <p:ph type="body" sz="quarter" idx="40" hasCustomPrompt="1"/>
          </p:nvPr>
        </p:nvSpPr>
        <p:spPr>
          <a:xfrm>
            <a:off x="7815408" y="4031999"/>
            <a:ext cx="2376818" cy="212019"/>
          </a:xfrm>
          <a:prstGeom prst="rect">
            <a:avLst/>
          </a:prstGeom>
          <a:noFill/>
        </p:spPr>
        <p:txBody>
          <a:bodyPr vert="horz" wrap="square" lIns="77925" tIns="38963" rIns="77925" bIns="38963" rtlCol="0" anchor="ctr" anchorCtr="0">
            <a:noAutofit/>
          </a:bodyPr>
          <a:lstStyle>
            <a:lvl1pPr marL="205631" indent="-205631" algn="l" defTabSz="1038977" rtl="0" eaLnBrk="1" latinLnBrk="0" hangingPunct="1">
              <a:spcBef>
                <a:spcPts val="341"/>
              </a:spcBef>
              <a:buSzPct val="80000"/>
              <a:buFont typeface="Wingdings" pitchFamily="2" charset="2"/>
              <a:buNone/>
              <a:defRPr kumimoji="0" lang="zh-CN" altLang="en-US" sz="933" b="0" i="0" u="none" strike="noStrike" kern="1200" cap="none" spc="0" normalizeH="0" baseline="0" noProof="0" dirty="0" smtClean="0">
                <a:ln>
                  <a:noFill/>
                </a:ln>
                <a:solidFill>
                  <a:srgbClr val="000000"/>
                </a:solidFill>
                <a:effectLst/>
                <a:uLnTx/>
                <a:uFillTx/>
                <a:latin typeface="Arial" pitchFamily="34" charset="0"/>
                <a:ea typeface="楷体_GB2312" pitchFamily="49" charset="-122"/>
                <a:cs typeface="Arial" pitchFamily="34" charset="0"/>
              </a:defRPr>
            </a:lvl1pPr>
            <a:lvl2pPr indent="-205631" algn="l" defTabSz="1038977" rtl="0" eaLnBrk="1" latinLnBrk="0" hangingPunct="1">
              <a:spcBef>
                <a:spcPts val="341"/>
              </a:spcBef>
              <a:buFont typeface="Wingdings" pitchFamily="2" charset="2"/>
              <a:defRPr lang="zh-CN" altLang="en-US" sz="1333" kern="1200" dirty="0" smtClean="0">
                <a:solidFill>
                  <a:srgbClr val="000000"/>
                </a:solidFill>
                <a:latin typeface="+mn-lt"/>
                <a:ea typeface="+mn-ea"/>
                <a:cs typeface="+mn-cs"/>
              </a:defRPr>
            </a:lvl2pPr>
            <a:lvl3pPr indent="-205631" algn="l" defTabSz="1038977" rtl="0" eaLnBrk="1" latinLnBrk="0" hangingPunct="1">
              <a:spcBef>
                <a:spcPts val="341"/>
              </a:spcBef>
              <a:buFont typeface="Wingdings" pitchFamily="2" charset="2"/>
              <a:defRPr lang="zh-CN" altLang="en-US" sz="1333" kern="1200" dirty="0" smtClean="0">
                <a:solidFill>
                  <a:srgbClr val="000000"/>
                </a:solidFill>
                <a:latin typeface="+mn-lt"/>
                <a:ea typeface="+mn-ea"/>
                <a:cs typeface="+mn-cs"/>
              </a:defRPr>
            </a:lvl3pPr>
            <a:lvl4pPr indent="-205631" algn="l" defTabSz="1038977" rtl="0" eaLnBrk="1" latinLnBrk="0" hangingPunct="1">
              <a:spcBef>
                <a:spcPts val="341"/>
              </a:spcBef>
              <a:buFont typeface="Wingdings" pitchFamily="2" charset="2"/>
              <a:defRPr lang="zh-CN" altLang="en-US" sz="1333" kern="1200" dirty="0" smtClean="0">
                <a:solidFill>
                  <a:srgbClr val="000000"/>
                </a:solidFill>
                <a:latin typeface="+mn-lt"/>
                <a:ea typeface="+mn-ea"/>
                <a:cs typeface="+mn-cs"/>
              </a:defRPr>
            </a:lvl4pPr>
            <a:lvl5pPr indent="-205631" algn="l" defTabSz="1038977" rtl="0" eaLnBrk="1" latinLnBrk="0" hangingPunct="1">
              <a:spcBef>
                <a:spcPts val="341"/>
              </a:spcBef>
              <a:buFont typeface="Wingdings" pitchFamily="2" charset="2"/>
              <a:defRPr lang="zh-CN" altLang="en-US" sz="1333" kern="1200" dirty="0" smtClean="0">
                <a:solidFill>
                  <a:srgbClr val="000000"/>
                </a:solidFill>
                <a:latin typeface="+mn-lt"/>
                <a:ea typeface="+mn-ea"/>
                <a:cs typeface="+mn-cs"/>
              </a:defRPr>
            </a:lvl5pPr>
          </a:lstStyle>
          <a:p>
            <a:pPr marL="205631" marR="0" lvl="0" indent="-205631" algn="l" defTabSz="1038977" rtl="0" eaLnBrk="1" fontAlgn="auto" latinLnBrk="0" hangingPunct="1">
              <a:lnSpc>
                <a:spcPct val="100000"/>
              </a:lnSpc>
              <a:spcBef>
                <a:spcPct val="20000"/>
              </a:spcBef>
              <a:spcAft>
                <a:spcPts val="0"/>
              </a:spcAft>
              <a:buClrTx/>
              <a:buSzPct val="80000"/>
              <a:buFont typeface="Wingdings" pitchFamily="2" charset="2"/>
              <a:buNone/>
              <a:tabLst/>
              <a:defRPr/>
            </a:pPr>
            <a:r>
              <a:rPr lang="zh-CN" altLang="en-US" dirty="0"/>
              <a:t>单位：</a:t>
            </a:r>
          </a:p>
        </p:txBody>
      </p:sp>
      <p:sp>
        <p:nvSpPr>
          <p:cNvPr id="47" name="内容占位符 3"/>
          <p:cNvSpPr>
            <a:spLocks noGrp="1"/>
          </p:cNvSpPr>
          <p:nvPr>
            <p:ph sz="quarter" idx="10"/>
          </p:nvPr>
        </p:nvSpPr>
        <p:spPr>
          <a:xfrm>
            <a:off x="3486511" y="1401967"/>
            <a:ext cx="4040591" cy="2205000"/>
          </a:xfrm>
          <a:noFill/>
        </p:spPr>
        <p:txBody>
          <a:bodyPr wrap="square" lIns="46019" rIns="46019" rtlCol="0">
            <a:noAutofit/>
          </a:bodyPr>
          <a:lstStyle>
            <a:lvl1pPr indent="-205631" algn="l" defTabSz="1038977" rtl="0" eaLnBrk="1" latinLnBrk="0" hangingPunct="1">
              <a:spcBef>
                <a:spcPts val="341"/>
              </a:spcBef>
              <a:buFont typeface="Wingdings" pitchFamily="2" charset="2"/>
              <a:defRPr lang="zh-CN" altLang="en-US" sz="1333" kern="1200" dirty="0" smtClean="0">
                <a:solidFill>
                  <a:srgbClr val="000000"/>
                </a:solidFill>
                <a:latin typeface="Arial" pitchFamily="34" charset="0"/>
                <a:ea typeface="楷体_GB2312" pitchFamily="49" charset="-122"/>
                <a:cs typeface="Arial" pitchFamily="34" charset="0"/>
              </a:defRPr>
            </a:lvl1pPr>
            <a:lvl2pPr marL="411262" indent="-205631" algn="l" defTabSz="1038977" rtl="0" eaLnBrk="1" latinLnBrk="0" hangingPunct="1">
              <a:spcBef>
                <a:spcPts val="341"/>
              </a:spcBef>
              <a:buFont typeface="Wingdings" pitchFamily="2" charset="2"/>
              <a:defRPr lang="zh-CN" altLang="en-US" sz="1333" kern="1200" dirty="0" smtClean="0">
                <a:solidFill>
                  <a:srgbClr val="000000"/>
                </a:solidFill>
                <a:latin typeface="Arial" pitchFamily="34" charset="0"/>
                <a:ea typeface="楷体_GB2312" pitchFamily="49" charset="-122"/>
                <a:cs typeface="Arial" pitchFamily="34" charset="0"/>
              </a:defRPr>
            </a:lvl2pPr>
            <a:lvl3pPr marL="616893" indent="-205631" algn="l" defTabSz="1038977" rtl="0" eaLnBrk="1" latinLnBrk="0" hangingPunct="1">
              <a:spcBef>
                <a:spcPts val="341"/>
              </a:spcBef>
              <a:buFont typeface="Wingdings" pitchFamily="2" charset="2"/>
              <a:defRPr lang="zh-CN" altLang="en-US" sz="1333" kern="1200" dirty="0" smtClean="0">
                <a:solidFill>
                  <a:srgbClr val="000000"/>
                </a:solidFill>
                <a:latin typeface="Arial" pitchFamily="34" charset="0"/>
                <a:ea typeface="楷体_GB2312" pitchFamily="49" charset="-122"/>
                <a:cs typeface="Arial" pitchFamily="34" charset="0"/>
              </a:defRPr>
            </a:lvl3pPr>
            <a:lvl4pPr indent="-205631" algn="l" defTabSz="1038977" rtl="0" eaLnBrk="1" latinLnBrk="0" hangingPunct="1">
              <a:spcBef>
                <a:spcPts val="341"/>
              </a:spcBef>
              <a:buFont typeface="Wingdings" pitchFamily="2" charset="2"/>
              <a:defRPr lang="zh-CN" altLang="en-US" sz="1333" kern="1200" dirty="0" smtClean="0">
                <a:solidFill>
                  <a:srgbClr val="000000"/>
                </a:solidFill>
                <a:latin typeface="Arial" pitchFamily="34" charset="0"/>
                <a:ea typeface="楷体_GB2312" pitchFamily="49" charset="-122"/>
                <a:cs typeface="Arial" pitchFamily="34" charset="0"/>
              </a:defRPr>
            </a:lvl4pPr>
            <a:lvl5pPr indent="-205631" algn="l" defTabSz="1038977" rtl="0" eaLnBrk="1" latinLnBrk="0" hangingPunct="1">
              <a:spcBef>
                <a:spcPts val="341"/>
              </a:spcBef>
              <a:buFont typeface="Wingdings" pitchFamily="2" charset="2"/>
              <a:defRPr lang="zh-CN" altLang="en-US" sz="1333" kern="1200" dirty="0">
                <a:solidFill>
                  <a:srgbClr val="000000"/>
                </a:solidFill>
                <a:latin typeface="Arial" pitchFamily="34" charset="0"/>
                <a:ea typeface="楷体_GB2312" pitchFamily="49" charset="-122"/>
                <a:cs typeface="Arial" pitchFamily="34" charset="0"/>
              </a:defRPr>
            </a:lvl5pPr>
          </a:lstStyle>
          <a:p>
            <a:pPr lvl="0"/>
            <a:r>
              <a:rPr lang="zh-CN" altLang="en-US"/>
              <a:t>单击此处编辑母版文本样式</a:t>
            </a:r>
          </a:p>
          <a:p>
            <a:pPr lvl="1"/>
            <a:r>
              <a:rPr lang="zh-CN" altLang="en-US"/>
              <a:t>二级</a:t>
            </a:r>
          </a:p>
        </p:txBody>
      </p:sp>
      <p:sp>
        <p:nvSpPr>
          <p:cNvPr id="48" name="内容占位符 3"/>
          <p:cNvSpPr>
            <a:spLocks noGrp="1"/>
          </p:cNvSpPr>
          <p:nvPr>
            <p:ph sz="quarter" idx="45"/>
          </p:nvPr>
        </p:nvSpPr>
        <p:spPr>
          <a:xfrm>
            <a:off x="3489534" y="4248000"/>
            <a:ext cx="4040591" cy="2205000"/>
          </a:xfrm>
          <a:noFill/>
        </p:spPr>
        <p:txBody>
          <a:bodyPr wrap="square" lIns="46019" rIns="46019" rtlCol="0">
            <a:noAutofit/>
          </a:bodyPr>
          <a:lstStyle>
            <a:lvl1pPr indent="-205631" algn="l" defTabSz="1038977" rtl="0" eaLnBrk="1" latinLnBrk="0" hangingPunct="1">
              <a:spcBef>
                <a:spcPts val="341"/>
              </a:spcBef>
              <a:buFont typeface="Wingdings" pitchFamily="2" charset="2"/>
              <a:defRPr lang="zh-CN" altLang="en-US" sz="1333" kern="1200" dirty="0" smtClean="0">
                <a:solidFill>
                  <a:srgbClr val="000000"/>
                </a:solidFill>
                <a:latin typeface="Arial" pitchFamily="34" charset="0"/>
                <a:ea typeface="楷体_GB2312" pitchFamily="49" charset="-122"/>
                <a:cs typeface="Arial" pitchFamily="34" charset="0"/>
              </a:defRPr>
            </a:lvl1pPr>
            <a:lvl2pPr marL="411262" indent="-205631" algn="l" defTabSz="1038977" rtl="0" eaLnBrk="1" latinLnBrk="0" hangingPunct="1">
              <a:spcBef>
                <a:spcPts val="341"/>
              </a:spcBef>
              <a:buFont typeface="Wingdings" pitchFamily="2" charset="2"/>
              <a:defRPr lang="zh-CN" altLang="en-US" sz="1333" kern="1200" dirty="0" smtClean="0">
                <a:solidFill>
                  <a:srgbClr val="000000"/>
                </a:solidFill>
                <a:latin typeface="Arial" pitchFamily="34" charset="0"/>
                <a:ea typeface="楷体_GB2312" pitchFamily="49" charset="-122"/>
                <a:cs typeface="Arial" pitchFamily="34" charset="0"/>
              </a:defRPr>
            </a:lvl2pPr>
            <a:lvl3pPr marL="616893" indent="-205631" algn="l" defTabSz="1038977" rtl="0" eaLnBrk="1" latinLnBrk="0" hangingPunct="1">
              <a:spcBef>
                <a:spcPts val="341"/>
              </a:spcBef>
              <a:buFont typeface="Wingdings" pitchFamily="2" charset="2"/>
              <a:defRPr lang="zh-CN" altLang="en-US" sz="1333" kern="1200" dirty="0" smtClean="0">
                <a:solidFill>
                  <a:srgbClr val="000000"/>
                </a:solidFill>
                <a:latin typeface="Arial" pitchFamily="34" charset="0"/>
                <a:ea typeface="楷体_GB2312" pitchFamily="49" charset="-122"/>
                <a:cs typeface="Arial" pitchFamily="34" charset="0"/>
              </a:defRPr>
            </a:lvl3pPr>
            <a:lvl4pPr indent="-205631" algn="l" defTabSz="1038977" rtl="0" eaLnBrk="1" latinLnBrk="0" hangingPunct="1">
              <a:spcBef>
                <a:spcPts val="341"/>
              </a:spcBef>
              <a:buFont typeface="Wingdings" pitchFamily="2" charset="2"/>
              <a:defRPr lang="zh-CN" altLang="en-US" sz="1333" kern="1200" dirty="0" smtClean="0">
                <a:solidFill>
                  <a:srgbClr val="000000"/>
                </a:solidFill>
                <a:latin typeface="Arial" pitchFamily="34" charset="0"/>
                <a:ea typeface="楷体_GB2312" pitchFamily="49" charset="-122"/>
                <a:cs typeface="Arial" pitchFamily="34" charset="0"/>
              </a:defRPr>
            </a:lvl4pPr>
            <a:lvl5pPr indent="-205631" algn="l" defTabSz="1038977" rtl="0" eaLnBrk="1" latinLnBrk="0" hangingPunct="1">
              <a:spcBef>
                <a:spcPts val="341"/>
              </a:spcBef>
              <a:buFont typeface="Wingdings" pitchFamily="2" charset="2"/>
              <a:defRPr lang="zh-CN" altLang="en-US" sz="1333" kern="1200" dirty="0">
                <a:solidFill>
                  <a:srgbClr val="000000"/>
                </a:solidFill>
                <a:latin typeface="Arial" pitchFamily="34" charset="0"/>
                <a:ea typeface="楷体_GB2312" pitchFamily="49" charset="-122"/>
                <a:cs typeface="Arial" pitchFamily="34" charset="0"/>
              </a:defRPr>
            </a:lvl5pPr>
          </a:lstStyle>
          <a:p>
            <a:pPr lvl="0"/>
            <a:r>
              <a:rPr lang="zh-CN" altLang="en-US"/>
              <a:t>单击此处编辑母版文本样式</a:t>
            </a:r>
          </a:p>
          <a:p>
            <a:pPr lvl="1"/>
            <a:r>
              <a:rPr lang="zh-CN" altLang="en-US"/>
              <a:t>二级</a:t>
            </a:r>
          </a:p>
        </p:txBody>
      </p:sp>
      <p:sp>
        <p:nvSpPr>
          <p:cNvPr id="49" name="内容占位符 3"/>
          <p:cNvSpPr>
            <a:spLocks noGrp="1"/>
          </p:cNvSpPr>
          <p:nvPr>
            <p:ph sz="quarter" idx="46"/>
          </p:nvPr>
        </p:nvSpPr>
        <p:spPr>
          <a:xfrm>
            <a:off x="7815409" y="4248000"/>
            <a:ext cx="4040591" cy="2205000"/>
          </a:xfrm>
          <a:noFill/>
        </p:spPr>
        <p:txBody>
          <a:bodyPr wrap="square" lIns="46019" rIns="46019" rtlCol="0">
            <a:noAutofit/>
          </a:bodyPr>
          <a:lstStyle>
            <a:lvl1pPr indent="-205631" algn="l" defTabSz="1038977" rtl="0" eaLnBrk="1" latinLnBrk="0" hangingPunct="1">
              <a:spcBef>
                <a:spcPts val="341"/>
              </a:spcBef>
              <a:buFont typeface="Wingdings" pitchFamily="2" charset="2"/>
              <a:defRPr lang="zh-CN" altLang="en-US" sz="1333" kern="1200" dirty="0" smtClean="0">
                <a:solidFill>
                  <a:srgbClr val="000000"/>
                </a:solidFill>
                <a:latin typeface="Arial" pitchFamily="34" charset="0"/>
                <a:ea typeface="楷体_GB2312" pitchFamily="49" charset="-122"/>
                <a:cs typeface="Arial" pitchFamily="34" charset="0"/>
              </a:defRPr>
            </a:lvl1pPr>
            <a:lvl2pPr marL="411262" indent="-205631" algn="l" defTabSz="1038977" rtl="0" eaLnBrk="1" latinLnBrk="0" hangingPunct="1">
              <a:spcBef>
                <a:spcPts val="341"/>
              </a:spcBef>
              <a:buFont typeface="Wingdings" pitchFamily="2" charset="2"/>
              <a:defRPr lang="zh-CN" altLang="en-US" sz="1333" kern="1200" dirty="0" smtClean="0">
                <a:solidFill>
                  <a:srgbClr val="000000"/>
                </a:solidFill>
                <a:latin typeface="Arial" pitchFamily="34" charset="0"/>
                <a:ea typeface="楷体_GB2312" pitchFamily="49" charset="-122"/>
                <a:cs typeface="Arial" pitchFamily="34" charset="0"/>
              </a:defRPr>
            </a:lvl2pPr>
            <a:lvl3pPr marL="616893" indent="-205631" algn="l" defTabSz="1038977" rtl="0" eaLnBrk="1" latinLnBrk="0" hangingPunct="1">
              <a:spcBef>
                <a:spcPts val="341"/>
              </a:spcBef>
              <a:buFont typeface="Wingdings" pitchFamily="2" charset="2"/>
              <a:defRPr lang="zh-CN" altLang="en-US" sz="1333" kern="1200" dirty="0" smtClean="0">
                <a:solidFill>
                  <a:srgbClr val="000000"/>
                </a:solidFill>
                <a:latin typeface="Arial" pitchFamily="34" charset="0"/>
                <a:ea typeface="楷体_GB2312" pitchFamily="49" charset="-122"/>
                <a:cs typeface="Arial" pitchFamily="34" charset="0"/>
              </a:defRPr>
            </a:lvl3pPr>
            <a:lvl4pPr indent="-205631" algn="l" defTabSz="1038977" rtl="0" eaLnBrk="1" latinLnBrk="0" hangingPunct="1">
              <a:spcBef>
                <a:spcPts val="341"/>
              </a:spcBef>
              <a:buFont typeface="Wingdings" pitchFamily="2" charset="2"/>
              <a:defRPr lang="zh-CN" altLang="en-US" sz="1333" kern="1200" dirty="0" smtClean="0">
                <a:solidFill>
                  <a:srgbClr val="000000"/>
                </a:solidFill>
                <a:latin typeface="Arial" pitchFamily="34" charset="0"/>
                <a:ea typeface="楷体_GB2312" pitchFamily="49" charset="-122"/>
                <a:cs typeface="Arial" pitchFamily="34" charset="0"/>
              </a:defRPr>
            </a:lvl4pPr>
            <a:lvl5pPr indent="-205631" algn="l" defTabSz="1038977" rtl="0" eaLnBrk="1" latinLnBrk="0" hangingPunct="1">
              <a:spcBef>
                <a:spcPts val="341"/>
              </a:spcBef>
              <a:buFont typeface="Wingdings" pitchFamily="2" charset="2"/>
              <a:defRPr lang="zh-CN" altLang="en-US" sz="1333" kern="1200" dirty="0">
                <a:solidFill>
                  <a:srgbClr val="000000"/>
                </a:solidFill>
                <a:latin typeface="Arial" pitchFamily="34" charset="0"/>
                <a:ea typeface="楷体_GB2312" pitchFamily="49" charset="-122"/>
                <a:cs typeface="Arial" pitchFamily="34" charset="0"/>
              </a:defRPr>
            </a:lvl5pPr>
          </a:lstStyle>
          <a:p>
            <a:pPr lvl="0"/>
            <a:r>
              <a:rPr lang="zh-CN" altLang="en-US"/>
              <a:t>单击此处编辑母版文本样式</a:t>
            </a:r>
          </a:p>
          <a:p>
            <a:pPr lvl="1"/>
            <a:r>
              <a:rPr lang="zh-CN" altLang="en-US"/>
              <a:t>二级</a:t>
            </a:r>
          </a:p>
        </p:txBody>
      </p:sp>
      <p:sp>
        <p:nvSpPr>
          <p:cNvPr id="50" name="内容占位符 3"/>
          <p:cNvSpPr>
            <a:spLocks noGrp="1"/>
          </p:cNvSpPr>
          <p:nvPr>
            <p:ph sz="quarter" idx="47"/>
          </p:nvPr>
        </p:nvSpPr>
        <p:spPr>
          <a:xfrm>
            <a:off x="7812386" y="1401967"/>
            <a:ext cx="4040591" cy="2205000"/>
          </a:xfrm>
          <a:noFill/>
        </p:spPr>
        <p:txBody>
          <a:bodyPr wrap="square" lIns="46019" rIns="46019" rtlCol="0">
            <a:noAutofit/>
          </a:bodyPr>
          <a:lstStyle>
            <a:lvl1pPr indent="-205631" algn="l" defTabSz="1038977" rtl="0" eaLnBrk="1" latinLnBrk="0" hangingPunct="1">
              <a:spcBef>
                <a:spcPts val="341"/>
              </a:spcBef>
              <a:buFont typeface="Wingdings" pitchFamily="2" charset="2"/>
              <a:defRPr lang="zh-CN" altLang="en-US" sz="1333" kern="1200" dirty="0" smtClean="0">
                <a:solidFill>
                  <a:srgbClr val="000000"/>
                </a:solidFill>
                <a:latin typeface="Arial" pitchFamily="34" charset="0"/>
                <a:ea typeface="楷体_GB2312" pitchFamily="49" charset="-122"/>
                <a:cs typeface="Arial" pitchFamily="34" charset="0"/>
              </a:defRPr>
            </a:lvl1pPr>
            <a:lvl2pPr marL="411262" indent="-205631" algn="l" defTabSz="1038977" rtl="0" eaLnBrk="1" latinLnBrk="0" hangingPunct="1">
              <a:spcBef>
                <a:spcPts val="341"/>
              </a:spcBef>
              <a:buFont typeface="Wingdings" pitchFamily="2" charset="2"/>
              <a:defRPr lang="zh-CN" altLang="en-US" sz="1333" kern="1200" dirty="0" smtClean="0">
                <a:solidFill>
                  <a:srgbClr val="000000"/>
                </a:solidFill>
                <a:latin typeface="Arial" pitchFamily="34" charset="0"/>
                <a:ea typeface="楷体_GB2312" pitchFamily="49" charset="-122"/>
                <a:cs typeface="Arial" pitchFamily="34" charset="0"/>
              </a:defRPr>
            </a:lvl2pPr>
            <a:lvl3pPr marL="616893" indent="-205631" algn="l" defTabSz="1038977" rtl="0" eaLnBrk="1" latinLnBrk="0" hangingPunct="1">
              <a:spcBef>
                <a:spcPts val="341"/>
              </a:spcBef>
              <a:buFont typeface="Wingdings" pitchFamily="2" charset="2"/>
              <a:defRPr lang="zh-CN" altLang="en-US" sz="1333" kern="1200" dirty="0" smtClean="0">
                <a:solidFill>
                  <a:srgbClr val="000000"/>
                </a:solidFill>
                <a:latin typeface="Arial" pitchFamily="34" charset="0"/>
                <a:ea typeface="楷体_GB2312" pitchFamily="49" charset="-122"/>
                <a:cs typeface="Arial" pitchFamily="34" charset="0"/>
              </a:defRPr>
            </a:lvl3pPr>
            <a:lvl4pPr indent="-205631" algn="l" defTabSz="1038977" rtl="0" eaLnBrk="1" latinLnBrk="0" hangingPunct="1">
              <a:spcBef>
                <a:spcPts val="341"/>
              </a:spcBef>
              <a:buFont typeface="Wingdings" pitchFamily="2" charset="2"/>
              <a:defRPr lang="zh-CN" altLang="en-US" sz="1333" kern="1200" dirty="0" smtClean="0">
                <a:solidFill>
                  <a:srgbClr val="000000"/>
                </a:solidFill>
                <a:latin typeface="Arial" pitchFamily="34" charset="0"/>
                <a:ea typeface="楷体_GB2312" pitchFamily="49" charset="-122"/>
                <a:cs typeface="Arial" pitchFamily="34" charset="0"/>
              </a:defRPr>
            </a:lvl4pPr>
            <a:lvl5pPr indent="-205631" algn="l" defTabSz="1038977" rtl="0" eaLnBrk="1" latinLnBrk="0" hangingPunct="1">
              <a:spcBef>
                <a:spcPts val="341"/>
              </a:spcBef>
              <a:buFont typeface="Wingdings" pitchFamily="2" charset="2"/>
              <a:defRPr lang="zh-CN" altLang="en-US" sz="1333" kern="1200" dirty="0">
                <a:solidFill>
                  <a:srgbClr val="000000"/>
                </a:solidFill>
                <a:latin typeface="Arial" pitchFamily="34" charset="0"/>
                <a:ea typeface="楷体_GB2312" pitchFamily="49" charset="-122"/>
                <a:cs typeface="Arial" pitchFamily="34" charset="0"/>
              </a:defRPr>
            </a:lvl5pPr>
          </a:lstStyle>
          <a:p>
            <a:pPr lvl="0"/>
            <a:r>
              <a:rPr lang="zh-CN" altLang="en-US"/>
              <a:t>单击此处编辑母版文本样式</a:t>
            </a:r>
          </a:p>
          <a:p>
            <a:pPr lvl="1"/>
            <a:r>
              <a:rPr lang="zh-CN" altLang="en-US"/>
              <a:t>二级</a:t>
            </a:r>
          </a:p>
        </p:txBody>
      </p:sp>
      <p:sp>
        <p:nvSpPr>
          <p:cNvPr id="17" name="文本占位符 11"/>
          <p:cNvSpPr>
            <a:spLocks noGrp="1"/>
          </p:cNvSpPr>
          <p:nvPr>
            <p:ph type="body" sz="quarter" idx="14" hasCustomPrompt="1"/>
          </p:nvPr>
        </p:nvSpPr>
        <p:spPr>
          <a:xfrm>
            <a:off x="3486511" y="834312"/>
            <a:ext cx="4040591" cy="381635"/>
          </a:xfrm>
          <a:prstGeom prst="rect">
            <a:avLst/>
          </a:prstGeom>
          <a:solidFill>
            <a:schemeClr val="bg1"/>
          </a:solidFill>
          <a:effectLst>
            <a:innerShdw dist="12700" dir="5400000">
              <a:srgbClr val="C20000"/>
            </a:innerShdw>
          </a:effectLst>
        </p:spPr>
        <p:txBody>
          <a:bodyPr vert="horz" wrap="square" lIns="77925" tIns="38963" rIns="77925" bIns="38963" rtlCol="0" anchor="ctr" anchorCtr="1">
            <a:noAutofit/>
          </a:bodyPr>
          <a:lstStyle>
            <a:lvl1pPr>
              <a:buFontTx/>
              <a:buNone/>
              <a:defRPr lang="zh-CN" altLang="en-US" sz="1600" b="1" dirty="0" smtClean="0">
                <a:solidFill>
                  <a:schemeClr val="tx1"/>
                </a:solidFill>
              </a:defRPr>
            </a:lvl1pPr>
          </a:lstStyle>
          <a:p>
            <a:pPr marL="0" lvl="0" indent="0">
              <a:buFontTx/>
              <a:buNone/>
            </a:pPr>
            <a:r>
              <a:rPr lang="zh-CN" altLang="en-US" dirty="0"/>
              <a:t>标题</a:t>
            </a:r>
          </a:p>
        </p:txBody>
      </p:sp>
      <p:sp>
        <p:nvSpPr>
          <p:cNvPr id="18" name="文本占位符 11"/>
          <p:cNvSpPr>
            <a:spLocks noGrp="1"/>
          </p:cNvSpPr>
          <p:nvPr>
            <p:ph type="body" sz="quarter" idx="32" hasCustomPrompt="1"/>
          </p:nvPr>
        </p:nvSpPr>
        <p:spPr>
          <a:xfrm>
            <a:off x="7812386" y="834312"/>
            <a:ext cx="4040591" cy="381635"/>
          </a:xfrm>
          <a:prstGeom prst="rect">
            <a:avLst/>
          </a:prstGeom>
          <a:solidFill>
            <a:schemeClr val="bg1"/>
          </a:solidFill>
          <a:effectLst>
            <a:innerShdw dist="12700" dir="5400000">
              <a:srgbClr val="C20000"/>
            </a:innerShdw>
          </a:effectLst>
        </p:spPr>
        <p:txBody>
          <a:bodyPr vert="horz" wrap="square" lIns="77925" tIns="38963" rIns="77925" bIns="38963" rtlCol="0" anchor="ctr" anchorCtr="1">
            <a:noAutofit/>
          </a:bodyPr>
          <a:lstStyle>
            <a:lvl1pPr>
              <a:buFontTx/>
              <a:buNone/>
              <a:defRPr lang="zh-CN" altLang="en-US" sz="1600" b="1" dirty="0" smtClean="0">
                <a:solidFill>
                  <a:schemeClr val="tx1"/>
                </a:solidFill>
              </a:defRPr>
            </a:lvl1pPr>
          </a:lstStyle>
          <a:p>
            <a:pPr marL="0" lvl="0" indent="0">
              <a:buFontTx/>
              <a:buNone/>
            </a:pPr>
            <a:r>
              <a:rPr lang="zh-CN" altLang="en-US" dirty="0"/>
              <a:t>标题</a:t>
            </a:r>
          </a:p>
        </p:txBody>
      </p:sp>
      <p:sp>
        <p:nvSpPr>
          <p:cNvPr id="19" name="文本占位符 11"/>
          <p:cNvSpPr>
            <a:spLocks noGrp="1"/>
          </p:cNvSpPr>
          <p:nvPr>
            <p:ph type="body" sz="quarter" idx="33" hasCustomPrompt="1"/>
          </p:nvPr>
        </p:nvSpPr>
        <p:spPr>
          <a:xfrm>
            <a:off x="3489534" y="3689999"/>
            <a:ext cx="4040591" cy="381635"/>
          </a:xfrm>
          <a:prstGeom prst="rect">
            <a:avLst/>
          </a:prstGeom>
          <a:solidFill>
            <a:schemeClr val="bg1"/>
          </a:solidFill>
          <a:effectLst>
            <a:innerShdw dist="12700" dir="5400000">
              <a:srgbClr val="C20000"/>
            </a:innerShdw>
          </a:effectLst>
        </p:spPr>
        <p:txBody>
          <a:bodyPr vert="horz" wrap="square" lIns="77925" tIns="38963" rIns="77925" bIns="38963" rtlCol="0" anchor="ctr" anchorCtr="1">
            <a:noAutofit/>
          </a:bodyPr>
          <a:lstStyle>
            <a:lvl1pPr>
              <a:buFontTx/>
              <a:buNone/>
              <a:defRPr lang="zh-CN" altLang="en-US" sz="1600" b="1" dirty="0" smtClean="0">
                <a:solidFill>
                  <a:schemeClr val="tx1"/>
                </a:solidFill>
              </a:defRPr>
            </a:lvl1pPr>
          </a:lstStyle>
          <a:p>
            <a:pPr marL="0" lvl="0" indent="0">
              <a:buFontTx/>
              <a:buNone/>
            </a:pPr>
            <a:r>
              <a:rPr lang="zh-CN" altLang="en-US" dirty="0"/>
              <a:t>标题</a:t>
            </a:r>
          </a:p>
        </p:txBody>
      </p:sp>
      <p:sp>
        <p:nvSpPr>
          <p:cNvPr id="20" name="文本占位符 11"/>
          <p:cNvSpPr>
            <a:spLocks noGrp="1"/>
          </p:cNvSpPr>
          <p:nvPr>
            <p:ph type="body" sz="quarter" idx="34" hasCustomPrompt="1"/>
          </p:nvPr>
        </p:nvSpPr>
        <p:spPr>
          <a:xfrm>
            <a:off x="7815409" y="3689999"/>
            <a:ext cx="4040591" cy="381635"/>
          </a:xfrm>
          <a:prstGeom prst="rect">
            <a:avLst/>
          </a:prstGeom>
          <a:solidFill>
            <a:schemeClr val="bg1"/>
          </a:solidFill>
          <a:effectLst>
            <a:innerShdw dist="12700" dir="5400000">
              <a:srgbClr val="C20000"/>
            </a:innerShdw>
          </a:effectLst>
        </p:spPr>
        <p:txBody>
          <a:bodyPr vert="horz" wrap="square" lIns="77925" tIns="38963" rIns="77925" bIns="38963" rtlCol="0" anchor="ctr" anchorCtr="1">
            <a:noAutofit/>
          </a:bodyPr>
          <a:lstStyle>
            <a:lvl1pPr>
              <a:buFontTx/>
              <a:buNone/>
              <a:defRPr lang="zh-CN" altLang="en-US" sz="1600" b="1" dirty="0" smtClean="0">
                <a:solidFill>
                  <a:schemeClr val="tx1"/>
                </a:solidFill>
              </a:defRPr>
            </a:lvl1pPr>
          </a:lstStyle>
          <a:p>
            <a:pPr marL="0" lvl="0" indent="0">
              <a:buFontTx/>
              <a:buNone/>
            </a:pPr>
            <a:r>
              <a:rPr lang="zh-CN" altLang="en-US" dirty="0"/>
              <a:t>标题</a:t>
            </a:r>
          </a:p>
        </p:txBody>
      </p:sp>
      <p:sp>
        <p:nvSpPr>
          <p:cNvPr id="2" name="矩形 1">
            <a:extLst>
              <a:ext uri="{FF2B5EF4-FFF2-40B4-BE49-F238E27FC236}">
                <a16:creationId xmlns:a16="http://schemas.microsoft.com/office/drawing/2014/main" id="{5C826978-804F-E82B-4AAF-5FD50A6ABD57}"/>
              </a:ext>
            </a:extLst>
          </p:cNvPr>
          <p:cNvSpPr/>
          <p:nvPr userDrawn="1"/>
        </p:nvSpPr>
        <p:spPr>
          <a:xfrm>
            <a:off x="3192145" y="6675120"/>
            <a:ext cx="9000000" cy="1800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a:extLst>
              <a:ext uri="{FF2B5EF4-FFF2-40B4-BE49-F238E27FC236}">
                <a16:creationId xmlns:a16="http://schemas.microsoft.com/office/drawing/2014/main" id="{A50C2BF6-07BC-3787-7356-06777DAABCBD}"/>
              </a:ext>
            </a:extLst>
          </p:cNvPr>
          <p:cNvSpPr/>
          <p:nvPr userDrawn="1"/>
        </p:nvSpPr>
        <p:spPr>
          <a:xfrm>
            <a:off x="0" y="6495415"/>
            <a:ext cx="9000000" cy="17970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0901501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6_普通常用板式">
    <p:spTree>
      <p:nvGrpSpPr>
        <p:cNvPr id="1" name=""/>
        <p:cNvGrpSpPr/>
        <p:nvPr/>
      </p:nvGrpSpPr>
      <p:grpSpPr>
        <a:xfrm>
          <a:off x="0" y="0"/>
          <a:ext cx="0" cy="0"/>
          <a:chOff x="0" y="0"/>
          <a:chExt cx="0" cy="0"/>
        </a:xfrm>
      </p:grpSpPr>
      <p:sp>
        <p:nvSpPr>
          <p:cNvPr id="7" name="矩形 6"/>
          <p:cNvSpPr/>
          <p:nvPr userDrawn="1"/>
        </p:nvSpPr>
        <p:spPr>
          <a:xfrm>
            <a:off x="3192145" y="6675120"/>
            <a:ext cx="9000000" cy="1800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userDrawn="1"/>
        </p:nvSpPr>
        <p:spPr>
          <a:xfrm>
            <a:off x="0" y="6495415"/>
            <a:ext cx="9000000" cy="17970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userDrawn="1"/>
        </p:nvSpPr>
        <p:spPr>
          <a:xfrm>
            <a:off x="635" y="532130"/>
            <a:ext cx="12191365" cy="720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标题 3"/>
          <p:cNvSpPr>
            <a:spLocks noGrp="1"/>
          </p:cNvSpPr>
          <p:nvPr>
            <p:ph type="title" hasCustomPrompt="1"/>
            <p:custDataLst>
              <p:tags r:id="rId1"/>
            </p:custDataLst>
          </p:nvPr>
        </p:nvSpPr>
        <p:spPr>
          <a:xfrm>
            <a:off x="635" y="0"/>
            <a:ext cx="10464800" cy="532130"/>
          </a:xfrm>
        </p:spPr>
        <p:txBody>
          <a:bodyPr vert="horz" lIns="90000" tIns="46800" rIns="90000" bIns="46800" rtlCol="0" anchor="ctr" anchorCtr="0">
            <a:noAutofit/>
          </a:bodyPr>
          <a:lstStyle>
            <a:lvl1pPr>
              <a:defRPr sz="3600">
                <a:latin typeface="+mj-ea"/>
                <a:ea typeface="+mj-ea"/>
              </a:defRPr>
            </a:lvl1pPr>
          </a:lstStyle>
          <a:p>
            <a:pPr lvl="0"/>
            <a:r>
              <a:rPr lang="zh-CN" altLang="en-US" dirty="0">
                <a:sym typeface="+mn-ea"/>
              </a:rPr>
              <a:t>单击此处编辑标题</a:t>
            </a:r>
            <a:endParaRPr lang="zh-CN" altLang="en-US" dirty="0"/>
          </a:p>
        </p:txBody>
      </p:sp>
      <p:sp>
        <p:nvSpPr>
          <p:cNvPr id="10" name="文本占位符 9"/>
          <p:cNvSpPr>
            <a:spLocks noGrp="1"/>
          </p:cNvSpPr>
          <p:nvPr>
            <p:ph type="body" idx="13" hasCustomPrompt="1"/>
            <p:custDataLst>
              <p:tags r:id="rId2"/>
            </p:custDataLst>
          </p:nvPr>
        </p:nvSpPr>
        <p:spPr>
          <a:xfrm>
            <a:off x="614400" y="6655058"/>
            <a:ext cx="2171998" cy="260635"/>
          </a:xfrm>
        </p:spPr>
        <p:txBody>
          <a:bodyPr lIns="101600" tIns="38100" rIns="76200" bIns="38100" anchor="t" anchorCtr="0">
            <a:noAutofit/>
          </a:bodyPr>
          <a:lstStyle>
            <a:lvl1pPr marL="0" indent="0" algn="l">
              <a:lnSpc>
                <a:spcPct val="100000"/>
              </a:lnSpc>
              <a:buNone/>
              <a:defRPr sz="1000" b="1" spc="200">
                <a:solidFill>
                  <a:schemeClr val="tx1">
                    <a:lumMod val="75000"/>
                    <a:lumOff val="25000"/>
                  </a:schemeClr>
                </a:solidFill>
                <a:latin typeface="+mj-ea"/>
                <a:ea typeface="+mj-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单击此处编辑数据来源</a:t>
            </a:r>
          </a:p>
        </p:txBody>
      </p:sp>
      <p:sp>
        <p:nvSpPr>
          <p:cNvPr id="3" name="文本占位符 2">
            <a:extLst>
              <a:ext uri="{FF2B5EF4-FFF2-40B4-BE49-F238E27FC236}">
                <a16:creationId xmlns:a16="http://schemas.microsoft.com/office/drawing/2014/main" id="{DE256F3E-8826-EAFB-5572-A9DF4CAC254E}"/>
              </a:ext>
            </a:extLst>
          </p:cNvPr>
          <p:cNvSpPr>
            <a:spLocks noGrp="1"/>
          </p:cNvSpPr>
          <p:nvPr>
            <p:ph idx="1"/>
            <p:custDataLst>
              <p:tags r:id="rId3"/>
            </p:custDataLst>
          </p:nvPr>
        </p:nvSpPr>
        <p:spPr>
          <a:xfrm>
            <a:off x="138616" y="710223"/>
            <a:ext cx="11914768" cy="5605191"/>
          </a:xfrm>
          <a:prstGeom prst="rect">
            <a:avLst/>
          </a:prstGeom>
        </p:spPr>
        <p:txBody>
          <a:bodyPr vert="horz" lIns="90000" tIns="46800" rIns="90000" bIns="4680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ltLang="en-US" dirty="0"/>
          </a:p>
        </p:txBody>
      </p:sp>
      <p:sp>
        <p:nvSpPr>
          <p:cNvPr id="6" name="文本框 5">
            <a:extLst>
              <a:ext uri="{FF2B5EF4-FFF2-40B4-BE49-F238E27FC236}">
                <a16:creationId xmlns:a16="http://schemas.microsoft.com/office/drawing/2014/main" id="{BB628D62-4925-FD8E-F239-638872AC5299}"/>
              </a:ext>
            </a:extLst>
          </p:cNvPr>
          <p:cNvSpPr txBox="1"/>
          <p:nvPr userDrawn="1"/>
        </p:nvSpPr>
        <p:spPr>
          <a:xfrm>
            <a:off x="-14276" y="6644221"/>
            <a:ext cx="723403" cy="246221"/>
          </a:xfrm>
          <a:prstGeom prst="rect">
            <a:avLst/>
          </a:prstGeom>
          <a:noFill/>
        </p:spPr>
        <p:txBody>
          <a:bodyPr wrap="square" rtlCol="0">
            <a:spAutoFit/>
          </a:bodyPr>
          <a:lstStyle/>
          <a:p>
            <a:r>
              <a:rPr lang="zh-CN" altLang="en-US" sz="1000" b="1" dirty="0">
                <a:latin typeface="+mj-ea"/>
                <a:ea typeface="+mj-ea"/>
              </a:rPr>
              <a:t>资料来源：</a:t>
            </a:r>
          </a:p>
        </p:txBody>
      </p:sp>
      <p:pic>
        <p:nvPicPr>
          <p:cNvPr id="11" name="图片 10">
            <a:extLst>
              <a:ext uri="{FF2B5EF4-FFF2-40B4-BE49-F238E27FC236}">
                <a16:creationId xmlns:a16="http://schemas.microsoft.com/office/drawing/2014/main" id="{CEC9DDFE-7A84-1FB1-5499-56D0CA33E01F}"/>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0722895" y="10428"/>
            <a:ext cx="1296144" cy="511273"/>
          </a:xfrm>
          <a:prstGeom prst="rect">
            <a:avLst/>
          </a:prstGeom>
        </p:spPr>
      </p:pic>
    </p:spTree>
    <p:extLst>
      <p:ext uri="{BB962C8B-B14F-4D97-AF65-F5344CB8AC3E}">
        <p14:creationId xmlns:p14="http://schemas.microsoft.com/office/powerpoint/2010/main" val="89821793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要点与分释">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atin typeface="Arial" pitchFamily="34" charset="0"/>
                <a:cs typeface="Arial" pitchFamily="34" charset="0"/>
              </a:defRPr>
            </a:lvl1pPr>
          </a:lstStyle>
          <a:p>
            <a:r>
              <a:rPr lang="zh-CN" altLang="en-US"/>
              <a:t>单击此处编辑母版标题样式</a:t>
            </a:r>
            <a:endParaRPr lang="zh-CN" altLang="en-US" dirty="0"/>
          </a:p>
        </p:txBody>
      </p:sp>
      <p:sp>
        <p:nvSpPr>
          <p:cNvPr id="12" name="文本占位符 11"/>
          <p:cNvSpPr>
            <a:spLocks noGrp="1"/>
          </p:cNvSpPr>
          <p:nvPr>
            <p:ph type="body" sz="quarter" idx="10"/>
          </p:nvPr>
        </p:nvSpPr>
        <p:spPr>
          <a:xfrm>
            <a:off x="2717875" y="1123949"/>
            <a:ext cx="8860693" cy="1062000"/>
          </a:xfrm>
          <a:solidFill>
            <a:srgbClr val="FFBA55"/>
          </a:solidFill>
          <a:ln>
            <a:solidFill>
              <a:srgbClr val="A0A0A0"/>
            </a:solidFill>
          </a:ln>
        </p:spPr>
        <p:txBody>
          <a:bodyPr wrap="square" lIns="61358" rIns="15340" rtlCol="0" anchor="ctr" anchorCtr="0">
            <a:noAutofit/>
          </a:bodyPr>
          <a:lstStyle>
            <a:lvl1pPr marL="205631" indent="-205631" algn="just" defTabSz="1038977" rtl="0" eaLnBrk="1" latinLnBrk="0" hangingPunct="1">
              <a:spcBef>
                <a:spcPts val="341"/>
              </a:spcBef>
              <a:buClr>
                <a:srgbClr val="D20A10"/>
              </a:buClr>
              <a:buFont typeface="Wingdings" panose="05000000000000000000" pitchFamily="2" charset="2"/>
              <a:buChar char="n"/>
              <a:defRPr lang="zh-CN" altLang="en-US" sz="1333" kern="1200" dirty="0" smtClean="0">
                <a:solidFill>
                  <a:srgbClr val="000000"/>
                </a:solidFill>
                <a:latin typeface="Arial" pitchFamily="34" charset="0"/>
                <a:ea typeface="楷体_GB2312" pitchFamily="49" charset="-122"/>
                <a:cs typeface="Arial" pitchFamily="34" charset="0"/>
              </a:defRPr>
            </a:lvl1pPr>
            <a:lvl2pPr marL="411262" indent="-205631" algn="just" defTabSz="1038977" rtl="0" eaLnBrk="1" latinLnBrk="0" hangingPunct="1">
              <a:spcBef>
                <a:spcPts val="341"/>
              </a:spcBef>
              <a:buClr>
                <a:srgbClr val="D20A10"/>
              </a:buClr>
              <a:buSzPct val="80000"/>
              <a:buFont typeface="Wingdings" panose="05000000000000000000" pitchFamily="2" charset="2"/>
              <a:buChar char="Ø"/>
              <a:defRPr lang="zh-CN" altLang="en-US" sz="1333" kern="1200" dirty="0" smtClean="0">
                <a:solidFill>
                  <a:srgbClr val="000000"/>
                </a:solidFill>
                <a:latin typeface="Arial" pitchFamily="34" charset="0"/>
                <a:ea typeface="楷体_GB2312" pitchFamily="49" charset="-122"/>
                <a:cs typeface="Arial" pitchFamily="34" charset="0"/>
              </a:defRPr>
            </a:lvl2pPr>
            <a:lvl3pPr marL="714297" indent="-205631" algn="l" defTabSz="1038977" rtl="0" eaLnBrk="1" latinLnBrk="0" hangingPunct="1">
              <a:spcBef>
                <a:spcPts val="341"/>
              </a:spcBef>
              <a:buFont typeface="Wingdings" pitchFamily="2" charset="2"/>
              <a:defRPr lang="zh-CN" altLang="en-US" sz="1333" kern="1200" dirty="0" smtClean="0">
                <a:solidFill>
                  <a:srgbClr val="000000"/>
                </a:solidFill>
                <a:latin typeface="Arial" pitchFamily="34" charset="0"/>
                <a:ea typeface="楷体_GB2312" pitchFamily="49" charset="-122"/>
                <a:cs typeface="Arial" pitchFamily="34" charset="0"/>
              </a:defRPr>
            </a:lvl3pPr>
            <a:lvl4pPr indent="-205631" algn="l" defTabSz="1038977" rtl="0" eaLnBrk="1" latinLnBrk="0" hangingPunct="1">
              <a:spcBef>
                <a:spcPts val="341"/>
              </a:spcBef>
              <a:buFont typeface="Wingdings" pitchFamily="2" charset="2"/>
              <a:defRPr lang="zh-CN" altLang="en-US" sz="1333" kern="1200" dirty="0" smtClean="0">
                <a:solidFill>
                  <a:srgbClr val="000000"/>
                </a:solidFill>
                <a:latin typeface="+mn-lt"/>
                <a:ea typeface="+mn-ea"/>
                <a:cs typeface="+mn-cs"/>
              </a:defRPr>
            </a:lvl4pPr>
            <a:lvl5pPr indent="-205631" algn="l" defTabSz="1038977" rtl="0" eaLnBrk="1" latinLnBrk="0" hangingPunct="1">
              <a:spcBef>
                <a:spcPts val="341"/>
              </a:spcBef>
              <a:buFont typeface="Wingdings" pitchFamily="2" charset="2"/>
              <a:defRPr lang="zh-CN" altLang="en-US" sz="1333" kern="1200" dirty="0" smtClean="0">
                <a:solidFill>
                  <a:srgbClr val="000000"/>
                </a:solidFill>
                <a:latin typeface="+mn-lt"/>
                <a:ea typeface="+mn-ea"/>
                <a:cs typeface="+mn-cs"/>
              </a:defRPr>
            </a:lvl5pPr>
          </a:lstStyle>
          <a:p>
            <a:pPr lvl="0"/>
            <a:r>
              <a:rPr lang="zh-CN" altLang="en-US"/>
              <a:t>单击此处编辑母版文本样式</a:t>
            </a:r>
          </a:p>
          <a:p>
            <a:pPr lvl="1"/>
            <a:r>
              <a:rPr lang="zh-CN" altLang="en-US"/>
              <a:t>二级</a:t>
            </a:r>
          </a:p>
        </p:txBody>
      </p:sp>
      <p:sp>
        <p:nvSpPr>
          <p:cNvPr id="13" name="文本占位符 11"/>
          <p:cNvSpPr>
            <a:spLocks noGrp="1"/>
          </p:cNvSpPr>
          <p:nvPr>
            <p:ph type="body" sz="quarter" idx="11"/>
          </p:nvPr>
        </p:nvSpPr>
        <p:spPr>
          <a:xfrm>
            <a:off x="2717875" y="2389853"/>
            <a:ext cx="8860693" cy="1062000"/>
          </a:xfrm>
          <a:solidFill>
            <a:srgbClr val="FFBA55"/>
          </a:solidFill>
          <a:ln>
            <a:solidFill>
              <a:srgbClr val="A0A0A0"/>
            </a:solidFill>
          </a:ln>
        </p:spPr>
        <p:txBody>
          <a:bodyPr vert="horz" wrap="square" lIns="61358" tIns="61358" rIns="15340" bIns="38963" rtlCol="0" anchor="ctr" anchorCtr="0">
            <a:noAutofit/>
          </a:bodyPr>
          <a:lstStyle>
            <a:lvl1pPr algn="just">
              <a:defRPr lang="zh-CN" altLang="en-US" smtClean="0"/>
            </a:lvl1pPr>
            <a:lvl2pPr algn="just">
              <a:defRPr lang="zh-CN" altLang="en-US" smtClean="0"/>
            </a:lvl2pPr>
          </a:lstStyle>
          <a:p>
            <a:pPr lvl="0">
              <a:buClr>
                <a:srgbClr val="D20A10"/>
              </a:buClr>
            </a:pPr>
            <a:r>
              <a:rPr lang="zh-CN" altLang="en-US"/>
              <a:t>单击此处编辑母版文本样式</a:t>
            </a:r>
          </a:p>
          <a:p>
            <a:pPr lvl="1">
              <a:buClr>
                <a:srgbClr val="D20A10"/>
              </a:buClr>
            </a:pPr>
            <a:r>
              <a:rPr lang="zh-CN" altLang="en-US"/>
              <a:t>二级</a:t>
            </a:r>
          </a:p>
        </p:txBody>
      </p:sp>
      <p:sp>
        <p:nvSpPr>
          <p:cNvPr id="14" name="文本占位符 11"/>
          <p:cNvSpPr>
            <a:spLocks noGrp="1"/>
          </p:cNvSpPr>
          <p:nvPr>
            <p:ph type="body" sz="quarter" idx="12"/>
          </p:nvPr>
        </p:nvSpPr>
        <p:spPr>
          <a:xfrm>
            <a:off x="2717875" y="3655757"/>
            <a:ext cx="8860693" cy="1062000"/>
          </a:xfrm>
          <a:solidFill>
            <a:srgbClr val="FFBA55"/>
          </a:solidFill>
          <a:ln>
            <a:solidFill>
              <a:srgbClr val="A0A0A0"/>
            </a:solidFill>
          </a:ln>
        </p:spPr>
        <p:txBody>
          <a:bodyPr vert="horz" wrap="square" lIns="61358" tIns="61358" rIns="15340" bIns="38963" rtlCol="0" anchor="ctr" anchorCtr="0">
            <a:noAutofit/>
          </a:bodyPr>
          <a:lstStyle>
            <a:lvl1pPr algn="just">
              <a:defRPr lang="zh-CN" altLang="en-US" smtClean="0"/>
            </a:lvl1pPr>
            <a:lvl2pPr algn="just">
              <a:defRPr lang="zh-CN" altLang="en-US" smtClean="0"/>
            </a:lvl2pPr>
          </a:lstStyle>
          <a:p>
            <a:pPr lvl="0">
              <a:buClr>
                <a:srgbClr val="D20A10"/>
              </a:buClr>
            </a:pPr>
            <a:r>
              <a:rPr lang="zh-CN" altLang="en-US"/>
              <a:t>单击此处编辑母版文本样式</a:t>
            </a:r>
          </a:p>
          <a:p>
            <a:pPr lvl="1">
              <a:buClr>
                <a:srgbClr val="D20A10"/>
              </a:buClr>
            </a:pPr>
            <a:r>
              <a:rPr lang="zh-CN" altLang="en-US"/>
              <a:t>二级</a:t>
            </a:r>
          </a:p>
        </p:txBody>
      </p:sp>
      <p:sp>
        <p:nvSpPr>
          <p:cNvPr id="15" name="文本占位符 11"/>
          <p:cNvSpPr>
            <a:spLocks noGrp="1"/>
          </p:cNvSpPr>
          <p:nvPr>
            <p:ph type="body" sz="quarter" idx="13"/>
          </p:nvPr>
        </p:nvSpPr>
        <p:spPr>
          <a:xfrm>
            <a:off x="2717875" y="4921663"/>
            <a:ext cx="8860693" cy="1062000"/>
          </a:xfrm>
          <a:solidFill>
            <a:srgbClr val="FFBA55"/>
          </a:solidFill>
          <a:ln>
            <a:solidFill>
              <a:srgbClr val="A0A0A0"/>
            </a:solidFill>
          </a:ln>
        </p:spPr>
        <p:txBody>
          <a:bodyPr vert="horz" wrap="square" lIns="61358" tIns="61358" rIns="15340" bIns="38963" rtlCol="0" anchor="ctr" anchorCtr="0">
            <a:noAutofit/>
          </a:bodyPr>
          <a:lstStyle>
            <a:lvl1pPr algn="just">
              <a:defRPr lang="zh-CN" altLang="en-US" smtClean="0"/>
            </a:lvl1pPr>
            <a:lvl2pPr algn="just">
              <a:defRPr lang="zh-CN" altLang="en-US" smtClean="0"/>
            </a:lvl2pPr>
          </a:lstStyle>
          <a:p>
            <a:pPr lvl="0">
              <a:buClr>
                <a:srgbClr val="D20A10"/>
              </a:buClr>
            </a:pPr>
            <a:r>
              <a:rPr lang="zh-CN" altLang="en-US"/>
              <a:t>单击此处编辑母版文本样式</a:t>
            </a:r>
          </a:p>
          <a:p>
            <a:pPr lvl="1">
              <a:buClr>
                <a:srgbClr val="D20A10"/>
              </a:buClr>
            </a:pPr>
            <a:r>
              <a:rPr lang="zh-CN" altLang="en-US"/>
              <a:t>二级</a:t>
            </a:r>
          </a:p>
        </p:txBody>
      </p:sp>
      <p:sp>
        <p:nvSpPr>
          <p:cNvPr id="16" name="文本占位符 11"/>
          <p:cNvSpPr>
            <a:spLocks noGrp="1"/>
          </p:cNvSpPr>
          <p:nvPr>
            <p:ph type="body" sz="quarter" idx="14" hasCustomPrompt="1"/>
          </p:nvPr>
        </p:nvSpPr>
        <p:spPr>
          <a:xfrm>
            <a:off x="609600" y="1123949"/>
            <a:ext cx="1666579" cy="1062000"/>
          </a:xfrm>
          <a:prstGeom prst="homePlate">
            <a:avLst>
              <a:gd name="adj" fmla="val 31166"/>
            </a:avLst>
          </a:prstGeom>
          <a:solidFill>
            <a:srgbClr val="2094CE"/>
          </a:solidFill>
        </p:spPr>
        <p:txBody>
          <a:bodyPr vert="horz" lIns="77925" tIns="38963" rIns="77925" bIns="38963" rtlCol="0" anchor="ctr" anchorCtr="0">
            <a:normAutofit/>
          </a:bodyPr>
          <a:lstStyle>
            <a:lvl1pPr marL="205631" indent="-205631" algn="l" defTabSz="1038977" rtl="0" eaLnBrk="1" latinLnBrk="0" hangingPunct="1">
              <a:spcBef>
                <a:spcPts val="341"/>
              </a:spcBef>
              <a:buSzPct val="80000"/>
              <a:buFont typeface="Wingdings" pitchFamily="2" charset="2"/>
              <a:buNone/>
              <a:defRPr lang="zh-CN" altLang="en-US" sz="1600" b="1" kern="1200" dirty="0" smtClean="0">
                <a:solidFill>
                  <a:srgbClr val="FFFFFF"/>
                </a:solidFill>
                <a:latin typeface="Arial" pitchFamily="34" charset="0"/>
                <a:ea typeface="楷体_GB2312" pitchFamily="49" charset="-122"/>
                <a:cs typeface="Arial" pitchFamily="34" charset="0"/>
              </a:defRPr>
            </a:lvl1pPr>
            <a:lvl2pPr indent="-205631" algn="l" defTabSz="1038977" rtl="0" eaLnBrk="1" latinLnBrk="0" hangingPunct="1">
              <a:spcBef>
                <a:spcPts val="341"/>
              </a:spcBef>
              <a:buFont typeface="Wingdings" pitchFamily="2" charset="2"/>
              <a:defRPr lang="zh-CN" altLang="en-US" sz="1333" kern="1200" dirty="0" smtClean="0">
                <a:solidFill>
                  <a:srgbClr val="000000"/>
                </a:solidFill>
                <a:latin typeface="+mn-lt"/>
                <a:ea typeface="+mn-ea"/>
                <a:cs typeface="+mn-cs"/>
              </a:defRPr>
            </a:lvl2pPr>
            <a:lvl3pPr indent="-205631" algn="l" defTabSz="1038977" rtl="0" eaLnBrk="1" latinLnBrk="0" hangingPunct="1">
              <a:spcBef>
                <a:spcPts val="341"/>
              </a:spcBef>
              <a:buFont typeface="Wingdings" pitchFamily="2" charset="2"/>
              <a:defRPr lang="zh-CN" altLang="en-US" sz="1333" kern="1200" dirty="0" smtClean="0">
                <a:solidFill>
                  <a:srgbClr val="000000"/>
                </a:solidFill>
                <a:latin typeface="+mn-lt"/>
                <a:ea typeface="+mn-ea"/>
                <a:cs typeface="+mn-cs"/>
              </a:defRPr>
            </a:lvl3pPr>
            <a:lvl4pPr indent="-205631" algn="l" defTabSz="1038977" rtl="0" eaLnBrk="1" latinLnBrk="0" hangingPunct="1">
              <a:spcBef>
                <a:spcPts val="341"/>
              </a:spcBef>
              <a:buFont typeface="Wingdings" pitchFamily="2" charset="2"/>
              <a:defRPr lang="zh-CN" altLang="en-US" sz="1333" kern="1200" dirty="0" smtClean="0">
                <a:solidFill>
                  <a:srgbClr val="000000"/>
                </a:solidFill>
                <a:latin typeface="+mn-lt"/>
                <a:ea typeface="+mn-ea"/>
                <a:cs typeface="+mn-cs"/>
              </a:defRPr>
            </a:lvl4pPr>
            <a:lvl5pPr indent="-205631" algn="l" defTabSz="1038977" rtl="0" eaLnBrk="1" latinLnBrk="0" hangingPunct="1">
              <a:spcBef>
                <a:spcPts val="341"/>
              </a:spcBef>
              <a:buFont typeface="Wingdings" pitchFamily="2" charset="2"/>
              <a:defRPr lang="zh-CN" altLang="en-US" sz="1333" kern="1200" dirty="0" smtClean="0">
                <a:solidFill>
                  <a:srgbClr val="000000"/>
                </a:solidFill>
                <a:latin typeface="+mn-lt"/>
                <a:ea typeface="+mn-ea"/>
                <a:cs typeface="+mn-cs"/>
              </a:defRPr>
            </a:lvl5pPr>
          </a:lstStyle>
          <a:p>
            <a:pPr marL="205631" marR="0" lvl="0" indent="-205631" algn="l" defTabSz="1038977" rtl="0" eaLnBrk="1" fontAlgn="auto" latinLnBrk="0" hangingPunct="1">
              <a:lnSpc>
                <a:spcPct val="100000"/>
              </a:lnSpc>
              <a:spcBef>
                <a:spcPct val="20000"/>
              </a:spcBef>
              <a:spcAft>
                <a:spcPts val="0"/>
              </a:spcAft>
              <a:buClrTx/>
              <a:buSzPct val="80000"/>
              <a:buFont typeface="Wingdings" pitchFamily="2" charset="2"/>
              <a:buNone/>
              <a:tabLst/>
              <a:defRPr/>
            </a:pPr>
            <a:r>
              <a:rPr lang="zh-CN" altLang="en-US" dirty="0"/>
              <a:t>标题</a:t>
            </a:r>
          </a:p>
        </p:txBody>
      </p:sp>
      <p:sp>
        <p:nvSpPr>
          <p:cNvPr id="23" name="文本占位符 11"/>
          <p:cNvSpPr>
            <a:spLocks noGrp="1"/>
          </p:cNvSpPr>
          <p:nvPr>
            <p:ph type="body" sz="quarter" idx="15" hasCustomPrompt="1"/>
          </p:nvPr>
        </p:nvSpPr>
        <p:spPr>
          <a:xfrm>
            <a:off x="609600" y="2389853"/>
            <a:ext cx="1666579" cy="1062000"/>
          </a:xfrm>
          <a:prstGeom prst="homePlate">
            <a:avLst>
              <a:gd name="adj" fmla="val 31166"/>
            </a:avLst>
          </a:prstGeom>
          <a:solidFill>
            <a:srgbClr val="2094CE"/>
          </a:solidFill>
        </p:spPr>
        <p:txBody>
          <a:bodyPr vert="horz" lIns="77925" tIns="38963" rIns="77925" bIns="38963" rtlCol="0" anchor="ctr" anchorCtr="0">
            <a:normAutofit/>
          </a:bodyPr>
          <a:lstStyle>
            <a:lvl1pPr marL="205631" indent="-205631" algn="l" defTabSz="1038977" rtl="0" eaLnBrk="1" latinLnBrk="0" hangingPunct="1">
              <a:spcBef>
                <a:spcPts val="341"/>
              </a:spcBef>
              <a:buSzPct val="80000"/>
              <a:buFont typeface="Wingdings" pitchFamily="2" charset="2"/>
              <a:buNone/>
              <a:defRPr lang="zh-CN" altLang="en-US" sz="1600" b="1" kern="1200" dirty="0" smtClean="0">
                <a:solidFill>
                  <a:srgbClr val="FFFFFF"/>
                </a:solidFill>
                <a:latin typeface="Arial" pitchFamily="34" charset="0"/>
                <a:ea typeface="楷体_GB2312" pitchFamily="49" charset="-122"/>
                <a:cs typeface="Arial" pitchFamily="34" charset="0"/>
              </a:defRPr>
            </a:lvl1pPr>
            <a:lvl2pPr indent="-205631" algn="l" defTabSz="1038977" rtl="0" eaLnBrk="1" latinLnBrk="0" hangingPunct="1">
              <a:spcBef>
                <a:spcPts val="341"/>
              </a:spcBef>
              <a:buFont typeface="Wingdings" pitchFamily="2" charset="2"/>
              <a:defRPr lang="zh-CN" altLang="en-US" sz="1333" kern="1200" dirty="0" smtClean="0">
                <a:solidFill>
                  <a:srgbClr val="000000"/>
                </a:solidFill>
                <a:latin typeface="+mn-lt"/>
                <a:ea typeface="+mn-ea"/>
                <a:cs typeface="+mn-cs"/>
              </a:defRPr>
            </a:lvl2pPr>
            <a:lvl3pPr indent="-205631" algn="l" defTabSz="1038977" rtl="0" eaLnBrk="1" latinLnBrk="0" hangingPunct="1">
              <a:spcBef>
                <a:spcPts val="341"/>
              </a:spcBef>
              <a:buFont typeface="Wingdings" pitchFamily="2" charset="2"/>
              <a:defRPr lang="zh-CN" altLang="en-US" sz="1333" kern="1200" dirty="0" smtClean="0">
                <a:solidFill>
                  <a:srgbClr val="000000"/>
                </a:solidFill>
                <a:latin typeface="+mn-lt"/>
                <a:ea typeface="+mn-ea"/>
                <a:cs typeface="+mn-cs"/>
              </a:defRPr>
            </a:lvl3pPr>
            <a:lvl4pPr indent="-205631" algn="l" defTabSz="1038977" rtl="0" eaLnBrk="1" latinLnBrk="0" hangingPunct="1">
              <a:spcBef>
                <a:spcPts val="341"/>
              </a:spcBef>
              <a:buFont typeface="Wingdings" pitchFamily="2" charset="2"/>
              <a:defRPr lang="zh-CN" altLang="en-US" sz="1333" kern="1200" dirty="0" smtClean="0">
                <a:solidFill>
                  <a:srgbClr val="000000"/>
                </a:solidFill>
                <a:latin typeface="+mn-lt"/>
                <a:ea typeface="+mn-ea"/>
                <a:cs typeface="+mn-cs"/>
              </a:defRPr>
            </a:lvl4pPr>
            <a:lvl5pPr indent="-205631" algn="l" defTabSz="1038977" rtl="0" eaLnBrk="1" latinLnBrk="0" hangingPunct="1">
              <a:spcBef>
                <a:spcPts val="341"/>
              </a:spcBef>
              <a:buFont typeface="Wingdings" pitchFamily="2" charset="2"/>
              <a:defRPr lang="zh-CN" altLang="en-US" sz="1333" kern="1200" dirty="0" smtClean="0">
                <a:solidFill>
                  <a:srgbClr val="000000"/>
                </a:solidFill>
                <a:latin typeface="+mn-lt"/>
                <a:ea typeface="+mn-ea"/>
                <a:cs typeface="+mn-cs"/>
              </a:defRPr>
            </a:lvl5pPr>
          </a:lstStyle>
          <a:p>
            <a:pPr marL="205631" marR="0" lvl="0" indent="-205631" algn="l" defTabSz="1038977" rtl="0" eaLnBrk="1" fontAlgn="auto" latinLnBrk="0" hangingPunct="1">
              <a:lnSpc>
                <a:spcPct val="100000"/>
              </a:lnSpc>
              <a:spcBef>
                <a:spcPct val="20000"/>
              </a:spcBef>
              <a:spcAft>
                <a:spcPts val="0"/>
              </a:spcAft>
              <a:buClrTx/>
              <a:buSzPct val="80000"/>
              <a:buFont typeface="Wingdings" pitchFamily="2" charset="2"/>
              <a:buNone/>
              <a:tabLst/>
              <a:defRPr/>
            </a:pPr>
            <a:r>
              <a:rPr lang="zh-CN" altLang="en-US" dirty="0"/>
              <a:t>标题</a:t>
            </a:r>
          </a:p>
        </p:txBody>
      </p:sp>
      <p:sp>
        <p:nvSpPr>
          <p:cNvPr id="24" name="文本占位符 11"/>
          <p:cNvSpPr>
            <a:spLocks noGrp="1"/>
          </p:cNvSpPr>
          <p:nvPr>
            <p:ph type="body" sz="quarter" idx="16" hasCustomPrompt="1"/>
          </p:nvPr>
        </p:nvSpPr>
        <p:spPr>
          <a:xfrm>
            <a:off x="609600" y="3655757"/>
            <a:ext cx="1666579" cy="1062000"/>
          </a:xfrm>
          <a:prstGeom prst="homePlate">
            <a:avLst>
              <a:gd name="adj" fmla="val 31166"/>
            </a:avLst>
          </a:prstGeom>
          <a:solidFill>
            <a:srgbClr val="2094CE"/>
          </a:solidFill>
        </p:spPr>
        <p:txBody>
          <a:bodyPr vert="horz" lIns="77925" tIns="38963" rIns="77925" bIns="38963" rtlCol="0" anchor="ctr" anchorCtr="0">
            <a:normAutofit/>
          </a:bodyPr>
          <a:lstStyle>
            <a:lvl1pPr marL="205631" indent="-205631" algn="l" defTabSz="1038977" rtl="0" eaLnBrk="1" latinLnBrk="0" hangingPunct="1">
              <a:spcBef>
                <a:spcPts val="341"/>
              </a:spcBef>
              <a:buSzPct val="80000"/>
              <a:buFont typeface="Wingdings" pitchFamily="2" charset="2"/>
              <a:buNone/>
              <a:defRPr lang="zh-CN" altLang="en-US" sz="1600" b="1" kern="1200" dirty="0" smtClean="0">
                <a:solidFill>
                  <a:srgbClr val="FFFFFF"/>
                </a:solidFill>
                <a:latin typeface="Arial" pitchFamily="34" charset="0"/>
                <a:ea typeface="楷体_GB2312" pitchFamily="49" charset="-122"/>
                <a:cs typeface="Arial" pitchFamily="34" charset="0"/>
              </a:defRPr>
            </a:lvl1pPr>
            <a:lvl2pPr indent="-205631" algn="l" defTabSz="1038977" rtl="0" eaLnBrk="1" latinLnBrk="0" hangingPunct="1">
              <a:spcBef>
                <a:spcPts val="341"/>
              </a:spcBef>
              <a:buFont typeface="Wingdings" pitchFamily="2" charset="2"/>
              <a:defRPr lang="zh-CN" altLang="en-US" sz="1333" kern="1200" dirty="0" smtClean="0">
                <a:solidFill>
                  <a:srgbClr val="000000"/>
                </a:solidFill>
                <a:latin typeface="+mn-lt"/>
                <a:ea typeface="+mn-ea"/>
                <a:cs typeface="+mn-cs"/>
              </a:defRPr>
            </a:lvl2pPr>
            <a:lvl3pPr indent="-205631" algn="l" defTabSz="1038977" rtl="0" eaLnBrk="1" latinLnBrk="0" hangingPunct="1">
              <a:spcBef>
                <a:spcPts val="341"/>
              </a:spcBef>
              <a:buFont typeface="Wingdings" pitchFamily="2" charset="2"/>
              <a:defRPr lang="zh-CN" altLang="en-US" sz="1333" kern="1200" dirty="0" smtClean="0">
                <a:solidFill>
                  <a:srgbClr val="000000"/>
                </a:solidFill>
                <a:latin typeface="+mn-lt"/>
                <a:ea typeface="+mn-ea"/>
                <a:cs typeface="+mn-cs"/>
              </a:defRPr>
            </a:lvl3pPr>
            <a:lvl4pPr indent="-205631" algn="l" defTabSz="1038977" rtl="0" eaLnBrk="1" latinLnBrk="0" hangingPunct="1">
              <a:spcBef>
                <a:spcPts val="341"/>
              </a:spcBef>
              <a:buFont typeface="Wingdings" pitchFamily="2" charset="2"/>
              <a:defRPr lang="zh-CN" altLang="en-US" sz="1333" kern="1200" dirty="0" smtClean="0">
                <a:solidFill>
                  <a:srgbClr val="000000"/>
                </a:solidFill>
                <a:latin typeface="+mn-lt"/>
                <a:ea typeface="+mn-ea"/>
                <a:cs typeface="+mn-cs"/>
              </a:defRPr>
            </a:lvl4pPr>
            <a:lvl5pPr indent="-205631" algn="l" defTabSz="1038977" rtl="0" eaLnBrk="1" latinLnBrk="0" hangingPunct="1">
              <a:spcBef>
                <a:spcPts val="341"/>
              </a:spcBef>
              <a:buFont typeface="Wingdings" pitchFamily="2" charset="2"/>
              <a:defRPr lang="zh-CN" altLang="en-US" sz="1333" kern="1200" dirty="0" smtClean="0">
                <a:solidFill>
                  <a:srgbClr val="000000"/>
                </a:solidFill>
                <a:latin typeface="+mn-lt"/>
                <a:ea typeface="+mn-ea"/>
                <a:cs typeface="+mn-cs"/>
              </a:defRPr>
            </a:lvl5pPr>
          </a:lstStyle>
          <a:p>
            <a:pPr marL="205631" marR="0" lvl="0" indent="-205631" algn="l" defTabSz="1038977" rtl="0" eaLnBrk="1" fontAlgn="auto" latinLnBrk="0" hangingPunct="1">
              <a:lnSpc>
                <a:spcPct val="100000"/>
              </a:lnSpc>
              <a:spcBef>
                <a:spcPct val="20000"/>
              </a:spcBef>
              <a:spcAft>
                <a:spcPts val="0"/>
              </a:spcAft>
              <a:buClrTx/>
              <a:buSzPct val="80000"/>
              <a:buFont typeface="Wingdings" pitchFamily="2" charset="2"/>
              <a:buNone/>
              <a:tabLst/>
              <a:defRPr/>
            </a:pPr>
            <a:r>
              <a:rPr lang="zh-CN" altLang="en-US" dirty="0"/>
              <a:t>标题</a:t>
            </a:r>
          </a:p>
        </p:txBody>
      </p:sp>
      <p:sp>
        <p:nvSpPr>
          <p:cNvPr id="25" name="文本占位符 11"/>
          <p:cNvSpPr>
            <a:spLocks noGrp="1"/>
          </p:cNvSpPr>
          <p:nvPr>
            <p:ph type="body" sz="quarter" idx="17" hasCustomPrompt="1"/>
          </p:nvPr>
        </p:nvSpPr>
        <p:spPr>
          <a:xfrm>
            <a:off x="609600" y="4921663"/>
            <a:ext cx="1666579" cy="1062000"/>
          </a:xfrm>
          <a:prstGeom prst="homePlate">
            <a:avLst>
              <a:gd name="adj" fmla="val 31166"/>
            </a:avLst>
          </a:prstGeom>
          <a:solidFill>
            <a:srgbClr val="2094CE"/>
          </a:solidFill>
        </p:spPr>
        <p:txBody>
          <a:bodyPr vert="horz" lIns="77925" tIns="38963" rIns="77925" bIns="38963" rtlCol="0" anchor="ctr" anchorCtr="0">
            <a:normAutofit/>
          </a:bodyPr>
          <a:lstStyle>
            <a:lvl1pPr marL="205631" indent="-205631" algn="l" defTabSz="1038977" rtl="0" eaLnBrk="1" latinLnBrk="0" hangingPunct="1">
              <a:spcBef>
                <a:spcPts val="341"/>
              </a:spcBef>
              <a:buSzPct val="80000"/>
              <a:buFont typeface="Wingdings" pitchFamily="2" charset="2"/>
              <a:buNone/>
              <a:defRPr lang="zh-CN" altLang="en-US" sz="1600" b="1" kern="1200" dirty="0" smtClean="0">
                <a:solidFill>
                  <a:srgbClr val="FFFFFF"/>
                </a:solidFill>
                <a:latin typeface="Arial" pitchFamily="34" charset="0"/>
                <a:ea typeface="楷体_GB2312" pitchFamily="49" charset="-122"/>
                <a:cs typeface="Arial" pitchFamily="34" charset="0"/>
              </a:defRPr>
            </a:lvl1pPr>
            <a:lvl2pPr indent="-205631" algn="l" defTabSz="1038977" rtl="0" eaLnBrk="1" latinLnBrk="0" hangingPunct="1">
              <a:spcBef>
                <a:spcPts val="341"/>
              </a:spcBef>
              <a:buFont typeface="Wingdings" pitchFamily="2" charset="2"/>
              <a:defRPr lang="zh-CN" altLang="en-US" sz="1333" kern="1200" dirty="0" smtClean="0">
                <a:solidFill>
                  <a:srgbClr val="000000"/>
                </a:solidFill>
                <a:latin typeface="+mn-lt"/>
                <a:ea typeface="+mn-ea"/>
                <a:cs typeface="+mn-cs"/>
              </a:defRPr>
            </a:lvl2pPr>
            <a:lvl3pPr indent="-205631" algn="l" defTabSz="1038977" rtl="0" eaLnBrk="1" latinLnBrk="0" hangingPunct="1">
              <a:spcBef>
                <a:spcPts val="341"/>
              </a:spcBef>
              <a:buFont typeface="Wingdings" pitchFamily="2" charset="2"/>
              <a:defRPr lang="zh-CN" altLang="en-US" sz="1333" kern="1200" dirty="0" smtClean="0">
                <a:solidFill>
                  <a:srgbClr val="000000"/>
                </a:solidFill>
                <a:latin typeface="+mn-lt"/>
                <a:ea typeface="+mn-ea"/>
                <a:cs typeface="+mn-cs"/>
              </a:defRPr>
            </a:lvl3pPr>
            <a:lvl4pPr indent="-205631" algn="l" defTabSz="1038977" rtl="0" eaLnBrk="1" latinLnBrk="0" hangingPunct="1">
              <a:spcBef>
                <a:spcPts val="341"/>
              </a:spcBef>
              <a:buFont typeface="Wingdings" pitchFamily="2" charset="2"/>
              <a:defRPr lang="zh-CN" altLang="en-US" sz="1333" kern="1200" dirty="0" smtClean="0">
                <a:solidFill>
                  <a:srgbClr val="000000"/>
                </a:solidFill>
                <a:latin typeface="+mn-lt"/>
                <a:ea typeface="+mn-ea"/>
                <a:cs typeface="+mn-cs"/>
              </a:defRPr>
            </a:lvl4pPr>
            <a:lvl5pPr indent="-205631" algn="l" defTabSz="1038977" rtl="0" eaLnBrk="1" latinLnBrk="0" hangingPunct="1">
              <a:spcBef>
                <a:spcPts val="341"/>
              </a:spcBef>
              <a:buFont typeface="Wingdings" pitchFamily="2" charset="2"/>
              <a:defRPr lang="zh-CN" altLang="en-US" sz="1333" kern="1200" dirty="0" smtClean="0">
                <a:solidFill>
                  <a:srgbClr val="000000"/>
                </a:solidFill>
                <a:latin typeface="+mn-lt"/>
                <a:ea typeface="+mn-ea"/>
                <a:cs typeface="+mn-cs"/>
              </a:defRPr>
            </a:lvl5pPr>
          </a:lstStyle>
          <a:p>
            <a:pPr marL="205631" marR="0" lvl="0" indent="-205631" algn="l" defTabSz="1038977" rtl="0" eaLnBrk="1" fontAlgn="auto" latinLnBrk="0" hangingPunct="1">
              <a:lnSpc>
                <a:spcPct val="100000"/>
              </a:lnSpc>
              <a:spcBef>
                <a:spcPct val="20000"/>
              </a:spcBef>
              <a:spcAft>
                <a:spcPts val="0"/>
              </a:spcAft>
              <a:buClrTx/>
              <a:buSzPct val="80000"/>
              <a:buFont typeface="Wingdings" pitchFamily="2" charset="2"/>
              <a:buNone/>
              <a:tabLst/>
              <a:defRPr/>
            </a:pPr>
            <a:r>
              <a:rPr lang="zh-CN" altLang="en-US" dirty="0"/>
              <a:t>标题</a:t>
            </a:r>
          </a:p>
        </p:txBody>
      </p:sp>
      <p:sp>
        <p:nvSpPr>
          <p:cNvPr id="3" name="矩形 2">
            <a:extLst>
              <a:ext uri="{FF2B5EF4-FFF2-40B4-BE49-F238E27FC236}">
                <a16:creationId xmlns:a16="http://schemas.microsoft.com/office/drawing/2014/main" id="{30B7B9A1-AC1B-A630-E79D-D28876E16255}"/>
              </a:ext>
            </a:extLst>
          </p:cNvPr>
          <p:cNvSpPr/>
          <p:nvPr userDrawn="1"/>
        </p:nvSpPr>
        <p:spPr>
          <a:xfrm>
            <a:off x="3192145" y="6675120"/>
            <a:ext cx="9000000" cy="1800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a:extLst>
              <a:ext uri="{FF2B5EF4-FFF2-40B4-BE49-F238E27FC236}">
                <a16:creationId xmlns:a16="http://schemas.microsoft.com/office/drawing/2014/main" id="{1FFDA52A-AC21-236C-9213-090CD579026A}"/>
              </a:ext>
            </a:extLst>
          </p:cNvPr>
          <p:cNvSpPr/>
          <p:nvPr userDrawn="1"/>
        </p:nvSpPr>
        <p:spPr>
          <a:xfrm>
            <a:off x="0" y="6495415"/>
            <a:ext cx="9000000" cy="17970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1903118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人员介绍">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atin typeface="Arial" pitchFamily="34" charset="0"/>
                <a:cs typeface="Arial" pitchFamily="34" charset="0"/>
              </a:defRPr>
            </a:lvl1pPr>
          </a:lstStyle>
          <a:p>
            <a:r>
              <a:rPr lang="zh-CN" altLang="en-US"/>
              <a:t>单击此处编辑母版标题样式</a:t>
            </a:r>
          </a:p>
        </p:txBody>
      </p:sp>
      <p:sp>
        <p:nvSpPr>
          <p:cNvPr id="4" name="图片占位符 3"/>
          <p:cNvSpPr>
            <a:spLocks noGrp="1"/>
          </p:cNvSpPr>
          <p:nvPr>
            <p:ph type="pic" sz="quarter" idx="10"/>
          </p:nvPr>
        </p:nvSpPr>
        <p:spPr>
          <a:xfrm>
            <a:off x="613508" y="1124345"/>
            <a:ext cx="1482915" cy="1574395"/>
          </a:xfrm>
        </p:spPr>
        <p:txBody>
          <a:bodyPr anchor="ctr" anchorCtr="0"/>
          <a:lstStyle>
            <a:lvl1pPr marL="0" indent="0" algn="ctr">
              <a:buFontTx/>
              <a:buNone/>
              <a:defRPr>
                <a:latin typeface="Arial" pitchFamily="34" charset="0"/>
                <a:cs typeface="Arial" pitchFamily="34" charset="0"/>
              </a:defRPr>
            </a:lvl1pPr>
          </a:lstStyle>
          <a:p>
            <a:r>
              <a:rPr lang="zh-CN" altLang="en-US"/>
              <a:t>单击图标添加图片</a:t>
            </a:r>
            <a:endParaRPr lang="zh-CN" altLang="en-US" dirty="0"/>
          </a:p>
        </p:txBody>
      </p:sp>
      <p:sp>
        <p:nvSpPr>
          <p:cNvPr id="8" name="文本占位符 7"/>
          <p:cNvSpPr>
            <a:spLocks noGrp="1"/>
          </p:cNvSpPr>
          <p:nvPr>
            <p:ph type="body" sz="quarter" idx="11"/>
          </p:nvPr>
        </p:nvSpPr>
        <p:spPr>
          <a:xfrm>
            <a:off x="2507078" y="1556792"/>
            <a:ext cx="9083077" cy="2016224"/>
          </a:xfrm>
          <a:solidFill>
            <a:srgbClr val="FFBA55"/>
          </a:solidFill>
        </p:spPr>
        <p:txBody>
          <a:bodyPr wrap="square" rtlCol="0">
            <a:noAutofit/>
          </a:bodyPr>
          <a:lstStyle>
            <a:lvl1pPr marL="0" indent="519488" algn="just" defTabSz="1038977" rtl="0" eaLnBrk="1" latinLnBrk="0" hangingPunct="1">
              <a:spcBef>
                <a:spcPts val="455"/>
              </a:spcBef>
              <a:buFontTx/>
              <a:buNone/>
              <a:defRPr lang="zh-CN" altLang="en-US" sz="1600" kern="1200" smtClean="0">
                <a:solidFill>
                  <a:srgbClr val="000000"/>
                </a:solidFill>
                <a:latin typeface="Arial" pitchFamily="34" charset="0"/>
                <a:ea typeface="楷体_GB2312" pitchFamily="49" charset="-122"/>
                <a:cs typeface="Arial" pitchFamily="34" charset="0"/>
              </a:defRPr>
            </a:lvl1pPr>
            <a:lvl2pPr marL="0" indent="519488" algn="l" defTabSz="1038977" rtl="0" eaLnBrk="1" latinLnBrk="0" hangingPunct="1">
              <a:buFontTx/>
              <a:buNone/>
              <a:defRPr lang="zh-CN" altLang="en-US" sz="1600" kern="1200" smtClean="0">
                <a:solidFill>
                  <a:srgbClr val="000000"/>
                </a:solidFill>
                <a:latin typeface="+mn-lt"/>
                <a:ea typeface="+mn-ea"/>
                <a:cs typeface="+mn-cs"/>
              </a:defRPr>
            </a:lvl2pPr>
            <a:lvl3pPr marL="0" indent="519488" algn="l" defTabSz="1038977" rtl="0" eaLnBrk="1" latinLnBrk="0" hangingPunct="1">
              <a:buFontTx/>
              <a:buNone/>
              <a:defRPr lang="zh-CN" altLang="en-US" sz="1600" kern="1200" smtClean="0">
                <a:solidFill>
                  <a:srgbClr val="000000"/>
                </a:solidFill>
                <a:latin typeface="+mn-lt"/>
                <a:ea typeface="+mn-ea"/>
                <a:cs typeface="+mn-cs"/>
              </a:defRPr>
            </a:lvl3pPr>
            <a:lvl4pPr marL="0" indent="519488" algn="l" defTabSz="1038977" rtl="0" eaLnBrk="1" latinLnBrk="0" hangingPunct="1">
              <a:buFontTx/>
              <a:buNone/>
              <a:defRPr lang="zh-CN" altLang="en-US" sz="1600" kern="1200" smtClean="0">
                <a:solidFill>
                  <a:srgbClr val="000000"/>
                </a:solidFill>
                <a:latin typeface="+mn-lt"/>
                <a:ea typeface="+mn-ea"/>
                <a:cs typeface="+mn-cs"/>
              </a:defRPr>
            </a:lvl4pPr>
            <a:lvl5pPr marL="0" indent="519488" algn="l" defTabSz="1038977" rtl="0" eaLnBrk="1" latinLnBrk="0" hangingPunct="1">
              <a:buFontTx/>
              <a:buNone/>
              <a:defRPr lang="zh-CN" altLang="en-US" sz="1600" kern="1200" dirty="0" smtClean="0">
                <a:solidFill>
                  <a:srgbClr val="000000"/>
                </a:solidFill>
                <a:latin typeface="+mn-lt"/>
                <a:ea typeface="+mn-ea"/>
                <a:cs typeface="+mn-cs"/>
              </a:defRPr>
            </a:lvl5pPr>
          </a:lstStyle>
          <a:p>
            <a:pPr lvl="0"/>
            <a:r>
              <a:rPr lang="zh-CN" altLang="en-US"/>
              <a:t>单击此处编辑母版文本样式</a:t>
            </a:r>
          </a:p>
        </p:txBody>
      </p:sp>
      <p:sp>
        <p:nvSpPr>
          <p:cNvPr id="6" name="图片占位符 3"/>
          <p:cNvSpPr>
            <a:spLocks noGrp="1"/>
          </p:cNvSpPr>
          <p:nvPr>
            <p:ph type="pic" sz="quarter" idx="13"/>
          </p:nvPr>
        </p:nvSpPr>
        <p:spPr>
          <a:xfrm>
            <a:off x="613508" y="3789041"/>
            <a:ext cx="1482915" cy="1574395"/>
          </a:xfrm>
        </p:spPr>
        <p:txBody>
          <a:bodyPr anchor="ctr" anchorCtr="0"/>
          <a:lstStyle>
            <a:lvl1pPr marL="0" indent="0" algn="ctr">
              <a:buFontTx/>
              <a:buNone/>
              <a:defRPr>
                <a:latin typeface="Arial" pitchFamily="34" charset="0"/>
                <a:cs typeface="Arial" pitchFamily="34" charset="0"/>
              </a:defRPr>
            </a:lvl1pPr>
          </a:lstStyle>
          <a:p>
            <a:r>
              <a:rPr lang="zh-CN" altLang="en-US"/>
              <a:t>单击图标添加图片</a:t>
            </a:r>
          </a:p>
        </p:txBody>
      </p:sp>
      <p:sp>
        <p:nvSpPr>
          <p:cNvPr id="7" name="文本占位符 7"/>
          <p:cNvSpPr>
            <a:spLocks noGrp="1"/>
          </p:cNvSpPr>
          <p:nvPr>
            <p:ph type="body" sz="quarter" idx="14"/>
          </p:nvPr>
        </p:nvSpPr>
        <p:spPr>
          <a:xfrm>
            <a:off x="2507078" y="4221487"/>
            <a:ext cx="9083077" cy="1980000"/>
          </a:xfrm>
          <a:solidFill>
            <a:srgbClr val="FFBA55"/>
          </a:solidFill>
        </p:spPr>
        <p:txBody>
          <a:bodyPr wrap="square" rtlCol="0">
            <a:noAutofit/>
          </a:bodyPr>
          <a:lstStyle>
            <a:lvl1pPr marL="0" indent="519488" algn="just" defTabSz="1038977" rtl="0" eaLnBrk="1" latinLnBrk="0" hangingPunct="1">
              <a:spcBef>
                <a:spcPts val="455"/>
              </a:spcBef>
              <a:buFontTx/>
              <a:buNone/>
              <a:defRPr lang="zh-CN" altLang="en-US" sz="1600" kern="1200" smtClean="0">
                <a:solidFill>
                  <a:srgbClr val="000000"/>
                </a:solidFill>
                <a:latin typeface="Arial" pitchFamily="34" charset="0"/>
                <a:ea typeface="楷体_GB2312" pitchFamily="49" charset="-122"/>
                <a:cs typeface="Arial" pitchFamily="34" charset="0"/>
              </a:defRPr>
            </a:lvl1pPr>
            <a:lvl2pPr marL="0" indent="519488" algn="l" defTabSz="1038977" rtl="0" eaLnBrk="1" latinLnBrk="0" hangingPunct="1">
              <a:buFontTx/>
              <a:buNone/>
              <a:defRPr lang="zh-CN" altLang="en-US" sz="1600" kern="1200" smtClean="0">
                <a:solidFill>
                  <a:srgbClr val="000000"/>
                </a:solidFill>
                <a:latin typeface="+mn-lt"/>
                <a:ea typeface="+mn-ea"/>
                <a:cs typeface="+mn-cs"/>
              </a:defRPr>
            </a:lvl2pPr>
            <a:lvl3pPr marL="0" indent="519488" algn="l" defTabSz="1038977" rtl="0" eaLnBrk="1" latinLnBrk="0" hangingPunct="1">
              <a:buFontTx/>
              <a:buNone/>
              <a:defRPr lang="zh-CN" altLang="en-US" sz="1600" kern="1200" smtClean="0">
                <a:solidFill>
                  <a:srgbClr val="000000"/>
                </a:solidFill>
                <a:latin typeface="+mn-lt"/>
                <a:ea typeface="+mn-ea"/>
                <a:cs typeface="+mn-cs"/>
              </a:defRPr>
            </a:lvl3pPr>
            <a:lvl4pPr marL="0" indent="519488" algn="l" defTabSz="1038977" rtl="0" eaLnBrk="1" latinLnBrk="0" hangingPunct="1">
              <a:buFontTx/>
              <a:buNone/>
              <a:defRPr lang="zh-CN" altLang="en-US" sz="1600" kern="1200" smtClean="0">
                <a:solidFill>
                  <a:srgbClr val="000000"/>
                </a:solidFill>
                <a:latin typeface="+mn-lt"/>
                <a:ea typeface="+mn-ea"/>
                <a:cs typeface="+mn-cs"/>
              </a:defRPr>
            </a:lvl4pPr>
            <a:lvl5pPr marL="0" indent="519488" algn="l" defTabSz="1038977" rtl="0" eaLnBrk="1" latinLnBrk="0" hangingPunct="1">
              <a:buFontTx/>
              <a:buNone/>
              <a:defRPr lang="zh-CN" altLang="en-US" sz="1600" kern="1200" dirty="0" smtClean="0">
                <a:solidFill>
                  <a:srgbClr val="000000"/>
                </a:solidFill>
                <a:latin typeface="+mn-lt"/>
                <a:ea typeface="+mn-ea"/>
                <a:cs typeface="+mn-cs"/>
              </a:defRPr>
            </a:lvl5pPr>
          </a:lstStyle>
          <a:p>
            <a:pPr lvl="0"/>
            <a:r>
              <a:rPr lang="zh-CN" altLang="en-US"/>
              <a:t>单击此处编辑母版文本样式</a:t>
            </a:r>
          </a:p>
        </p:txBody>
      </p:sp>
      <p:sp>
        <p:nvSpPr>
          <p:cNvPr id="13" name="文本占位符 12"/>
          <p:cNvSpPr>
            <a:spLocks noGrp="1"/>
          </p:cNvSpPr>
          <p:nvPr>
            <p:ph type="body" sz="quarter" idx="15" hasCustomPrompt="1"/>
          </p:nvPr>
        </p:nvSpPr>
        <p:spPr>
          <a:xfrm>
            <a:off x="2507078" y="3789363"/>
            <a:ext cx="9083077" cy="324000"/>
          </a:xfrm>
          <a:solidFill>
            <a:schemeClr val="bg1"/>
          </a:solidFill>
          <a:effectLst>
            <a:innerShdw dist="12700" dir="5400000">
              <a:srgbClr val="C20000"/>
            </a:innerShdw>
          </a:effectLst>
        </p:spPr>
        <p:txBody>
          <a:bodyPr vert="horz" wrap="square" lIns="77925" tIns="38963" rIns="77925" bIns="38963" rtlCol="0" anchor="t" anchorCtr="0">
            <a:noAutofit/>
          </a:bodyPr>
          <a:lstStyle>
            <a:lvl1pPr algn="l">
              <a:buFontTx/>
              <a:buNone/>
              <a:defRPr lang="zh-CN" altLang="en-US" sz="1600" b="1" dirty="0" smtClean="0">
                <a:solidFill>
                  <a:srgbClr val="C20000"/>
                </a:solidFill>
              </a:defRPr>
            </a:lvl1pPr>
          </a:lstStyle>
          <a:p>
            <a:pPr marL="0" lvl="0" indent="0">
              <a:buFontTx/>
              <a:buNone/>
            </a:pPr>
            <a:r>
              <a:rPr lang="zh-CN" altLang="en-US" dirty="0"/>
              <a:t>标题</a:t>
            </a:r>
          </a:p>
        </p:txBody>
      </p:sp>
      <p:sp>
        <p:nvSpPr>
          <p:cNvPr id="14" name="文本占位符 12"/>
          <p:cNvSpPr>
            <a:spLocks noGrp="1"/>
          </p:cNvSpPr>
          <p:nvPr>
            <p:ph type="body" sz="quarter" idx="16" hasCustomPrompt="1"/>
          </p:nvPr>
        </p:nvSpPr>
        <p:spPr>
          <a:xfrm>
            <a:off x="2507078" y="1124345"/>
            <a:ext cx="9083077" cy="324000"/>
          </a:xfrm>
          <a:solidFill>
            <a:schemeClr val="bg1"/>
          </a:solidFill>
          <a:effectLst>
            <a:innerShdw dist="12700" dir="5400000">
              <a:srgbClr val="C20000"/>
            </a:innerShdw>
          </a:effectLst>
        </p:spPr>
        <p:txBody>
          <a:bodyPr vert="horz" wrap="square" lIns="77925" tIns="38963" rIns="77925" bIns="38963" rtlCol="0" anchor="t" anchorCtr="0">
            <a:noAutofit/>
          </a:bodyPr>
          <a:lstStyle>
            <a:lvl1pPr algn="l">
              <a:buFontTx/>
              <a:buNone/>
              <a:defRPr lang="zh-CN" altLang="en-US" sz="1600" b="1" smtClean="0">
                <a:solidFill>
                  <a:srgbClr val="C20000"/>
                </a:solidFill>
              </a:defRPr>
            </a:lvl1pPr>
          </a:lstStyle>
          <a:p>
            <a:pPr marL="0" lvl="0" indent="0">
              <a:buFontTx/>
              <a:buNone/>
            </a:pPr>
            <a:r>
              <a:rPr lang="zh-CN" altLang="en-US" dirty="0"/>
              <a:t>标题</a:t>
            </a:r>
          </a:p>
        </p:txBody>
      </p:sp>
      <p:sp>
        <p:nvSpPr>
          <p:cNvPr id="3" name="矩形 2">
            <a:extLst>
              <a:ext uri="{FF2B5EF4-FFF2-40B4-BE49-F238E27FC236}">
                <a16:creationId xmlns:a16="http://schemas.microsoft.com/office/drawing/2014/main" id="{C13E265F-2446-9C67-9CD2-C44D004C5390}"/>
              </a:ext>
            </a:extLst>
          </p:cNvPr>
          <p:cNvSpPr/>
          <p:nvPr userDrawn="1"/>
        </p:nvSpPr>
        <p:spPr>
          <a:xfrm>
            <a:off x="3192145" y="6675120"/>
            <a:ext cx="9000000" cy="1800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6D02188F-B003-32D1-64E3-2C3992BE54EA}"/>
              </a:ext>
            </a:extLst>
          </p:cNvPr>
          <p:cNvSpPr/>
          <p:nvPr userDrawn="1"/>
        </p:nvSpPr>
        <p:spPr>
          <a:xfrm>
            <a:off x="0" y="6495415"/>
            <a:ext cx="9000000" cy="17970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15605975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48C321-6DC7-4F50-BF06-93C55B4EBF2A}"/>
              </a:ext>
            </a:extLst>
          </p:cNvPr>
          <p:cNvSpPr>
            <a:spLocks noGrp="1"/>
          </p:cNvSpPr>
          <p:nvPr>
            <p:ph type="title" hasCustomPrompt="1"/>
          </p:nvPr>
        </p:nvSpPr>
        <p:spPr/>
        <p:txBody>
          <a:bodyPr/>
          <a:lstStyle/>
          <a:p>
            <a:r>
              <a:rPr lang="zh-CN" altLang="en-US" dirty="0"/>
              <a:t>标题区</a:t>
            </a:r>
          </a:p>
        </p:txBody>
      </p:sp>
      <p:sp>
        <p:nvSpPr>
          <p:cNvPr id="8" name="内容占位符 7">
            <a:extLst>
              <a:ext uri="{FF2B5EF4-FFF2-40B4-BE49-F238E27FC236}">
                <a16:creationId xmlns:a16="http://schemas.microsoft.com/office/drawing/2014/main" id="{9364D1D5-9B6E-4C5B-BBA0-E697807FEF0F}"/>
              </a:ext>
            </a:extLst>
          </p:cNvPr>
          <p:cNvSpPr>
            <a:spLocks noGrp="1"/>
          </p:cNvSpPr>
          <p:nvPr>
            <p:ph sz="quarter" idx="11"/>
          </p:nvPr>
        </p:nvSpPr>
        <p:spPr>
          <a:xfrm>
            <a:off x="128357" y="1007436"/>
            <a:ext cx="5389033" cy="1566649"/>
          </a:xfrm>
        </p:spPr>
        <p:txBody>
          <a:bodyPr anchor="ctr"/>
          <a:lstStyle>
            <a:lvl1pPr marL="0" indent="0" algn="ctr">
              <a:buNone/>
              <a:defRPr sz="4267"/>
            </a:lvl1pPr>
          </a:lstStyle>
          <a:p>
            <a:pPr lvl="0"/>
            <a:r>
              <a:rPr lang="zh-CN" altLang="en-US"/>
              <a:t>单击此处编辑母版文本样式</a:t>
            </a:r>
          </a:p>
        </p:txBody>
      </p:sp>
      <p:sp>
        <p:nvSpPr>
          <p:cNvPr id="10" name="内容占位符 9">
            <a:extLst>
              <a:ext uri="{FF2B5EF4-FFF2-40B4-BE49-F238E27FC236}">
                <a16:creationId xmlns:a16="http://schemas.microsoft.com/office/drawing/2014/main" id="{5E88456E-C780-4134-BBC2-9657E0733E25}"/>
              </a:ext>
            </a:extLst>
          </p:cNvPr>
          <p:cNvSpPr>
            <a:spLocks noGrp="1"/>
          </p:cNvSpPr>
          <p:nvPr>
            <p:ph sz="quarter" idx="12"/>
          </p:nvPr>
        </p:nvSpPr>
        <p:spPr>
          <a:xfrm>
            <a:off x="128357" y="2739202"/>
            <a:ext cx="5389033" cy="3857797"/>
          </a:xfrm>
        </p:spPr>
        <p:txBody>
          <a:bodyPr anchor="ctr"/>
          <a:lstStyle>
            <a:lvl1pPr marL="0" indent="0" algn="ctr">
              <a:buNone/>
              <a:defRPr sz="5333"/>
            </a:lvl1pPr>
          </a:lstStyle>
          <a:p>
            <a:pPr lvl="0"/>
            <a:r>
              <a:rPr lang="zh-CN" altLang="en-US"/>
              <a:t>单击此处编辑母版文本样式</a:t>
            </a:r>
          </a:p>
        </p:txBody>
      </p:sp>
      <p:sp>
        <p:nvSpPr>
          <p:cNvPr id="12" name="内容占位符 11">
            <a:extLst>
              <a:ext uri="{FF2B5EF4-FFF2-40B4-BE49-F238E27FC236}">
                <a16:creationId xmlns:a16="http://schemas.microsoft.com/office/drawing/2014/main" id="{7892DE3C-3708-4D93-917A-2D8284B29C49}"/>
              </a:ext>
            </a:extLst>
          </p:cNvPr>
          <p:cNvSpPr>
            <a:spLocks noGrp="1"/>
          </p:cNvSpPr>
          <p:nvPr>
            <p:ph sz="quarter" idx="13" hasCustomPrompt="1"/>
          </p:nvPr>
        </p:nvSpPr>
        <p:spPr>
          <a:xfrm>
            <a:off x="5664000" y="1022350"/>
            <a:ext cx="5924751" cy="5574649"/>
          </a:xfrm>
        </p:spPr>
        <p:txBody>
          <a:bodyPr/>
          <a:lstStyle>
            <a:lvl1pPr>
              <a:defRPr sz="3200"/>
            </a:lvl1pPr>
            <a:lvl2pPr>
              <a:defRPr sz="3200"/>
            </a:lvl2pPr>
            <a:lvl3pPr>
              <a:defRPr sz="3200"/>
            </a:lvl3pPr>
            <a:lvl4pPr>
              <a:defRPr sz="3200"/>
            </a:lvl4pPr>
            <a:lvl5pPr>
              <a:defRPr sz="3200"/>
            </a:lvl5pPr>
          </a:lstStyle>
          <a:p>
            <a:pPr lvl="0"/>
            <a:r>
              <a:rPr lang="zh-CN" altLang="en-US" dirty="0"/>
              <a:t>机动区</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3" name="矩形 2">
            <a:extLst>
              <a:ext uri="{FF2B5EF4-FFF2-40B4-BE49-F238E27FC236}">
                <a16:creationId xmlns:a16="http://schemas.microsoft.com/office/drawing/2014/main" id="{EDB30392-C901-44E2-A482-58D2A0B60370}"/>
              </a:ext>
            </a:extLst>
          </p:cNvPr>
          <p:cNvSpPr/>
          <p:nvPr userDrawn="1"/>
        </p:nvSpPr>
        <p:spPr>
          <a:xfrm>
            <a:off x="3192145" y="6675120"/>
            <a:ext cx="9000000" cy="1800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a:extLst>
              <a:ext uri="{FF2B5EF4-FFF2-40B4-BE49-F238E27FC236}">
                <a16:creationId xmlns:a16="http://schemas.microsoft.com/office/drawing/2014/main" id="{54864129-6FC0-3E80-0A7D-407FC040AC6A}"/>
              </a:ext>
            </a:extLst>
          </p:cNvPr>
          <p:cNvSpPr/>
          <p:nvPr userDrawn="1"/>
        </p:nvSpPr>
        <p:spPr>
          <a:xfrm>
            <a:off x="0" y="6495415"/>
            <a:ext cx="9000000" cy="17970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21465894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C3CA10D5-DCEA-A42B-CC3B-E55335647754}"/>
              </a:ext>
            </a:extLst>
          </p:cNvPr>
          <p:cNvSpPr/>
          <p:nvPr userDrawn="1"/>
        </p:nvSpPr>
        <p:spPr>
          <a:xfrm>
            <a:off x="3192145" y="6675120"/>
            <a:ext cx="9000000" cy="1800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a:extLst>
              <a:ext uri="{FF2B5EF4-FFF2-40B4-BE49-F238E27FC236}">
                <a16:creationId xmlns:a16="http://schemas.microsoft.com/office/drawing/2014/main" id="{582AD268-AA3B-7925-DF39-4F0F5C7CCAE3}"/>
              </a:ext>
            </a:extLst>
          </p:cNvPr>
          <p:cNvSpPr/>
          <p:nvPr userDrawn="1"/>
        </p:nvSpPr>
        <p:spPr>
          <a:xfrm>
            <a:off x="0" y="6495415"/>
            <a:ext cx="9000000" cy="17970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a:extLst>
              <a:ext uri="{FF2B5EF4-FFF2-40B4-BE49-F238E27FC236}">
                <a16:creationId xmlns:a16="http://schemas.microsoft.com/office/drawing/2014/main" id="{56EF678F-5195-71EC-BC8B-E0E197BC27B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41484" y="5018"/>
            <a:ext cx="1311900" cy="517488"/>
          </a:xfrm>
          <a:prstGeom prst="rect">
            <a:avLst/>
          </a:prstGeom>
        </p:spPr>
      </p:pic>
    </p:spTree>
    <p:extLst>
      <p:ext uri="{BB962C8B-B14F-4D97-AF65-F5344CB8AC3E}">
        <p14:creationId xmlns:p14="http://schemas.microsoft.com/office/powerpoint/2010/main" val="31113657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普通常用板式">
    <p:spTree>
      <p:nvGrpSpPr>
        <p:cNvPr id="1" name=""/>
        <p:cNvGrpSpPr/>
        <p:nvPr/>
      </p:nvGrpSpPr>
      <p:grpSpPr>
        <a:xfrm>
          <a:off x="0" y="0"/>
          <a:ext cx="0" cy="0"/>
          <a:chOff x="0" y="0"/>
          <a:chExt cx="0" cy="0"/>
        </a:xfrm>
      </p:grpSpPr>
      <p:sp>
        <p:nvSpPr>
          <p:cNvPr id="7" name="矩形 6"/>
          <p:cNvSpPr/>
          <p:nvPr userDrawn="1"/>
        </p:nvSpPr>
        <p:spPr>
          <a:xfrm>
            <a:off x="3192145" y="6675120"/>
            <a:ext cx="9000000" cy="1800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userDrawn="1"/>
        </p:nvSpPr>
        <p:spPr>
          <a:xfrm>
            <a:off x="0" y="6495415"/>
            <a:ext cx="9000000" cy="17970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userDrawn="1"/>
        </p:nvSpPr>
        <p:spPr>
          <a:xfrm>
            <a:off x="635" y="532130"/>
            <a:ext cx="12191365" cy="720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标题 3"/>
          <p:cNvSpPr>
            <a:spLocks noGrp="1"/>
          </p:cNvSpPr>
          <p:nvPr>
            <p:ph type="title" hasCustomPrompt="1"/>
            <p:custDataLst>
              <p:tags r:id="rId1"/>
            </p:custDataLst>
          </p:nvPr>
        </p:nvSpPr>
        <p:spPr>
          <a:xfrm>
            <a:off x="635" y="0"/>
            <a:ext cx="10464800" cy="532130"/>
          </a:xfrm>
        </p:spPr>
        <p:txBody>
          <a:bodyPr vert="horz" lIns="90000" tIns="46800" rIns="90000" bIns="46800" rtlCol="0" anchor="ctr" anchorCtr="0">
            <a:noAutofit/>
          </a:bodyPr>
          <a:lstStyle>
            <a:lvl1pPr>
              <a:defRPr sz="3600">
                <a:latin typeface="+mj-ea"/>
                <a:ea typeface="+mj-ea"/>
              </a:defRPr>
            </a:lvl1pPr>
          </a:lstStyle>
          <a:p>
            <a:pPr lvl="0"/>
            <a:r>
              <a:rPr lang="zh-CN" altLang="en-US" dirty="0">
                <a:sym typeface="+mn-ea"/>
              </a:rPr>
              <a:t>单击此处编辑标题</a:t>
            </a:r>
            <a:endParaRPr lang="zh-CN" altLang="en-US" dirty="0"/>
          </a:p>
        </p:txBody>
      </p:sp>
      <p:sp>
        <p:nvSpPr>
          <p:cNvPr id="10" name="文本占位符 9"/>
          <p:cNvSpPr>
            <a:spLocks noGrp="1"/>
          </p:cNvSpPr>
          <p:nvPr>
            <p:ph type="body" idx="13" hasCustomPrompt="1"/>
            <p:custDataLst>
              <p:tags r:id="rId2"/>
            </p:custDataLst>
          </p:nvPr>
        </p:nvSpPr>
        <p:spPr>
          <a:xfrm>
            <a:off x="614400" y="6655058"/>
            <a:ext cx="2171998" cy="260635"/>
          </a:xfrm>
        </p:spPr>
        <p:txBody>
          <a:bodyPr lIns="101600" tIns="38100" rIns="76200" bIns="38100" anchor="t" anchorCtr="0">
            <a:noAutofit/>
          </a:bodyPr>
          <a:lstStyle>
            <a:lvl1pPr marL="0" indent="0" algn="l">
              <a:lnSpc>
                <a:spcPct val="100000"/>
              </a:lnSpc>
              <a:buNone/>
              <a:defRPr sz="1000" b="1" spc="200">
                <a:solidFill>
                  <a:schemeClr val="tx1">
                    <a:lumMod val="75000"/>
                    <a:lumOff val="25000"/>
                  </a:schemeClr>
                </a:solidFill>
                <a:latin typeface="+mj-ea"/>
                <a:ea typeface="+mj-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单击此处编辑数据来源</a:t>
            </a:r>
          </a:p>
        </p:txBody>
      </p:sp>
      <p:sp>
        <p:nvSpPr>
          <p:cNvPr id="3" name="文本占位符 2">
            <a:extLst>
              <a:ext uri="{FF2B5EF4-FFF2-40B4-BE49-F238E27FC236}">
                <a16:creationId xmlns:a16="http://schemas.microsoft.com/office/drawing/2014/main" id="{DE256F3E-8826-EAFB-5572-A9DF4CAC254E}"/>
              </a:ext>
            </a:extLst>
          </p:cNvPr>
          <p:cNvSpPr>
            <a:spLocks noGrp="1"/>
          </p:cNvSpPr>
          <p:nvPr>
            <p:ph idx="1"/>
            <p:custDataLst>
              <p:tags r:id="rId3"/>
            </p:custDataLst>
          </p:nvPr>
        </p:nvSpPr>
        <p:spPr>
          <a:xfrm>
            <a:off x="138616" y="710223"/>
            <a:ext cx="5915439" cy="5605191"/>
          </a:xfrm>
          <a:prstGeom prst="rect">
            <a:avLst/>
          </a:prstGeom>
        </p:spPr>
        <p:txBody>
          <a:bodyPr vert="horz" lIns="90000" tIns="46800" rIns="90000" bIns="4680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ltLang="en-US" dirty="0"/>
          </a:p>
        </p:txBody>
      </p:sp>
      <p:sp>
        <p:nvSpPr>
          <p:cNvPr id="5" name="文本占位符 2">
            <a:extLst>
              <a:ext uri="{FF2B5EF4-FFF2-40B4-BE49-F238E27FC236}">
                <a16:creationId xmlns:a16="http://schemas.microsoft.com/office/drawing/2014/main" id="{4B916309-ED03-5505-AB48-8B41132FF5F5}"/>
              </a:ext>
            </a:extLst>
          </p:cNvPr>
          <p:cNvSpPr>
            <a:spLocks noGrp="1"/>
          </p:cNvSpPr>
          <p:nvPr>
            <p:ph idx="14"/>
            <p:custDataLst>
              <p:tags r:id="rId4"/>
            </p:custDataLst>
          </p:nvPr>
        </p:nvSpPr>
        <p:spPr>
          <a:xfrm>
            <a:off x="6137945" y="710223"/>
            <a:ext cx="5915439" cy="5605191"/>
          </a:xfrm>
          <a:prstGeom prst="rect">
            <a:avLst/>
          </a:prstGeom>
        </p:spPr>
        <p:txBody>
          <a:bodyPr vert="horz" lIns="90000" tIns="46800" rIns="90000" bIns="4680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ltLang="en-US" dirty="0"/>
          </a:p>
        </p:txBody>
      </p:sp>
      <p:sp>
        <p:nvSpPr>
          <p:cNvPr id="6" name="文本框 5">
            <a:extLst>
              <a:ext uri="{FF2B5EF4-FFF2-40B4-BE49-F238E27FC236}">
                <a16:creationId xmlns:a16="http://schemas.microsoft.com/office/drawing/2014/main" id="{BB628D62-4925-FD8E-F239-638872AC5299}"/>
              </a:ext>
            </a:extLst>
          </p:cNvPr>
          <p:cNvSpPr txBox="1"/>
          <p:nvPr userDrawn="1"/>
        </p:nvSpPr>
        <p:spPr>
          <a:xfrm>
            <a:off x="-14276" y="6644221"/>
            <a:ext cx="723403" cy="246221"/>
          </a:xfrm>
          <a:prstGeom prst="rect">
            <a:avLst/>
          </a:prstGeom>
          <a:noFill/>
        </p:spPr>
        <p:txBody>
          <a:bodyPr wrap="square" rtlCol="0">
            <a:spAutoFit/>
          </a:bodyPr>
          <a:lstStyle/>
          <a:p>
            <a:r>
              <a:rPr lang="zh-CN" altLang="en-US" sz="1000" b="1" dirty="0">
                <a:latin typeface="+mj-ea"/>
                <a:ea typeface="+mj-ea"/>
              </a:rPr>
              <a:t>资料来源：</a:t>
            </a:r>
          </a:p>
        </p:txBody>
      </p:sp>
      <p:pic>
        <p:nvPicPr>
          <p:cNvPr id="12" name="图片 11">
            <a:extLst>
              <a:ext uri="{FF2B5EF4-FFF2-40B4-BE49-F238E27FC236}">
                <a16:creationId xmlns:a16="http://schemas.microsoft.com/office/drawing/2014/main" id="{D0BA3B50-859F-FAA7-0FFA-148EB58960C6}"/>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0748627" y="0"/>
            <a:ext cx="1304757" cy="514671"/>
          </a:xfrm>
          <a:prstGeom prst="rect">
            <a:avLst/>
          </a:prstGeom>
        </p:spPr>
      </p:pic>
    </p:spTree>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普通常用板式">
    <p:spTree>
      <p:nvGrpSpPr>
        <p:cNvPr id="1" name=""/>
        <p:cNvGrpSpPr/>
        <p:nvPr/>
      </p:nvGrpSpPr>
      <p:grpSpPr>
        <a:xfrm>
          <a:off x="0" y="0"/>
          <a:ext cx="0" cy="0"/>
          <a:chOff x="0" y="0"/>
          <a:chExt cx="0" cy="0"/>
        </a:xfrm>
      </p:grpSpPr>
      <p:sp>
        <p:nvSpPr>
          <p:cNvPr id="7" name="矩形 6"/>
          <p:cNvSpPr/>
          <p:nvPr userDrawn="1"/>
        </p:nvSpPr>
        <p:spPr>
          <a:xfrm>
            <a:off x="3192145" y="6675120"/>
            <a:ext cx="9000000" cy="1800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userDrawn="1"/>
        </p:nvSpPr>
        <p:spPr>
          <a:xfrm>
            <a:off x="0" y="6495415"/>
            <a:ext cx="9000000" cy="17970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userDrawn="1"/>
        </p:nvSpPr>
        <p:spPr>
          <a:xfrm>
            <a:off x="635" y="532130"/>
            <a:ext cx="12191365" cy="720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标题 3"/>
          <p:cNvSpPr>
            <a:spLocks noGrp="1"/>
          </p:cNvSpPr>
          <p:nvPr>
            <p:ph type="title" hasCustomPrompt="1"/>
            <p:custDataLst>
              <p:tags r:id="rId1"/>
            </p:custDataLst>
          </p:nvPr>
        </p:nvSpPr>
        <p:spPr>
          <a:xfrm>
            <a:off x="635" y="0"/>
            <a:ext cx="10464800" cy="532130"/>
          </a:xfrm>
        </p:spPr>
        <p:txBody>
          <a:bodyPr vert="horz" lIns="90000" tIns="46800" rIns="90000" bIns="46800" rtlCol="0" anchor="ctr" anchorCtr="0">
            <a:noAutofit/>
          </a:bodyPr>
          <a:lstStyle>
            <a:lvl1pPr>
              <a:defRPr sz="3600">
                <a:latin typeface="+mj-ea"/>
                <a:ea typeface="+mj-ea"/>
              </a:defRPr>
            </a:lvl1pPr>
          </a:lstStyle>
          <a:p>
            <a:pPr lvl="0"/>
            <a:r>
              <a:rPr lang="zh-CN" altLang="en-US" dirty="0">
                <a:sym typeface="+mn-ea"/>
              </a:rPr>
              <a:t>单击此处编辑标题</a:t>
            </a:r>
            <a:endParaRPr lang="zh-CN" altLang="en-US" dirty="0"/>
          </a:p>
        </p:txBody>
      </p:sp>
      <p:sp>
        <p:nvSpPr>
          <p:cNvPr id="10" name="文本占位符 9"/>
          <p:cNvSpPr>
            <a:spLocks noGrp="1"/>
          </p:cNvSpPr>
          <p:nvPr>
            <p:ph type="body" idx="13" hasCustomPrompt="1"/>
            <p:custDataLst>
              <p:tags r:id="rId2"/>
            </p:custDataLst>
          </p:nvPr>
        </p:nvSpPr>
        <p:spPr>
          <a:xfrm>
            <a:off x="614400" y="6655058"/>
            <a:ext cx="2171998" cy="260635"/>
          </a:xfrm>
        </p:spPr>
        <p:txBody>
          <a:bodyPr lIns="101600" tIns="38100" rIns="76200" bIns="38100" anchor="t" anchorCtr="0">
            <a:noAutofit/>
          </a:bodyPr>
          <a:lstStyle>
            <a:lvl1pPr marL="0" indent="0" algn="l">
              <a:lnSpc>
                <a:spcPct val="100000"/>
              </a:lnSpc>
              <a:buNone/>
              <a:defRPr sz="1000" b="1" spc="200">
                <a:solidFill>
                  <a:schemeClr val="tx1">
                    <a:lumMod val="75000"/>
                    <a:lumOff val="25000"/>
                  </a:schemeClr>
                </a:solidFill>
                <a:latin typeface="+mj-ea"/>
                <a:ea typeface="+mj-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单击此处编辑数据来源</a:t>
            </a:r>
          </a:p>
        </p:txBody>
      </p:sp>
      <p:sp>
        <p:nvSpPr>
          <p:cNvPr id="3" name="文本占位符 2">
            <a:extLst>
              <a:ext uri="{FF2B5EF4-FFF2-40B4-BE49-F238E27FC236}">
                <a16:creationId xmlns:a16="http://schemas.microsoft.com/office/drawing/2014/main" id="{DE256F3E-8826-EAFB-5572-A9DF4CAC254E}"/>
              </a:ext>
            </a:extLst>
          </p:cNvPr>
          <p:cNvSpPr>
            <a:spLocks noGrp="1"/>
          </p:cNvSpPr>
          <p:nvPr>
            <p:ph idx="1"/>
            <p:custDataLst>
              <p:tags r:id="rId3"/>
            </p:custDataLst>
          </p:nvPr>
        </p:nvSpPr>
        <p:spPr>
          <a:xfrm>
            <a:off x="152632" y="758714"/>
            <a:ext cx="3857447" cy="5605191"/>
          </a:xfrm>
          <a:prstGeom prst="rect">
            <a:avLst/>
          </a:prstGeom>
        </p:spPr>
        <p:txBody>
          <a:bodyPr vert="horz" lIns="90000" tIns="46800" rIns="90000" bIns="4680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ltLang="en-US" dirty="0"/>
          </a:p>
        </p:txBody>
      </p:sp>
      <p:sp>
        <p:nvSpPr>
          <p:cNvPr id="5" name="文本占位符 2">
            <a:extLst>
              <a:ext uri="{FF2B5EF4-FFF2-40B4-BE49-F238E27FC236}">
                <a16:creationId xmlns:a16="http://schemas.microsoft.com/office/drawing/2014/main" id="{4B916309-ED03-5505-AB48-8B41132FF5F5}"/>
              </a:ext>
            </a:extLst>
          </p:cNvPr>
          <p:cNvSpPr>
            <a:spLocks noGrp="1"/>
          </p:cNvSpPr>
          <p:nvPr>
            <p:ph idx="14"/>
            <p:custDataLst>
              <p:tags r:id="rId4"/>
            </p:custDataLst>
          </p:nvPr>
        </p:nvSpPr>
        <p:spPr>
          <a:xfrm>
            <a:off x="4180092" y="758714"/>
            <a:ext cx="3857447" cy="5605191"/>
          </a:xfrm>
          <a:prstGeom prst="rect">
            <a:avLst/>
          </a:prstGeom>
        </p:spPr>
        <p:txBody>
          <a:bodyPr vert="horz" lIns="90000" tIns="46800" rIns="90000" bIns="4680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ltLang="en-US" dirty="0"/>
          </a:p>
        </p:txBody>
      </p:sp>
      <p:sp>
        <p:nvSpPr>
          <p:cNvPr id="6" name="文本框 5">
            <a:extLst>
              <a:ext uri="{FF2B5EF4-FFF2-40B4-BE49-F238E27FC236}">
                <a16:creationId xmlns:a16="http://schemas.microsoft.com/office/drawing/2014/main" id="{BB628D62-4925-FD8E-F239-638872AC5299}"/>
              </a:ext>
            </a:extLst>
          </p:cNvPr>
          <p:cNvSpPr txBox="1"/>
          <p:nvPr userDrawn="1"/>
        </p:nvSpPr>
        <p:spPr>
          <a:xfrm>
            <a:off x="-14276" y="6644221"/>
            <a:ext cx="723403" cy="246221"/>
          </a:xfrm>
          <a:prstGeom prst="rect">
            <a:avLst/>
          </a:prstGeom>
          <a:noFill/>
        </p:spPr>
        <p:txBody>
          <a:bodyPr wrap="square" rtlCol="0">
            <a:spAutoFit/>
          </a:bodyPr>
          <a:lstStyle/>
          <a:p>
            <a:r>
              <a:rPr lang="zh-CN" altLang="en-US" sz="1000" b="1" dirty="0">
                <a:latin typeface="+mj-ea"/>
                <a:ea typeface="+mj-ea"/>
              </a:rPr>
              <a:t>资料来源：</a:t>
            </a:r>
          </a:p>
        </p:txBody>
      </p:sp>
      <p:sp>
        <p:nvSpPr>
          <p:cNvPr id="11" name="文本占位符 2">
            <a:extLst>
              <a:ext uri="{FF2B5EF4-FFF2-40B4-BE49-F238E27FC236}">
                <a16:creationId xmlns:a16="http://schemas.microsoft.com/office/drawing/2014/main" id="{8C111810-CCF7-81CC-F0B3-C53EEE0E6A8B}"/>
              </a:ext>
            </a:extLst>
          </p:cNvPr>
          <p:cNvSpPr>
            <a:spLocks noGrp="1"/>
          </p:cNvSpPr>
          <p:nvPr>
            <p:ph idx="15"/>
            <p:custDataLst>
              <p:tags r:id="rId5"/>
            </p:custDataLst>
          </p:nvPr>
        </p:nvSpPr>
        <p:spPr>
          <a:xfrm>
            <a:off x="8207552" y="758714"/>
            <a:ext cx="3857447" cy="5605191"/>
          </a:xfrm>
          <a:prstGeom prst="rect">
            <a:avLst/>
          </a:prstGeom>
        </p:spPr>
        <p:txBody>
          <a:bodyPr vert="horz" lIns="90000" tIns="46800" rIns="90000" bIns="4680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ltLang="en-US" dirty="0"/>
          </a:p>
        </p:txBody>
      </p:sp>
      <p:pic>
        <p:nvPicPr>
          <p:cNvPr id="12" name="图片 11">
            <a:extLst>
              <a:ext uri="{FF2B5EF4-FFF2-40B4-BE49-F238E27FC236}">
                <a16:creationId xmlns:a16="http://schemas.microsoft.com/office/drawing/2014/main" id="{815C7673-8D5D-29BA-7285-887530D0B7A0}"/>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0741484" y="5018"/>
            <a:ext cx="1311900" cy="517488"/>
          </a:xfrm>
          <a:prstGeom prst="rect">
            <a:avLst/>
          </a:prstGeom>
        </p:spPr>
      </p:pic>
    </p:spTree>
    <p:extLst>
      <p:ext uri="{BB962C8B-B14F-4D97-AF65-F5344CB8AC3E}">
        <p14:creationId xmlns:p14="http://schemas.microsoft.com/office/powerpoint/2010/main" val="11242591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普通常用板式">
    <p:spTree>
      <p:nvGrpSpPr>
        <p:cNvPr id="1" name=""/>
        <p:cNvGrpSpPr/>
        <p:nvPr/>
      </p:nvGrpSpPr>
      <p:grpSpPr>
        <a:xfrm>
          <a:off x="0" y="0"/>
          <a:ext cx="0" cy="0"/>
          <a:chOff x="0" y="0"/>
          <a:chExt cx="0" cy="0"/>
        </a:xfrm>
      </p:grpSpPr>
      <p:sp>
        <p:nvSpPr>
          <p:cNvPr id="7" name="矩形 6"/>
          <p:cNvSpPr/>
          <p:nvPr userDrawn="1"/>
        </p:nvSpPr>
        <p:spPr>
          <a:xfrm>
            <a:off x="3192145" y="6675120"/>
            <a:ext cx="9000000" cy="1800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userDrawn="1"/>
        </p:nvSpPr>
        <p:spPr>
          <a:xfrm>
            <a:off x="0" y="6495415"/>
            <a:ext cx="9000000" cy="17970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userDrawn="1"/>
        </p:nvSpPr>
        <p:spPr>
          <a:xfrm>
            <a:off x="635" y="532130"/>
            <a:ext cx="12191365" cy="720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标题 3"/>
          <p:cNvSpPr>
            <a:spLocks noGrp="1"/>
          </p:cNvSpPr>
          <p:nvPr>
            <p:ph type="title" hasCustomPrompt="1"/>
            <p:custDataLst>
              <p:tags r:id="rId1"/>
            </p:custDataLst>
          </p:nvPr>
        </p:nvSpPr>
        <p:spPr>
          <a:xfrm>
            <a:off x="635" y="0"/>
            <a:ext cx="10464800" cy="532130"/>
          </a:xfrm>
        </p:spPr>
        <p:txBody>
          <a:bodyPr vert="horz" lIns="90000" tIns="46800" rIns="90000" bIns="46800" rtlCol="0" anchor="ctr" anchorCtr="0">
            <a:noAutofit/>
          </a:bodyPr>
          <a:lstStyle>
            <a:lvl1pPr>
              <a:defRPr sz="3600">
                <a:latin typeface="+mj-ea"/>
                <a:ea typeface="+mj-ea"/>
              </a:defRPr>
            </a:lvl1pPr>
          </a:lstStyle>
          <a:p>
            <a:pPr lvl="0"/>
            <a:r>
              <a:rPr lang="zh-CN" altLang="en-US" dirty="0">
                <a:sym typeface="+mn-ea"/>
              </a:rPr>
              <a:t>单击此处编辑标题</a:t>
            </a:r>
            <a:endParaRPr lang="zh-CN" altLang="en-US" dirty="0"/>
          </a:p>
        </p:txBody>
      </p:sp>
      <p:sp>
        <p:nvSpPr>
          <p:cNvPr id="10" name="文本占位符 9"/>
          <p:cNvSpPr>
            <a:spLocks noGrp="1"/>
          </p:cNvSpPr>
          <p:nvPr>
            <p:ph type="body" idx="13" hasCustomPrompt="1"/>
            <p:custDataLst>
              <p:tags r:id="rId2"/>
            </p:custDataLst>
          </p:nvPr>
        </p:nvSpPr>
        <p:spPr>
          <a:xfrm>
            <a:off x="614400" y="6655058"/>
            <a:ext cx="2171998" cy="260635"/>
          </a:xfrm>
        </p:spPr>
        <p:txBody>
          <a:bodyPr lIns="101600" tIns="38100" rIns="76200" bIns="38100" anchor="t" anchorCtr="0">
            <a:noAutofit/>
          </a:bodyPr>
          <a:lstStyle>
            <a:lvl1pPr marL="0" indent="0" algn="l">
              <a:lnSpc>
                <a:spcPct val="100000"/>
              </a:lnSpc>
              <a:buNone/>
              <a:defRPr sz="1000" b="1" spc="200">
                <a:solidFill>
                  <a:schemeClr val="tx1">
                    <a:lumMod val="75000"/>
                    <a:lumOff val="25000"/>
                  </a:schemeClr>
                </a:solidFill>
                <a:latin typeface="+mj-ea"/>
                <a:ea typeface="+mj-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单击此处编辑数据来源</a:t>
            </a:r>
          </a:p>
        </p:txBody>
      </p:sp>
      <p:sp>
        <p:nvSpPr>
          <p:cNvPr id="3" name="文本占位符 2">
            <a:extLst>
              <a:ext uri="{FF2B5EF4-FFF2-40B4-BE49-F238E27FC236}">
                <a16:creationId xmlns:a16="http://schemas.microsoft.com/office/drawing/2014/main" id="{DE256F3E-8826-EAFB-5572-A9DF4CAC254E}"/>
              </a:ext>
            </a:extLst>
          </p:cNvPr>
          <p:cNvSpPr>
            <a:spLocks noGrp="1"/>
          </p:cNvSpPr>
          <p:nvPr>
            <p:ph idx="1"/>
            <p:custDataLst>
              <p:tags r:id="rId3"/>
            </p:custDataLst>
          </p:nvPr>
        </p:nvSpPr>
        <p:spPr>
          <a:xfrm>
            <a:off x="152632" y="783835"/>
            <a:ext cx="5882407" cy="2607065"/>
          </a:xfrm>
          <a:prstGeom prst="rect">
            <a:avLst/>
          </a:prstGeom>
        </p:spPr>
        <p:txBody>
          <a:bodyPr vert="horz" lIns="90000" tIns="46800" rIns="90000" bIns="4680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ltLang="en-US" dirty="0"/>
          </a:p>
        </p:txBody>
      </p:sp>
      <p:sp>
        <p:nvSpPr>
          <p:cNvPr id="6" name="文本框 5">
            <a:extLst>
              <a:ext uri="{FF2B5EF4-FFF2-40B4-BE49-F238E27FC236}">
                <a16:creationId xmlns:a16="http://schemas.microsoft.com/office/drawing/2014/main" id="{BB628D62-4925-FD8E-F239-638872AC5299}"/>
              </a:ext>
            </a:extLst>
          </p:cNvPr>
          <p:cNvSpPr txBox="1"/>
          <p:nvPr userDrawn="1"/>
        </p:nvSpPr>
        <p:spPr>
          <a:xfrm>
            <a:off x="-14276" y="6644221"/>
            <a:ext cx="723403" cy="246221"/>
          </a:xfrm>
          <a:prstGeom prst="rect">
            <a:avLst/>
          </a:prstGeom>
          <a:noFill/>
        </p:spPr>
        <p:txBody>
          <a:bodyPr wrap="square" rtlCol="0">
            <a:spAutoFit/>
          </a:bodyPr>
          <a:lstStyle/>
          <a:p>
            <a:r>
              <a:rPr lang="zh-CN" altLang="en-US" sz="1000" b="1" dirty="0">
                <a:latin typeface="+mj-ea"/>
                <a:ea typeface="+mj-ea"/>
              </a:rPr>
              <a:t>资料来源：</a:t>
            </a:r>
          </a:p>
        </p:txBody>
      </p:sp>
      <p:sp>
        <p:nvSpPr>
          <p:cNvPr id="12" name="文本占位符 2">
            <a:extLst>
              <a:ext uri="{FF2B5EF4-FFF2-40B4-BE49-F238E27FC236}">
                <a16:creationId xmlns:a16="http://schemas.microsoft.com/office/drawing/2014/main" id="{BAA3AF25-8AEB-249F-1880-C3E030A87134}"/>
              </a:ext>
            </a:extLst>
          </p:cNvPr>
          <p:cNvSpPr>
            <a:spLocks noGrp="1"/>
          </p:cNvSpPr>
          <p:nvPr>
            <p:ph idx="14"/>
            <p:custDataLst>
              <p:tags r:id="rId4"/>
            </p:custDataLst>
          </p:nvPr>
        </p:nvSpPr>
        <p:spPr>
          <a:xfrm>
            <a:off x="6182593" y="783835"/>
            <a:ext cx="5882407" cy="2607065"/>
          </a:xfrm>
          <a:prstGeom prst="rect">
            <a:avLst/>
          </a:prstGeom>
        </p:spPr>
        <p:txBody>
          <a:bodyPr vert="horz" lIns="90000" tIns="46800" rIns="90000" bIns="4680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ltLang="en-US" dirty="0"/>
          </a:p>
        </p:txBody>
      </p:sp>
      <p:sp>
        <p:nvSpPr>
          <p:cNvPr id="13" name="文本占位符 2">
            <a:extLst>
              <a:ext uri="{FF2B5EF4-FFF2-40B4-BE49-F238E27FC236}">
                <a16:creationId xmlns:a16="http://schemas.microsoft.com/office/drawing/2014/main" id="{1BD248F0-4DFF-9205-3D79-C53E66B77468}"/>
              </a:ext>
            </a:extLst>
          </p:cNvPr>
          <p:cNvSpPr>
            <a:spLocks noGrp="1"/>
          </p:cNvSpPr>
          <p:nvPr>
            <p:ph idx="15"/>
            <p:custDataLst>
              <p:tags r:id="rId5"/>
            </p:custDataLst>
          </p:nvPr>
        </p:nvSpPr>
        <p:spPr>
          <a:xfrm>
            <a:off x="118360" y="3549773"/>
            <a:ext cx="5882407" cy="2607065"/>
          </a:xfrm>
          <a:prstGeom prst="rect">
            <a:avLst/>
          </a:prstGeom>
        </p:spPr>
        <p:txBody>
          <a:bodyPr vert="horz" lIns="90000" tIns="46800" rIns="90000" bIns="4680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ltLang="en-US" dirty="0"/>
          </a:p>
        </p:txBody>
      </p:sp>
      <p:sp>
        <p:nvSpPr>
          <p:cNvPr id="15" name="文本占位符 2">
            <a:extLst>
              <a:ext uri="{FF2B5EF4-FFF2-40B4-BE49-F238E27FC236}">
                <a16:creationId xmlns:a16="http://schemas.microsoft.com/office/drawing/2014/main" id="{2B270365-EC12-9D71-B59D-4BA65CEF1442}"/>
              </a:ext>
            </a:extLst>
          </p:cNvPr>
          <p:cNvSpPr>
            <a:spLocks noGrp="1"/>
          </p:cNvSpPr>
          <p:nvPr>
            <p:ph idx="16"/>
            <p:custDataLst>
              <p:tags r:id="rId6"/>
            </p:custDataLst>
          </p:nvPr>
        </p:nvSpPr>
        <p:spPr>
          <a:xfrm>
            <a:off x="6170977" y="3549772"/>
            <a:ext cx="5882407" cy="2607065"/>
          </a:xfrm>
          <a:prstGeom prst="rect">
            <a:avLst/>
          </a:prstGeom>
        </p:spPr>
        <p:txBody>
          <a:bodyPr vert="horz" lIns="90000" tIns="46800" rIns="90000" bIns="4680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ltLang="en-US" dirty="0"/>
          </a:p>
        </p:txBody>
      </p:sp>
      <p:pic>
        <p:nvPicPr>
          <p:cNvPr id="11" name="图片 10">
            <a:extLst>
              <a:ext uri="{FF2B5EF4-FFF2-40B4-BE49-F238E27FC236}">
                <a16:creationId xmlns:a16="http://schemas.microsoft.com/office/drawing/2014/main" id="{6D379CAF-B720-BB0A-9916-99609E759360}"/>
              </a:ext>
            </a:extLst>
          </p:cNvPr>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10713161" y="762"/>
            <a:ext cx="1347462" cy="531515"/>
          </a:xfrm>
          <a:prstGeom prst="rect">
            <a:avLst/>
          </a:prstGeom>
        </p:spPr>
      </p:pic>
    </p:spTree>
    <p:extLst>
      <p:ext uri="{BB962C8B-B14F-4D97-AF65-F5344CB8AC3E}">
        <p14:creationId xmlns:p14="http://schemas.microsoft.com/office/powerpoint/2010/main" val="33428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7_普通常用板式">
    <p:spTree>
      <p:nvGrpSpPr>
        <p:cNvPr id="1" name=""/>
        <p:cNvGrpSpPr/>
        <p:nvPr/>
      </p:nvGrpSpPr>
      <p:grpSpPr>
        <a:xfrm>
          <a:off x="0" y="0"/>
          <a:ext cx="0" cy="0"/>
          <a:chOff x="0" y="0"/>
          <a:chExt cx="0" cy="0"/>
        </a:xfrm>
      </p:grpSpPr>
      <p:sp>
        <p:nvSpPr>
          <p:cNvPr id="7" name="矩形 6"/>
          <p:cNvSpPr/>
          <p:nvPr userDrawn="1"/>
        </p:nvSpPr>
        <p:spPr>
          <a:xfrm>
            <a:off x="3192145" y="6675120"/>
            <a:ext cx="9000000" cy="1800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userDrawn="1"/>
        </p:nvSpPr>
        <p:spPr>
          <a:xfrm>
            <a:off x="0" y="6495415"/>
            <a:ext cx="9000000" cy="17970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userDrawn="1"/>
        </p:nvSpPr>
        <p:spPr>
          <a:xfrm>
            <a:off x="635" y="532130"/>
            <a:ext cx="12191365" cy="720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标题 3"/>
          <p:cNvSpPr>
            <a:spLocks noGrp="1"/>
          </p:cNvSpPr>
          <p:nvPr>
            <p:ph type="title" hasCustomPrompt="1"/>
            <p:custDataLst>
              <p:tags r:id="rId1"/>
            </p:custDataLst>
          </p:nvPr>
        </p:nvSpPr>
        <p:spPr>
          <a:xfrm>
            <a:off x="635" y="0"/>
            <a:ext cx="10464800" cy="532130"/>
          </a:xfrm>
        </p:spPr>
        <p:txBody>
          <a:bodyPr vert="horz" lIns="90000" tIns="46800" rIns="90000" bIns="46800" rtlCol="0" anchor="ctr" anchorCtr="0">
            <a:noAutofit/>
          </a:bodyPr>
          <a:lstStyle>
            <a:lvl1pPr>
              <a:defRPr sz="3600">
                <a:latin typeface="+mj-ea"/>
                <a:ea typeface="+mj-ea"/>
              </a:defRPr>
            </a:lvl1pPr>
          </a:lstStyle>
          <a:p>
            <a:pPr lvl="0"/>
            <a:r>
              <a:rPr lang="zh-CN" altLang="en-US" dirty="0">
                <a:sym typeface="+mn-ea"/>
              </a:rPr>
              <a:t>单击此处编辑标题</a:t>
            </a:r>
            <a:endParaRPr lang="zh-CN" altLang="en-US" dirty="0"/>
          </a:p>
        </p:txBody>
      </p:sp>
      <p:sp>
        <p:nvSpPr>
          <p:cNvPr id="10" name="文本占位符 9"/>
          <p:cNvSpPr>
            <a:spLocks noGrp="1"/>
          </p:cNvSpPr>
          <p:nvPr>
            <p:ph type="body" idx="13" hasCustomPrompt="1"/>
            <p:custDataLst>
              <p:tags r:id="rId2"/>
            </p:custDataLst>
          </p:nvPr>
        </p:nvSpPr>
        <p:spPr>
          <a:xfrm>
            <a:off x="614400" y="6655058"/>
            <a:ext cx="2171998" cy="260635"/>
          </a:xfrm>
        </p:spPr>
        <p:txBody>
          <a:bodyPr lIns="101600" tIns="38100" rIns="76200" bIns="38100" anchor="t" anchorCtr="0">
            <a:noAutofit/>
          </a:bodyPr>
          <a:lstStyle>
            <a:lvl1pPr marL="0" indent="0" algn="l">
              <a:lnSpc>
                <a:spcPct val="100000"/>
              </a:lnSpc>
              <a:buNone/>
              <a:defRPr sz="1000" b="1" spc="200">
                <a:solidFill>
                  <a:schemeClr val="tx1">
                    <a:lumMod val="75000"/>
                    <a:lumOff val="25000"/>
                  </a:schemeClr>
                </a:solidFill>
                <a:latin typeface="+mj-ea"/>
                <a:ea typeface="+mj-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单击此处编辑数据来源</a:t>
            </a:r>
          </a:p>
        </p:txBody>
      </p:sp>
      <p:sp>
        <p:nvSpPr>
          <p:cNvPr id="6" name="文本框 5">
            <a:extLst>
              <a:ext uri="{FF2B5EF4-FFF2-40B4-BE49-F238E27FC236}">
                <a16:creationId xmlns:a16="http://schemas.microsoft.com/office/drawing/2014/main" id="{BB628D62-4925-FD8E-F239-638872AC5299}"/>
              </a:ext>
            </a:extLst>
          </p:cNvPr>
          <p:cNvSpPr txBox="1"/>
          <p:nvPr userDrawn="1"/>
        </p:nvSpPr>
        <p:spPr>
          <a:xfrm>
            <a:off x="-14276" y="6644221"/>
            <a:ext cx="723403" cy="246221"/>
          </a:xfrm>
          <a:prstGeom prst="rect">
            <a:avLst/>
          </a:prstGeom>
          <a:noFill/>
        </p:spPr>
        <p:txBody>
          <a:bodyPr wrap="square" rtlCol="0">
            <a:spAutoFit/>
          </a:bodyPr>
          <a:lstStyle/>
          <a:p>
            <a:r>
              <a:rPr lang="zh-CN" altLang="en-US" sz="1000" b="1" dirty="0">
                <a:latin typeface="+mj-ea"/>
                <a:ea typeface="+mj-ea"/>
              </a:rPr>
              <a:t>资料来源：</a:t>
            </a:r>
          </a:p>
        </p:txBody>
      </p:sp>
      <p:sp>
        <p:nvSpPr>
          <p:cNvPr id="13" name="文本占位符 2">
            <a:extLst>
              <a:ext uri="{FF2B5EF4-FFF2-40B4-BE49-F238E27FC236}">
                <a16:creationId xmlns:a16="http://schemas.microsoft.com/office/drawing/2014/main" id="{1BD248F0-4DFF-9205-3D79-C53E66B77468}"/>
              </a:ext>
            </a:extLst>
          </p:cNvPr>
          <p:cNvSpPr>
            <a:spLocks noGrp="1"/>
          </p:cNvSpPr>
          <p:nvPr>
            <p:ph idx="15"/>
            <p:custDataLst>
              <p:tags r:id="rId3"/>
            </p:custDataLst>
          </p:nvPr>
        </p:nvSpPr>
        <p:spPr>
          <a:xfrm>
            <a:off x="118360" y="3549773"/>
            <a:ext cx="5882407" cy="2607065"/>
          </a:xfrm>
          <a:prstGeom prst="rect">
            <a:avLst/>
          </a:prstGeom>
        </p:spPr>
        <p:txBody>
          <a:bodyPr vert="horz" lIns="90000" tIns="46800" rIns="90000" bIns="4680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ltLang="en-US" dirty="0"/>
          </a:p>
        </p:txBody>
      </p:sp>
      <p:sp>
        <p:nvSpPr>
          <p:cNvPr id="15" name="文本占位符 2">
            <a:extLst>
              <a:ext uri="{FF2B5EF4-FFF2-40B4-BE49-F238E27FC236}">
                <a16:creationId xmlns:a16="http://schemas.microsoft.com/office/drawing/2014/main" id="{2B270365-EC12-9D71-B59D-4BA65CEF1442}"/>
              </a:ext>
            </a:extLst>
          </p:cNvPr>
          <p:cNvSpPr>
            <a:spLocks noGrp="1"/>
          </p:cNvSpPr>
          <p:nvPr>
            <p:ph idx="16"/>
            <p:custDataLst>
              <p:tags r:id="rId4"/>
            </p:custDataLst>
          </p:nvPr>
        </p:nvSpPr>
        <p:spPr>
          <a:xfrm>
            <a:off x="6170977" y="3549772"/>
            <a:ext cx="5882407" cy="2607065"/>
          </a:xfrm>
          <a:prstGeom prst="rect">
            <a:avLst/>
          </a:prstGeom>
        </p:spPr>
        <p:txBody>
          <a:bodyPr vert="horz" lIns="90000" tIns="46800" rIns="90000" bIns="4680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ltLang="en-US" dirty="0"/>
          </a:p>
        </p:txBody>
      </p:sp>
      <p:sp>
        <p:nvSpPr>
          <p:cNvPr id="3" name="文本占位符 2">
            <a:extLst>
              <a:ext uri="{FF2B5EF4-FFF2-40B4-BE49-F238E27FC236}">
                <a16:creationId xmlns:a16="http://schemas.microsoft.com/office/drawing/2014/main" id="{DE256F3E-8826-EAFB-5572-A9DF4CAC254E}"/>
              </a:ext>
            </a:extLst>
          </p:cNvPr>
          <p:cNvSpPr>
            <a:spLocks noGrp="1"/>
          </p:cNvSpPr>
          <p:nvPr>
            <p:ph idx="1"/>
            <p:custDataLst>
              <p:tags r:id="rId5"/>
            </p:custDataLst>
          </p:nvPr>
        </p:nvSpPr>
        <p:spPr>
          <a:xfrm>
            <a:off x="127000" y="783835"/>
            <a:ext cx="3783368" cy="2607065"/>
          </a:xfrm>
          <a:prstGeom prst="rect">
            <a:avLst/>
          </a:prstGeom>
        </p:spPr>
        <p:txBody>
          <a:bodyPr vert="horz" lIns="90000" tIns="46800" rIns="90000" bIns="4680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ltLang="en-US" dirty="0"/>
          </a:p>
        </p:txBody>
      </p:sp>
      <p:sp>
        <p:nvSpPr>
          <p:cNvPr id="5" name="文本占位符 2">
            <a:extLst>
              <a:ext uri="{FF2B5EF4-FFF2-40B4-BE49-F238E27FC236}">
                <a16:creationId xmlns:a16="http://schemas.microsoft.com/office/drawing/2014/main" id="{3F0C0BFF-164C-195C-3361-76CDB74832C0}"/>
              </a:ext>
            </a:extLst>
          </p:cNvPr>
          <p:cNvSpPr>
            <a:spLocks noGrp="1"/>
          </p:cNvSpPr>
          <p:nvPr>
            <p:ph idx="17"/>
            <p:custDataLst>
              <p:tags r:id="rId6"/>
            </p:custDataLst>
          </p:nvPr>
        </p:nvSpPr>
        <p:spPr>
          <a:xfrm>
            <a:off x="4204316" y="773418"/>
            <a:ext cx="3783368" cy="2607065"/>
          </a:xfrm>
          <a:prstGeom prst="rect">
            <a:avLst/>
          </a:prstGeom>
        </p:spPr>
        <p:txBody>
          <a:bodyPr vert="horz" lIns="90000" tIns="46800" rIns="90000" bIns="4680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ltLang="en-US" dirty="0"/>
          </a:p>
        </p:txBody>
      </p:sp>
      <p:sp>
        <p:nvSpPr>
          <p:cNvPr id="11" name="文本占位符 2">
            <a:extLst>
              <a:ext uri="{FF2B5EF4-FFF2-40B4-BE49-F238E27FC236}">
                <a16:creationId xmlns:a16="http://schemas.microsoft.com/office/drawing/2014/main" id="{45994539-C782-BDC1-7880-55B268EEB39C}"/>
              </a:ext>
            </a:extLst>
          </p:cNvPr>
          <p:cNvSpPr>
            <a:spLocks noGrp="1"/>
          </p:cNvSpPr>
          <p:nvPr>
            <p:ph idx="18"/>
            <p:custDataLst>
              <p:tags r:id="rId7"/>
            </p:custDataLst>
          </p:nvPr>
        </p:nvSpPr>
        <p:spPr>
          <a:xfrm>
            <a:off x="8281632" y="783835"/>
            <a:ext cx="3783368" cy="2607065"/>
          </a:xfrm>
          <a:prstGeom prst="rect">
            <a:avLst/>
          </a:prstGeom>
        </p:spPr>
        <p:txBody>
          <a:bodyPr vert="horz" lIns="90000" tIns="46800" rIns="90000" bIns="4680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ltLang="en-US" dirty="0"/>
          </a:p>
        </p:txBody>
      </p:sp>
      <p:pic>
        <p:nvPicPr>
          <p:cNvPr id="14" name="图片 13">
            <a:extLst>
              <a:ext uri="{FF2B5EF4-FFF2-40B4-BE49-F238E27FC236}">
                <a16:creationId xmlns:a16="http://schemas.microsoft.com/office/drawing/2014/main" id="{4CB37264-ADC8-8F2B-FF90-E2C3BEA97E1D}"/>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10778432" y="-27384"/>
            <a:ext cx="1274952" cy="502913"/>
          </a:xfrm>
          <a:prstGeom prst="rect">
            <a:avLst/>
          </a:prstGeom>
        </p:spPr>
      </p:pic>
    </p:spTree>
    <p:extLst>
      <p:ext uri="{BB962C8B-B14F-4D97-AF65-F5344CB8AC3E}">
        <p14:creationId xmlns:p14="http://schemas.microsoft.com/office/powerpoint/2010/main" val="41906412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_普通常用板式">
    <p:spTree>
      <p:nvGrpSpPr>
        <p:cNvPr id="1" name=""/>
        <p:cNvGrpSpPr/>
        <p:nvPr/>
      </p:nvGrpSpPr>
      <p:grpSpPr>
        <a:xfrm>
          <a:off x="0" y="0"/>
          <a:ext cx="0" cy="0"/>
          <a:chOff x="0" y="0"/>
          <a:chExt cx="0" cy="0"/>
        </a:xfrm>
      </p:grpSpPr>
      <p:sp>
        <p:nvSpPr>
          <p:cNvPr id="7" name="矩形 6"/>
          <p:cNvSpPr/>
          <p:nvPr userDrawn="1"/>
        </p:nvSpPr>
        <p:spPr>
          <a:xfrm>
            <a:off x="3192145" y="6675120"/>
            <a:ext cx="9000000" cy="1800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userDrawn="1"/>
        </p:nvSpPr>
        <p:spPr>
          <a:xfrm>
            <a:off x="0" y="6495415"/>
            <a:ext cx="9000000" cy="17970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userDrawn="1"/>
        </p:nvSpPr>
        <p:spPr>
          <a:xfrm>
            <a:off x="635" y="532130"/>
            <a:ext cx="12191365" cy="720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标题 3"/>
          <p:cNvSpPr>
            <a:spLocks noGrp="1"/>
          </p:cNvSpPr>
          <p:nvPr>
            <p:ph type="title" hasCustomPrompt="1"/>
            <p:custDataLst>
              <p:tags r:id="rId1"/>
            </p:custDataLst>
          </p:nvPr>
        </p:nvSpPr>
        <p:spPr>
          <a:xfrm>
            <a:off x="635" y="0"/>
            <a:ext cx="10464800" cy="532130"/>
          </a:xfrm>
        </p:spPr>
        <p:txBody>
          <a:bodyPr vert="horz" lIns="90000" tIns="46800" rIns="90000" bIns="46800" rtlCol="0" anchor="ctr" anchorCtr="0">
            <a:noAutofit/>
          </a:bodyPr>
          <a:lstStyle>
            <a:lvl1pPr>
              <a:defRPr sz="3600">
                <a:latin typeface="+mj-ea"/>
                <a:ea typeface="+mj-ea"/>
              </a:defRPr>
            </a:lvl1pPr>
          </a:lstStyle>
          <a:p>
            <a:pPr lvl="0"/>
            <a:r>
              <a:rPr lang="zh-CN" altLang="en-US" dirty="0">
                <a:sym typeface="+mn-ea"/>
              </a:rPr>
              <a:t>单击此处编辑标题</a:t>
            </a:r>
            <a:endParaRPr lang="zh-CN" altLang="en-US" dirty="0"/>
          </a:p>
        </p:txBody>
      </p:sp>
      <p:sp>
        <p:nvSpPr>
          <p:cNvPr id="10" name="文本占位符 9"/>
          <p:cNvSpPr>
            <a:spLocks noGrp="1"/>
          </p:cNvSpPr>
          <p:nvPr>
            <p:ph type="body" idx="13" hasCustomPrompt="1"/>
            <p:custDataLst>
              <p:tags r:id="rId2"/>
            </p:custDataLst>
          </p:nvPr>
        </p:nvSpPr>
        <p:spPr>
          <a:xfrm>
            <a:off x="614400" y="6655058"/>
            <a:ext cx="2171998" cy="260635"/>
          </a:xfrm>
        </p:spPr>
        <p:txBody>
          <a:bodyPr lIns="101600" tIns="38100" rIns="76200" bIns="38100" anchor="t" anchorCtr="0">
            <a:noAutofit/>
          </a:bodyPr>
          <a:lstStyle>
            <a:lvl1pPr marL="0" indent="0" algn="l">
              <a:lnSpc>
                <a:spcPct val="100000"/>
              </a:lnSpc>
              <a:buNone/>
              <a:defRPr sz="1000" b="1" spc="200">
                <a:solidFill>
                  <a:schemeClr val="tx1">
                    <a:lumMod val="75000"/>
                    <a:lumOff val="25000"/>
                  </a:schemeClr>
                </a:solidFill>
                <a:latin typeface="+mj-ea"/>
                <a:ea typeface="+mj-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单击此处编辑数据来源</a:t>
            </a:r>
          </a:p>
        </p:txBody>
      </p:sp>
      <p:sp>
        <p:nvSpPr>
          <p:cNvPr id="3" name="文本占位符 2">
            <a:extLst>
              <a:ext uri="{FF2B5EF4-FFF2-40B4-BE49-F238E27FC236}">
                <a16:creationId xmlns:a16="http://schemas.microsoft.com/office/drawing/2014/main" id="{DE256F3E-8826-EAFB-5572-A9DF4CAC254E}"/>
              </a:ext>
            </a:extLst>
          </p:cNvPr>
          <p:cNvSpPr>
            <a:spLocks noGrp="1"/>
          </p:cNvSpPr>
          <p:nvPr>
            <p:ph idx="1"/>
            <p:custDataLst>
              <p:tags r:id="rId3"/>
            </p:custDataLst>
          </p:nvPr>
        </p:nvSpPr>
        <p:spPr>
          <a:xfrm>
            <a:off x="118361" y="621983"/>
            <a:ext cx="3783368" cy="2765937"/>
          </a:xfrm>
          <a:prstGeom prst="rect">
            <a:avLst/>
          </a:prstGeom>
        </p:spPr>
        <p:txBody>
          <a:bodyPr vert="horz" lIns="90000" tIns="46800" rIns="90000" bIns="4680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ltLang="en-US" dirty="0"/>
          </a:p>
        </p:txBody>
      </p:sp>
      <p:sp>
        <p:nvSpPr>
          <p:cNvPr id="6" name="文本框 5">
            <a:extLst>
              <a:ext uri="{FF2B5EF4-FFF2-40B4-BE49-F238E27FC236}">
                <a16:creationId xmlns:a16="http://schemas.microsoft.com/office/drawing/2014/main" id="{BB628D62-4925-FD8E-F239-638872AC5299}"/>
              </a:ext>
            </a:extLst>
          </p:cNvPr>
          <p:cNvSpPr txBox="1"/>
          <p:nvPr userDrawn="1"/>
        </p:nvSpPr>
        <p:spPr>
          <a:xfrm>
            <a:off x="-14276" y="6644221"/>
            <a:ext cx="723403" cy="246221"/>
          </a:xfrm>
          <a:prstGeom prst="rect">
            <a:avLst/>
          </a:prstGeom>
          <a:noFill/>
        </p:spPr>
        <p:txBody>
          <a:bodyPr wrap="square" rtlCol="0">
            <a:spAutoFit/>
          </a:bodyPr>
          <a:lstStyle/>
          <a:p>
            <a:r>
              <a:rPr lang="zh-CN" altLang="en-US" sz="1000" b="1" dirty="0">
                <a:latin typeface="+mj-ea"/>
                <a:ea typeface="+mj-ea"/>
              </a:rPr>
              <a:t>资料来源：</a:t>
            </a:r>
          </a:p>
        </p:txBody>
      </p:sp>
      <p:sp>
        <p:nvSpPr>
          <p:cNvPr id="13" name="文本占位符 2">
            <a:extLst>
              <a:ext uri="{FF2B5EF4-FFF2-40B4-BE49-F238E27FC236}">
                <a16:creationId xmlns:a16="http://schemas.microsoft.com/office/drawing/2014/main" id="{1BD248F0-4DFF-9205-3D79-C53E66B77468}"/>
              </a:ext>
            </a:extLst>
          </p:cNvPr>
          <p:cNvSpPr>
            <a:spLocks noGrp="1"/>
          </p:cNvSpPr>
          <p:nvPr>
            <p:ph idx="15"/>
            <p:custDataLst>
              <p:tags r:id="rId4"/>
            </p:custDataLst>
          </p:nvPr>
        </p:nvSpPr>
        <p:spPr>
          <a:xfrm>
            <a:off x="118361" y="3585488"/>
            <a:ext cx="3783368" cy="2765937"/>
          </a:xfrm>
          <a:prstGeom prst="rect">
            <a:avLst/>
          </a:prstGeom>
        </p:spPr>
        <p:txBody>
          <a:bodyPr vert="horz" lIns="90000" tIns="46800" rIns="90000" bIns="4680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ltLang="en-US" dirty="0"/>
          </a:p>
        </p:txBody>
      </p:sp>
      <p:sp>
        <p:nvSpPr>
          <p:cNvPr id="5" name="文本占位符 2">
            <a:extLst>
              <a:ext uri="{FF2B5EF4-FFF2-40B4-BE49-F238E27FC236}">
                <a16:creationId xmlns:a16="http://schemas.microsoft.com/office/drawing/2014/main" id="{ABBC558D-124E-B845-DBC8-4E2DC34C8C5C}"/>
              </a:ext>
            </a:extLst>
          </p:cNvPr>
          <p:cNvSpPr>
            <a:spLocks noGrp="1"/>
          </p:cNvSpPr>
          <p:nvPr>
            <p:ph idx="16"/>
            <p:custDataLst>
              <p:tags r:id="rId5"/>
            </p:custDataLst>
          </p:nvPr>
        </p:nvSpPr>
        <p:spPr>
          <a:xfrm>
            <a:off x="4204316" y="621983"/>
            <a:ext cx="3783368" cy="2765937"/>
          </a:xfrm>
          <a:prstGeom prst="rect">
            <a:avLst/>
          </a:prstGeom>
        </p:spPr>
        <p:txBody>
          <a:bodyPr vert="horz" lIns="90000" tIns="46800" rIns="90000" bIns="4680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ltLang="en-US" dirty="0"/>
          </a:p>
        </p:txBody>
      </p:sp>
      <p:sp>
        <p:nvSpPr>
          <p:cNvPr id="11" name="文本占位符 2">
            <a:extLst>
              <a:ext uri="{FF2B5EF4-FFF2-40B4-BE49-F238E27FC236}">
                <a16:creationId xmlns:a16="http://schemas.microsoft.com/office/drawing/2014/main" id="{59860853-FB3A-DB79-0C56-E04A494B3C41}"/>
              </a:ext>
            </a:extLst>
          </p:cNvPr>
          <p:cNvSpPr>
            <a:spLocks noGrp="1"/>
          </p:cNvSpPr>
          <p:nvPr>
            <p:ph idx="17"/>
            <p:custDataLst>
              <p:tags r:id="rId6"/>
            </p:custDataLst>
          </p:nvPr>
        </p:nvSpPr>
        <p:spPr>
          <a:xfrm>
            <a:off x="4204316" y="3585488"/>
            <a:ext cx="3783368" cy="2765937"/>
          </a:xfrm>
          <a:prstGeom prst="rect">
            <a:avLst/>
          </a:prstGeom>
        </p:spPr>
        <p:txBody>
          <a:bodyPr vert="horz" lIns="90000" tIns="46800" rIns="90000" bIns="4680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ltLang="en-US" dirty="0"/>
          </a:p>
        </p:txBody>
      </p:sp>
      <p:sp>
        <p:nvSpPr>
          <p:cNvPr id="14" name="文本占位符 2">
            <a:extLst>
              <a:ext uri="{FF2B5EF4-FFF2-40B4-BE49-F238E27FC236}">
                <a16:creationId xmlns:a16="http://schemas.microsoft.com/office/drawing/2014/main" id="{6AC49DD8-E8E0-AAA0-8F49-CD82065DDED7}"/>
              </a:ext>
            </a:extLst>
          </p:cNvPr>
          <p:cNvSpPr>
            <a:spLocks noGrp="1"/>
          </p:cNvSpPr>
          <p:nvPr>
            <p:ph idx="18"/>
            <p:custDataLst>
              <p:tags r:id="rId7"/>
            </p:custDataLst>
          </p:nvPr>
        </p:nvSpPr>
        <p:spPr>
          <a:xfrm>
            <a:off x="8250010" y="621983"/>
            <a:ext cx="3783368" cy="2765937"/>
          </a:xfrm>
          <a:prstGeom prst="rect">
            <a:avLst/>
          </a:prstGeom>
        </p:spPr>
        <p:txBody>
          <a:bodyPr vert="horz" lIns="90000" tIns="46800" rIns="90000" bIns="46800" rtlCol="0">
            <a:normAutofit/>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16" name="文本占位符 2">
            <a:extLst>
              <a:ext uri="{FF2B5EF4-FFF2-40B4-BE49-F238E27FC236}">
                <a16:creationId xmlns:a16="http://schemas.microsoft.com/office/drawing/2014/main" id="{C0869892-09A9-16FD-81E0-242FF2D0C2B0}"/>
              </a:ext>
            </a:extLst>
          </p:cNvPr>
          <p:cNvSpPr>
            <a:spLocks noGrp="1"/>
          </p:cNvSpPr>
          <p:nvPr>
            <p:ph idx="19"/>
            <p:custDataLst>
              <p:tags r:id="rId8"/>
            </p:custDataLst>
          </p:nvPr>
        </p:nvSpPr>
        <p:spPr>
          <a:xfrm>
            <a:off x="8250010" y="3585488"/>
            <a:ext cx="3783368" cy="2765937"/>
          </a:xfrm>
          <a:prstGeom prst="rect">
            <a:avLst/>
          </a:prstGeom>
        </p:spPr>
        <p:txBody>
          <a:bodyPr vert="horz" lIns="90000" tIns="46800" rIns="90000" bIns="4680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ltLang="en-US" dirty="0"/>
          </a:p>
        </p:txBody>
      </p:sp>
      <p:pic>
        <p:nvPicPr>
          <p:cNvPr id="15" name="图片 14">
            <a:extLst>
              <a:ext uri="{FF2B5EF4-FFF2-40B4-BE49-F238E27FC236}">
                <a16:creationId xmlns:a16="http://schemas.microsoft.com/office/drawing/2014/main" id="{7E754DDE-2B27-5939-A777-C2E64A301BF4}"/>
              </a:ext>
            </a:extLst>
          </p:cNvPr>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10758450" y="29226"/>
            <a:ext cx="1274928" cy="502904"/>
          </a:xfrm>
          <a:prstGeom prst="rect">
            <a:avLst/>
          </a:prstGeom>
        </p:spPr>
      </p:pic>
    </p:spTree>
    <p:extLst>
      <p:ext uri="{BB962C8B-B14F-4D97-AF65-F5344CB8AC3E}">
        <p14:creationId xmlns:p14="http://schemas.microsoft.com/office/powerpoint/2010/main" val="4292539695"/>
      </p:ext>
    </p:extLst>
  </p:cSld>
  <p:clrMapOvr>
    <a:masterClrMapping/>
  </p:clrMapOvr>
  <p:extLst>
    <p:ext uri="{DCECCB84-F9BA-43D5-87BE-67443E8EF086}">
      <p15:sldGuideLst xmlns:p15="http://schemas.microsoft.com/office/powerpoint/2012/main">
        <p15:guide id="1" pos="257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5_普通常用板式">
    <p:spTree>
      <p:nvGrpSpPr>
        <p:cNvPr id="1" name=""/>
        <p:cNvGrpSpPr/>
        <p:nvPr/>
      </p:nvGrpSpPr>
      <p:grpSpPr>
        <a:xfrm>
          <a:off x="0" y="0"/>
          <a:ext cx="0" cy="0"/>
          <a:chOff x="0" y="0"/>
          <a:chExt cx="0" cy="0"/>
        </a:xfrm>
      </p:grpSpPr>
      <p:sp>
        <p:nvSpPr>
          <p:cNvPr id="7" name="矩形 6"/>
          <p:cNvSpPr/>
          <p:nvPr userDrawn="1"/>
        </p:nvSpPr>
        <p:spPr>
          <a:xfrm>
            <a:off x="3192145" y="6675120"/>
            <a:ext cx="9000000" cy="1800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userDrawn="1"/>
        </p:nvSpPr>
        <p:spPr>
          <a:xfrm>
            <a:off x="0" y="6495415"/>
            <a:ext cx="9000000" cy="17970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标题 3"/>
          <p:cNvSpPr>
            <a:spLocks noGrp="1"/>
          </p:cNvSpPr>
          <p:nvPr>
            <p:ph type="title" hasCustomPrompt="1"/>
            <p:custDataLst>
              <p:tags r:id="rId1"/>
            </p:custDataLst>
          </p:nvPr>
        </p:nvSpPr>
        <p:spPr>
          <a:xfrm>
            <a:off x="635" y="0"/>
            <a:ext cx="10464800" cy="532130"/>
          </a:xfrm>
        </p:spPr>
        <p:txBody>
          <a:bodyPr vert="horz" lIns="90000" tIns="46800" rIns="90000" bIns="46800" rtlCol="0" anchor="ctr" anchorCtr="0">
            <a:noAutofit/>
          </a:bodyPr>
          <a:lstStyle>
            <a:lvl1pPr>
              <a:defRPr sz="3600">
                <a:latin typeface="+mj-ea"/>
                <a:ea typeface="+mj-ea"/>
              </a:defRPr>
            </a:lvl1pPr>
          </a:lstStyle>
          <a:p>
            <a:pPr lvl="0"/>
            <a:r>
              <a:rPr lang="zh-CN" altLang="en-US" dirty="0">
                <a:sym typeface="+mn-ea"/>
              </a:rPr>
              <a:t>单击此处编辑标题</a:t>
            </a:r>
            <a:endParaRPr lang="zh-CN" altLang="en-US" dirty="0"/>
          </a:p>
        </p:txBody>
      </p:sp>
      <p:sp>
        <p:nvSpPr>
          <p:cNvPr id="10" name="文本占位符 9"/>
          <p:cNvSpPr>
            <a:spLocks noGrp="1"/>
          </p:cNvSpPr>
          <p:nvPr>
            <p:ph type="body" idx="13" hasCustomPrompt="1"/>
            <p:custDataLst>
              <p:tags r:id="rId2"/>
            </p:custDataLst>
          </p:nvPr>
        </p:nvSpPr>
        <p:spPr>
          <a:xfrm>
            <a:off x="614400" y="6655058"/>
            <a:ext cx="2171998" cy="260635"/>
          </a:xfrm>
        </p:spPr>
        <p:txBody>
          <a:bodyPr lIns="101600" tIns="38100" rIns="76200" bIns="38100" anchor="t" anchorCtr="0">
            <a:noAutofit/>
          </a:bodyPr>
          <a:lstStyle>
            <a:lvl1pPr marL="0" indent="0" algn="l">
              <a:lnSpc>
                <a:spcPct val="100000"/>
              </a:lnSpc>
              <a:buNone/>
              <a:defRPr sz="1000" b="1" spc="200">
                <a:solidFill>
                  <a:schemeClr val="tx1">
                    <a:lumMod val="75000"/>
                    <a:lumOff val="25000"/>
                  </a:schemeClr>
                </a:solidFill>
                <a:latin typeface="+mj-ea"/>
                <a:ea typeface="+mj-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单击此处编辑数据来源</a:t>
            </a:r>
          </a:p>
        </p:txBody>
      </p:sp>
      <p:sp>
        <p:nvSpPr>
          <p:cNvPr id="3" name="文本占位符 2">
            <a:extLst>
              <a:ext uri="{FF2B5EF4-FFF2-40B4-BE49-F238E27FC236}">
                <a16:creationId xmlns:a16="http://schemas.microsoft.com/office/drawing/2014/main" id="{DE256F3E-8826-EAFB-5572-A9DF4CAC254E}"/>
              </a:ext>
            </a:extLst>
          </p:cNvPr>
          <p:cNvSpPr>
            <a:spLocks noGrp="1"/>
          </p:cNvSpPr>
          <p:nvPr>
            <p:ph idx="1"/>
            <p:custDataLst>
              <p:tags r:id="rId3"/>
            </p:custDataLst>
          </p:nvPr>
        </p:nvSpPr>
        <p:spPr>
          <a:xfrm>
            <a:off x="118361" y="604317"/>
            <a:ext cx="2881639" cy="2765937"/>
          </a:xfrm>
          <a:prstGeom prst="rect">
            <a:avLst/>
          </a:prstGeom>
        </p:spPr>
        <p:txBody>
          <a:bodyPr vert="horz" lIns="90000" tIns="46800" rIns="90000" bIns="4680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ltLang="en-US" dirty="0"/>
          </a:p>
        </p:txBody>
      </p:sp>
      <p:sp>
        <p:nvSpPr>
          <p:cNvPr id="6" name="文本框 5">
            <a:extLst>
              <a:ext uri="{FF2B5EF4-FFF2-40B4-BE49-F238E27FC236}">
                <a16:creationId xmlns:a16="http://schemas.microsoft.com/office/drawing/2014/main" id="{BB628D62-4925-FD8E-F239-638872AC5299}"/>
              </a:ext>
            </a:extLst>
          </p:cNvPr>
          <p:cNvSpPr txBox="1"/>
          <p:nvPr userDrawn="1"/>
        </p:nvSpPr>
        <p:spPr>
          <a:xfrm>
            <a:off x="-14276" y="6644221"/>
            <a:ext cx="723403" cy="246221"/>
          </a:xfrm>
          <a:prstGeom prst="rect">
            <a:avLst/>
          </a:prstGeom>
          <a:noFill/>
        </p:spPr>
        <p:txBody>
          <a:bodyPr wrap="square" rtlCol="0">
            <a:spAutoFit/>
          </a:bodyPr>
          <a:lstStyle/>
          <a:p>
            <a:r>
              <a:rPr lang="zh-CN" altLang="en-US" sz="1000" b="1" dirty="0">
                <a:latin typeface="+mj-ea"/>
                <a:ea typeface="+mj-ea"/>
              </a:rPr>
              <a:t>资料来源：</a:t>
            </a:r>
          </a:p>
        </p:txBody>
      </p:sp>
      <p:sp>
        <p:nvSpPr>
          <p:cNvPr id="13" name="文本占位符 2">
            <a:extLst>
              <a:ext uri="{FF2B5EF4-FFF2-40B4-BE49-F238E27FC236}">
                <a16:creationId xmlns:a16="http://schemas.microsoft.com/office/drawing/2014/main" id="{1BD248F0-4DFF-9205-3D79-C53E66B77468}"/>
              </a:ext>
            </a:extLst>
          </p:cNvPr>
          <p:cNvSpPr>
            <a:spLocks noGrp="1"/>
          </p:cNvSpPr>
          <p:nvPr>
            <p:ph idx="15"/>
            <p:custDataLst>
              <p:tags r:id="rId4"/>
            </p:custDataLst>
          </p:nvPr>
        </p:nvSpPr>
        <p:spPr>
          <a:xfrm>
            <a:off x="118361" y="3585488"/>
            <a:ext cx="3783368" cy="2765937"/>
          </a:xfrm>
          <a:prstGeom prst="rect">
            <a:avLst/>
          </a:prstGeom>
        </p:spPr>
        <p:txBody>
          <a:bodyPr vert="horz" lIns="90000" tIns="46800" rIns="90000" bIns="4680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ltLang="en-US" dirty="0"/>
          </a:p>
        </p:txBody>
      </p:sp>
      <p:sp>
        <p:nvSpPr>
          <p:cNvPr id="11" name="文本占位符 2">
            <a:extLst>
              <a:ext uri="{FF2B5EF4-FFF2-40B4-BE49-F238E27FC236}">
                <a16:creationId xmlns:a16="http://schemas.microsoft.com/office/drawing/2014/main" id="{59860853-FB3A-DB79-0C56-E04A494B3C41}"/>
              </a:ext>
            </a:extLst>
          </p:cNvPr>
          <p:cNvSpPr>
            <a:spLocks noGrp="1"/>
          </p:cNvSpPr>
          <p:nvPr>
            <p:ph idx="17"/>
            <p:custDataLst>
              <p:tags r:id="rId5"/>
            </p:custDataLst>
          </p:nvPr>
        </p:nvSpPr>
        <p:spPr>
          <a:xfrm>
            <a:off x="4204316" y="3585488"/>
            <a:ext cx="3783368" cy="2765937"/>
          </a:xfrm>
          <a:prstGeom prst="rect">
            <a:avLst/>
          </a:prstGeom>
        </p:spPr>
        <p:txBody>
          <a:bodyPr vert="horz" lIns="90000" tIns="46800" rIns="90000" bIns="4680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ltLang="en-US" dirty="0"/>
          </a:p>
        </p:txBody>
      </p:sp>
      <p:sp>
        <p:nvSpPr>
          <p:cNvPr id="16" name="文本占位符 2">
            <a:extLst>
              <a:ext uri="{FF2B5EF4-FFF2-40B4-BE49-F238E27FC236}">
                <a16:creationId xmlns:a16="http://schemas.microsoft.com/office/drawing/2014/main" id="{C0869892-09A9-16FD-81E0-242FF2D0C2B0}"/>
              </a:ext>
            </a:extLst>
          </p:cNvPr>
          <p:cNvSpPr>
            <a:spLocks noGrp="1"/>
          </p:cNvSpPr>
          <p:nvPr>
            <p:ph idx="19"/>
            <p:custDataLst>
              <p:tags r:id="rId6"/>
            </p:custDataLst>
          </p:nvPr>
        </p:nvSpPr>
        <p:spPr>
          <a:xfrm>
            <a:off x="8250010" y="3585488"/>
            <a:ext cx="3783368" cy="2765937"/>
          </a:xfrm>
          <a:prstGeom prst="rect">
            <a:avLst/>
          </a:prstGeom>
        </p:spPr>
        <p:txBody>
          <a:bodyPr vert="horz" lIns="90000" tIns="46800" rIns="90000" bIns="4680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ltLang="en-US" dirty="0"/>
          </a:p>
        </p:txBody>
      </p:sp>
      <p:sp>
        <p:nvSpPr>
          <p:cNvPr id="12" name="文本占位符 2">
            <a:extLst>
              <a:ext uri="{FF2B5EF4-FFF2-40B4-BE49-F238E27FC236}">
                <a16:creationId xmlns:a16="http://schemas.microsoft.com/office/drawing/2014/main" id="{8EEDBE6C-BB30-8800-4F09-579F88C467A2}"/>
              </a:ext>
            </a:extLst>
          </p:cNvPr>
          <p:cNvSpPr>
            <a:spLocks noGrp="1"/>
          </p:cNvSpPr>
          <p:nvPr>
            <p:ph idx="20"/>
            <p:custDataLst>
              <p:tags r:id="rId7"/>
            </p:custDataLst>
          </p:nvPr>
        </p:nvSpPr>
        <p:spPr>
          <a:xfrm>
            <a:off x="3142361" y="604317"/>
            <a:ext cx="2881639" cy="2765937"/>
          </a:xfrm>
          <a:prstGeom prst="rect">
            <a:avLst/>
          </a:prstGeom>
        </p:spPr>
        <p:txBody>
          <a:bodyPr vert="horz" lIns="90000" tIns="46800" rIns="90000" bIns="4680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ltLang="en-US" dirty="0"/>
          </a:p>
        </p:txBody>
      </p:sp>
      <p:sp>
        <p:nvSpPr>
          <p:cNvPr id="19" name="文本占位符 2">
            <a:extLst>
              <a:ext uri="{FF2B5EF4-FFF2-40B4-BE49-F238E27FC236}">
                <a16:creationId xmlns:a16="http://schemas.microsoft.com/office/drawing/2014/main" id="{075AFF7A-2DDA-25F5-03C5-80B2E1194FC1}"/>
              </a:ext>
            </a:extLst>
          </p:cNvPr>
          <p:cNvSpPr>
            <a:spLocks noGrp="1"/>
          </p:cNvSpPr>
          <p:nvPr>
            <p:ph idx="21"/>
            <p:custDataLst>
              <p:tags r:id="rId8"/>
            </p:custDataLst>
          </p:nvPr>
        </p:nvSpPr>
        <p:spPr>
          <a:xfrm>
            <a:off x="6150014" y="604317"/>
            <a:ext cx="2881639" cy="2765937"/>
          </a:xfrm>
          <a:prstGeom prst="rect">
            <a:avLst/>
          </a:prstGeom>
        </p:spPr>
        <p:txBody>
          <a:bodyPr vert="horz" lIns="90000" tIns="46800" rIns="90000" bIns="4680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ltLang="en-US" dirty="0"/>
          </a:p>
        </p:txBody>
      </p:sp>
      <p:sp>
        <p:nvSpPr>
          <p:cNvPr id="20" name="文本占位符 2">
            <a:extLst>
              <a:ext uri="{FF2B5EF4-FFF2-40B4-BE49-F238E27FC236}">
                <a16:creationId xmlns:a16="http://schemas.microsoft.com/office/drawing/2014/main" id="{BBF7F145-06D7-9341-ADDD-B8FF3B6E2C4B}"/>
              </a:ext>
            </a:extLst>
          </p:cNvPr>
          <p:cNvSpPr>
            <a:spLocks noGrp="1"/>
          </p:cNvSpPr>
          <p:nvPr>
            <p:ph idx="22"/>
            <p:custDataLst>
              <p:tags r:id="rId9"/>
            </p:custDataLst>
          </p:nvPr>
        </p:nvSpPr>
        <p:spPr>
          <a:xfrm>
            <a:off x="9174014" y="604317"/>
            <a:ext cx="2881639" cy="2765937"/>
          </a:xfrm>
          <a:prstGeom prst="rect">
            <a:avLst/>
          </a:prstGeom>
        </p:spPr>
        <p:txBody>
          <a:bodyPr vert="horz" lIns="90000" tIns="46800" rIns="90000" bIns="4680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ltLang="en-US" dirty="0"/>
          </a:p>
        </p:txBody>
      </p:sp>
      <p:pic>
        <p:nvPicPr>
          <p:cNvPr id="9" name="图片 8">
            <a:extLst>
              <a:ext uri="{FF2B5EF4-FFF2-40B4-BE49-F238E27FC236}">
                <a16:creationId xmlns:a16="http://schemas.microsoft.com/office/drawing/2014/main" id="{9B454EEB-EBA2-511E-AE47-43D84ECF8C59}"/>
              </a:ext>
            </a:extLst>
          </p:cNvPr>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10818361" y="79670"/>
            <a:ext cx="1238546" cy="488553"/>
          </a:xfrm>
          <a:prstGeom prst="rect">
            <a:avLst/>
          </a:prstGeom>
        </p:spPr>
      </p:pic>
    </p:spTree>
    <p:extLst>
      <p:ext uri="{BB962C8B-B14F-4D97-AF65-F5344CB8AC3E}">
        <p14:creationId xmlns:p14="http://schemas.microsoft.com/office/powerpoint/2010/main" val="624956667"/>
      </p:ext>
    </p:extLst>
  </p:cSld>
  <p:clrMapOvr>
    <a:masterClrMapping/>
  </p:clrMapOvr>
  <p:extLst>
    <p:ext uri="{DCECCB84-F9BA-43D5-87BE-67443E8EF086}">
      <p15:sldGuideLst xmlns:p15="http://schemas.microsoft.com/office/powerpoint/2012/main">
        <p15:guide id="1" pos="2570">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tags" Target="../tags/tag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tags" Target="../tags/tag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ags" Target="../tags/tag2.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1"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36"/>
            </p:custDataLst>
          </p:nvPr>
        </p:nvSpPr>
        <p:spPr>
          <a:xfrm>
            <a:off x="180561" y="96672"/>
            <a:ext cx="11832473" cy="705600"/>
          </a:xfrm>
          <a:prstGeom prst="rect">
            <a:avLst/>
          </a:prstGeom>
        </p:spPr>
        <p:txBody>
          <a:bodyPr vert="horz" lIns="90170" tIns="46990" rIns="90170" bIns="46990" rtlCol="0" anchor="ctr" anchorCtr="0">
            <a:normAutofit/>
          </a:bodyPr>
          <a:lstStyle/>
          <a:p>
            <a:r>
              <a:rPr lang="zh-CN" altLang="en-US" dirty="0"/>
              <a:t>单击此处编辑母版标题样式</a:t>
            </a:r>
          </a:p>
        </p:txBody>
      </p:sp>
      <p:sp>
        <p:nvSpPr>
          <p:cNvPr id="3" name="文本占位符 2"/>
          <p:cNvSpPr>
            <a:spLocks noGrp="1"/>
          </p:cNvSpPr>
          <p:nvPr>
            <p:ph type="body" idx="1"/>
            <p:custDataLst>
              <p:tags r:id="rId37"/>
            </p:custDataLst>
          </p:nvPr>
        </p:nvSpPr>
        <p:spPr>
          <a:xfrm>
            <a:off x="114300" y="981000"/>
            <a:ext cx="11832472" cy="5369284"/>
          </a:xfrm>
          <a:prstGeom prst="rect">
            <a:avLst/>
          </a:prstGeom>
        </p:spPr>
        <p:txBody>
          <a:bodyPr vert="horz" lIns="90000" tIns="46800" rIns="90000" bIns="4680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矩形 3">
            <a:extLst>
              <a:ext uri="{FF2B5EF4-FFF2-40B4-BE49-F238E27FC236}">
                <a16:creationId xmlns:a16="http://schemas.microsoft.com/office/drawing/2014/main" id="{0A90C6A1-F20E-1197-9DCF-0514C4EDDEDC}"/>
              </a:ext>
            </a:extLst>
          </p:cNvPr>
          <p:cNvSpPr/>
          <p:nvPr userDrawn="1"/>
        </p:nvSpPr>
        <p:spPr>
          <a:xfrm>
            <a:off x="-1680000" y="1669434"/>
            <a:ext cx="1584000" cy="168756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83FB2F75-8107-9034-333C-9B854DAD6F2E}"/>
              </a:ext>
            </a:extLst>
          </p:cNvPr>
          <p:cNvSpPr txBox="1"/>
          <p:nvPr userDrawn="1"/>
        </p:nvSpPr>
        <p:spPr>
          <a:xfrm>
            <a:off x="-1320000" y="1669434"/>
            <a:ext cx="936000" cy="369332"/>
          </a:xfrm>
          <a:prstGeom prst="rect">
            <a:avLst/>
          </a:prstGeom>
          <a:noFill/>
        </p:spPr>
        <p:txBody>
          <a:bodyPr wrap="square" rtlCol="0">
            <a:spAutoFit/>
          </a:bodyPr>
          <a:lstStyle/>
          <a:p>
            <a:r>
              <a:rPr lang="zh-CN" altLang="en-US" dirty="0"/>
              <a:t>主色调</a:t>
            </a:r>
          </a:p>
        </p:txBody>
      </p:sp>
      <p:sp>
        <p:nvSpPr>
          <p:cNvPr id="6" name="矩形 5">
            <a:extLst>
              <a:ext uri="{FF2B5EF4-FFF2-40B4-BE49-F238E27FC236}">
                <a16:creationId xmlns:a16="http://schemas.microsoft.com/office/drawing/2014/main" id="{45E2A5C6-613D-5A25-9C40-7F09592B4BEB}"/>
              </a:ext>
            </a:extLst>
          </p:cNvPr>
          <p:cNvSpPr/>
          <p:nvPr userDrawn="1"/>
        </p:nvSpPr>
        <p:spPr>
          <a:xfrm>
            <a:off x="-1608000" y="2061000"/>
            <a:ext cx="1440000" cy="369332"/>
          </a:xfrm>
          <a:prstGeom prst="rect">
            <a:avLst/>
          </a:prstGeom>
          <a:solidFill>
            <a:srgbClr val="FFBA55"/>
          </a:solidFill>
          <a:ln>
            <a:solidFill>
              <a:srgbClr val="FFBA5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255/186/85</a:t>
            </a:r>
            <a:endParaRPr lang="zh-CN" altLang="en-US" dirty="0"/>
          </a:p>
        </p:txBody>
      </p:sp>
      <p:sp>
        <p:nvSpPr>
          <p:cNvPr id="7" name="矩形 6">
            <a:extLst>
              <a:ext uri="{FF2B5EF4-FFF2-40B4-BE49-F238E27FC236}">
                <a16:creationId xmlns:a16="http://schemas.microsoft.com/office/drawing/2014/main" id="{AC61B48A-19AE-E2AD-FEEF-78755F01CD31}"/>
              </a:ext>
            </a:extLst>
          </p:cNvPr>
          <p:cNvSpPr/>
          <p:nvPr userDrawn="1"/>
        </p:nvSpPr>
        <p:spPr>
          <a:xfrm>
            <a:off x="-1617550" y="2637232"/>
            <a:ext cx="1440000" cy="369332"/>
          </a:xfrm>
          <a:prstGeom prst="rect">
            <a:avLst/>
          </a:prstGeom>
          <a:solidFill>
            <a:srgbClr val="2094CE"/>
          </a:solidFill>
          <a:ln>
            <a:solidFill>
              <a:srgbClr val="2094C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32/148/206</a:t>
            </a:r>
            <a:endParaRPr lang="zh-CN" altLang="en-US" dirty="0"/>
          </a:p>
        </p:txBody>
      </p:sp>
    </p:spTree>
    <p:custDataLst>
      <p:tags r:id="rId35"/>
    </p:custDataLst>
  </p:cSld>
  <p:clrMap bg1="lt1" tx1="dk1" bg2="lt2" tx2="dk2" accent1="accent1" accent2="accent2" accent3="accent3" accent4="accent4" accent5="accent5" accent6="accent6" hlink="hlink" folHlink="folHlink"/>
  <p:sldLayoutIdLst>
    <p:sldLayoutId id="2147483649" r:id="rId1"/>
    <p:sldLayoutId id="2147483685" r:id="rId2"/>
    <p:sldLayoutId id="2147483673" r:id="rId3"/>
    <p:sldLayoutId id="2147483650" r:id="rId4"/>
    <p:sldLayoutId id="2147483669" r:id="rId5"/>
    <p:sldLayoutId id="2147483670" r:id="rId6"/>
    <p:sldLayoutId id="2147483674" r:id="rId7"/>
    <p:sldLayoutId id="2147483671" r:id="rId8"/>
    <p:sldLayoutId id="2147483672" r:id="rId9"/>
    <p:sldLayoutId id="2147483675" r:id="rId10"/>
    <p:sldLayoutId id="2147483651" r:id="rId11"/>
    <p:sldLayoutId id="2147483652" r:id="rId12"/>
    <p:sldLayoutId id="2147483691" r:id="rId13"/>
    <p:sldLayoutId id="2147483692" r:id="rId14"/>
    <p:sldLayoutId id="2147483693" r:id="rId15"/>
    <p:sldLayoutId id="2147483653" r:id="rId16"/>
    <p:sldLayoutId id="2147483654" r:id="rId17"/>
    <p:sldLayoutId id="2147483655" r:id="rId18"/>
    <p:sldLayoutId id="2147483678" r:id="rId19"/>
    <p:sldLayoutId id="2147483679" r:id="rId20"/>
    <p:sldLayoutId id="2147483694" r:id="rId21"/>
    <p:sldLayoutId id="2147483680" r:id="rId22"/>
    <p:sldLayoutId id="2147483681" r:id="rId23"/>
    <p:sldLayoutId id="2147483682" r:id="rId24"/>
    <p:sldLayoutId id="2147483683" r:id="rId25"/>
    <p:sldLayoutId id="2147483684" r:id="rId26"/>
    <p:sldLayoutId id="2147483668" r:id="rId27"/>
    <p:sldLayoutId id="2147483686" r:id="rId28"/>
    <p:sldLayoutId id="2147483687" r:id="rId29"/>
    <p:sldLayoutId id="2147483688" r:id="rId30"/>
    <p:sldLayoutId id="2147483689" r:id="rId31"/>
    <p:sldLayoutId id="2147483690" r:id="rId32"/>
    <p:sldLayoutId id="2147483697" r:id="rId33"/>
  </p:sldLayoutIdLst>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36" userDrawn="1">
          <p15:clr>
            <a:srgbClr val="F26B43"/>
          </p15:clr>
        </p15:guide>
        <p15:guide id="2" pos="3840" userDrawn="1">
          <p15:clr>
            <a:srgbClr val="F26B43"/>
          </p15:clr>
        </p15:guide>
        <p15:guide id="3" orient="horz" pos="40" userDrawn="1">
          <p15:clr>
            <a:srgbClr val="F26B43"/>
          </p15:clr>
        </p15:guide>
        <p15:guide id="4" orient="horz" pos="4272" userDrawn="1">
          <p15:clr>
            <a:srgbClr val="F26B43"/>
          </p15:clr>
        </p15:guide>
        <p15:guide id="5" pos="72" userDrawn="1">
          <p15:clr>
            <a:srgbClr val="F26B43"/>
          </p15:clr>
        </p15:guide>
        <p15:guide id="6" pos="7600" userDrawn="1">
          <p15:clr>
            <a:srgbClr val="F26B43"/>
          </p15:clr>
        </p15:guide>
        <p15:guide id="7" orient="horz" pos="80" userDrawn="1">
          <p15:clr>
            <a:srgbClr val="F26B43"/>
          </p15:clr>
        </p15:guide>
        <p15:guide id="8" orient="horz" pos="4232" userDrawn="1">
          <p15:clr>
            <a:srgbClr val="F26B43"/>
          </p15:clr>
        </p15:guide>
        <p15:guide id="9" orient="horz" pos="4184"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灯片编号占位符 5">
            <a:extLst>
              <a:ext uri="{FF2B5EF4-FFF2-40B4-BE49-F238E27FC236}">
                <a16:creationId xmlns:a16="http://schemas.microsoft.com/office/drawing/2014/main" id="{BC789303-E650-4B2D-8F70-BAB9D45D9B99}"/>
              </a:ext>
            </a:extLst>
          </p:cNvPr>
          <p:cNvSpPr>
            <a:spLocks noGrp="1"/>
          </p:cNvSpPr>
          <p:nvPr>
            <p:ph type="sldNum" sz="quarter" idx="4"/>
          </p:nvPr>
        </p:nvSpPr>
        <p:spPr>
          <a:xfrm>
            <a:off x="8610600" y="6356351"/>
            <a:ext cx="2743200" cy="366183"/>
          </a:xfrm>
          <a:prstGeom prst="rect">
            <a:avLst/>
          </a:prstGeom>
        </p:spPr>
        <p:txBody>
          <a:bodyPr vert="horz" lIns="91440" tIns="45720" rIns="91440" bIns="45720" rtlCol="0" anchor="ctr"/>
          <a:lstStyle>
            <a:lvl1pPr algn="r">
              <a:defRPr sz="1600">
                <a:solidFill>
                  <a:schemeClr val="tx1">
                    <a:tint val="75000"/>
                  </a:schemeClr>
                </a:solidFill>
              </a:defRPr>
            </a:lvl1pPr>
          </a:lstStyle>
          <a:p>
            <a:fld id="{B1F703EE-9DF4-4CC1-8EBD-4740FEBD2FF4}" type="slidenum">
              <a:rPr lang="zh-CN" altLang="en-US" smtClean="0"/>
              <a:t>‹#›</a:t>
            </a:fld>
            <a:endParaRPr lang="zh-CN" altLang="en-US"/>
          </a:p>
        </p:txBody>
      </p:sp>
      <p:sp>
        <p:nvSpPr>
          <p:cNvPr id="7" name="任意多边形: 形状 6">
            <a:extLst>
              <a:ext uri="{FF2B5EF4-FFF2-40B4-BE49-F238E27FC236}">
                <a16:creationId xmlns:a16="http://schemas.microsoft.com/office/drawing/2014/main" id="{91584020-E778-42B7-8336-D4F223E5C8BF}"/>
              </a:ext>
            </a:extLst>
          </p:cNvPr>
          <p:cNvSpPr/>
          <p:nvPr userDrawn="1"/>
        </p:nvSpPr>
        <p:spPr>
          <a:xfrm>
            <a:off x="1" y="1500717"/>
            <a:ext cx="1776548" cy="3259968"/>
          </a:xfrm>
          <a:custGeom>
            <a:avLst/>
            <a:gdLst>
              <a:gd name="connsiteX0" fmla="*/ 0 w 1332411"/>
              <a:gd name="connsiteY0" fmla="*/ 0 h 2444976"/>
              <a:gd name="connsiteX1" fmla="*/ 1332411 w 1332411"/>
              <a:gd name="connsiteY1" fmla="*/ 0 h 2444976"/>
              <a:gd name="connsiteX2" fmla="*/ 1332411 w 1332411"/>
              <a:gd name="connsiteY2" fmla="*/ 20119 h 2444976"/>
              <a:gd name="connsiteX3" fmla="*/ 1316220 w 1332411"/>
              <a:gd name="connsiteY3" fmla="*/ 27919 h 2444976"/>
              <a:gd name="connsiteX4" fmla="*/ 605242 w 1332411"/>
              <a:gd name="connsiteY4" fmla="*/ 1222488 h 2444976"/>
              <a:gd name="connsiteX5" fmla="*/ 1316220 w 1332411"/>
              <a:gd name="connsiteY5" fmla="*/ 2417057 h 2444976"/>
              <a:gd name="connsiteX6" fmla="*/ 1332411 w 1332411"/>
              <a:gd name="connsiteY6" fmla="*/ 2424857 h 2444976"/>
              <a:gd name="connsiteX7" fmla="*/ 1332411 w 1332411"/>
              <a:gd name="connsiteY7" fmla="*/ 2444976 h 2444976"/>
              <a:gd name="connsiteX8" fmla="*/ 0 w 1332411"/>
              <a:gd name="connsiteY8" fmla="*/ 2444976 h 2444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2411" h="2444976">
                <a:moveTo>
                  <a:pt x="0" y="0"/>
                </a:moveTo>
                <a:lnTo>
                  <a:pt x="1332411" y="0"/>
                </a:lnTo>
                <a:lnTo>
                  <a:pt x="1332411" y="20119"/>
                </a:lnTo>
                <a:lnTo>
                  <a:pt x="1316220" y="27919"/>
                </a:lnTo>
                <a:cubicBezTo>
                  <a:pt x="892730" y="257973"/>
                  <a:pt x="605242" y="706658"/>
                  <a:pt x="605242" y="1222488"/>
                </a:cubicBezTo>
                <a:cubicBezTo>
                  <a:pt x="605242" y="1738319"/>
                  <a:pt x="892730" y="2187003"/>
                  <a:pt x="1316220" y="2417057"/>
                </a:cubicBezTo>
                <a:lnTo>
                  <a:pt x="1332411" y="2424857"/>
                </a:lnTo>
                <a:lnTo>
                  <a:pt x="1332411" y="2444976"/>
                </a:lnTo>
                <a:lnTo>
                  <a:pt x="0" y="2444976"/>
                </a:lnTo>
                <a:close/>
              </a:path>
            </a:pathLst>
          </a:custGeom>
          <a:solidFill>
            <a:srgbClr val="0070C0"/>
          </a:solidFill>
          <a:ln w="952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000" tIns="14400" rIns="24000" bIns="14400" numCol="1" spcCol="0" rtlCol="0" fromWordArt="0" anchor="ctr" anchorCtr="0" forceAA="0" compatLnSpc="1">
            <a:prstTxWarp prst="textNoShape">
              <a:avLst/>
            </a:prstTxWarp>
            <a:noAutofit/>
          </a:bodyPr>
          <a:lstStyle/>
          <a:p>
            <a:pPr algn="ctr"/>
            <a:endParaRPr lang="zh-CN" altLang="en-US" sz="1600">
              <a:solidFill>
                <a:srgbClr val="000000"/>
              </a:solidFill>
            </a:endParaRPr>
          </a:p>
        </p:txBody>
      </p:sp>
      <p:sp>
        <p:nvSpPr>
          <p:cNvPr id="8" name="椭圆 7">
            <a:extLst>
              <a:ext uri="{FF2B5EF4-FFF2-40B4-BE49-F238E27FC236}">
                <a16:creationId xmlns:a16="http://schemas.microsoft.com/office/drawing/2014/main" id="{8A479E59-A1B5-4F1B-A829-0277A1B9A4D4}"/>
              </a:ext>
            </a:extLst>
          </p:cNvPr>
          <p:cNvSpPr/>
          <p:nvPr userDrawn="1"/>
        </p:nvSpPr>
        <p:spPr>
          <a:xfrm>
            <a:off x="1230812" y="1892652"/>
            <a:ext cx="2391955" cy="2391955"/>
          </a:xfrm>
          <a:prstGeom prst="ellipse">
            <a:avLst/>
          </a:prstGeom>
          <a:solidFill>
            <a:srgbClr val="0070C0"/>
          </a:solidFill>
          <a:ln w="952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000" tIns="14400" rIns="24000" bIns="14400" numCol="1" spcCol="0" rtlCol="0" fromWordArt="0" anchor="ctr" anchorCtr="0" forceAA="0" compatLnSpc="1">
            <a:prstTxWarp prst="textNoShape">
              <a:avLst/>
            </a:prstTxWarp>
            <a:noAutofit/>
          </a:bodyPr>
          <a:lstStyle/>
          <a:p>
            <a:pPr algn="ctr"/>
            <a:endParaRPr lang="zh-CN" altLang="en-US" sz="1600">
              <a:solidFill>
                <a:srgbClr val="000000"/>
              </a:solidFill>
            </a:endParaRPr>
          </a:p>
        </p:txBody>
      </p:sp>
      <p:sp>
        <p:nvSpPr>
          <p:cNvPr id="9" name="文本框 8">
            <a:extLst>
              <a:ext uri="{FF2B5EF4-FFF2-40B4-BE49-F238E27FC236}">
                <a16:creationId xmlns:a16="http://schemas.microsoft.com/office/drawing/2014/main" id="{202FEA6F-98A9-42DF-ADED-D32D8977E47F}"/>
              </a:ext>
            </a:extLst>
          </p:cNvPr>
          <p:cNvSpPr txBox="1"/>
          <p:nvPr userDrawn="1"/>
        </p:nvSpPr>
        <p:spPr>
          <a:xfrm>
            <a:off x="1997166" y="2101668"/>
            <a:ext cx="870857" cy="1625600"/>
          </a:xfrm>
          <a:prstGeom prst="rect">
            <a:avLst/>
          </a:prstGeom>
          <a:noFill/>
          <a:ln>
            <a:noFill/>
          </a:ln>
        </p:spPr>
        <p:txBody>
          <a:bodyPr vert="eaVert" wrap="square" lIns="24000" tIns="24000" rIns="24000" bIns="24000" rtlCol="0" anchor="ctr" anchorCtr="0">
            <a:noAutofit/>
          </a:bodyPr>
          <a:lstStyle/>
          <a:p>
            <a:pPr marL="0" indent="0" algn="ctr">
              <a:spcBef>
                <a:spcPts val="400"/>
              </a:spcBef>
              <a:buSzPct val="80000"/>
              <a:buFontTx/>
              <a:buNone/>
            </a:pPr>
            <a:r>
              <a:rPr lang="zh-CN" altLang="en-US" sz="4267" dirty="0">
                <a:solidFill>
                  <a:schemeClr val="bg1"/>
                </a:solidFill>
                <a:latin typeface="楷体" panose="02010609060101010101" pitchFamily="49" charset="-122"/>
                <a:ea typeface="楷体" panose="02010609060101010101" pitchFamily="49" charset="-122"/>
              </a:rPr>
              <a:t>目录</a:t>
            </a:r>
            <a:endParaRPr lang="zh-CN" altLang="en-US" sz="2400" dirty="0">
              <a:solidFill>
                <a:schemeClr val="bg1"/>
              </a:solidFill>
              <a:latin typeface="楷体" panose="02010609060101010101" pitchFamily="49" charset="-122"/>
              <a:ea typeface="楷体" panose="02010609060101010101" pitchFamily="49" charset="-122"/>
            </a:endParaRPr>
          </a:p>
        </p:txBody>
      </p:sp>
      <p:sp>
        <p:nvSpPr>
          <p:cNvPr id="10" name="椭圆 9">
            <a:extLst>
              <a:ext uri="{FF2B5EF4-FFF2-40B4-BE49-F238E27FC236}">
                <a16:creationId xmlns:a16="http://schemas.microsoft.com/office/drawing/2014/main" id="{935ADD94-55D1-4B51-9900-A8F5AE005929}"/>
              </a:ext>
            </a:extLst>
          </p:cNvPr>
          <p:cNvSpPr/>
          <p:nvPr userDrawn="1"/>
        </p:nvSpPr>
        <p:spPr>
          <a:xfrm>
            <a:off x="3529875" y="1033418"/>
            <a:ext cx="857495" cy="857495"/>
          </a:xfrm>
          <a:prstGeom prst="ellipse">
            <a:avLst/>
          </a:prstGeom>
          <a:solidFill>
            <a:srgbClr val="0070C0"/>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000" tIns="14400" rIns="24000" bIns="14400" numCol="1" spcCol="0" rtlCol="0" fromWordArt="0" anchor="ctr" anchorCtr="0" forceAA="0" compatLnSpc="1">
            <a:prstTxWarp prst="textNoShape">
              <a:avLst/>
            </a:prstTxWarp>
            <a:noAutofit/>
          </a:bodyPr>
          <a:lstStyle/>
          <a:p>
            <a:pPr algn="ctr"/>
            <a:r>
              <a:rPr lang="en-US" altLang="zh-CN" sz="4800" dirty="0">
                <a:solidFill>
                  <a:schemeClr val="bg1"/>
                </a:solidFill>
              </a:rPr>
              <a:t>1</a:t>
            </a:r>
            <a:endParaRPr lang="zh-CN" altLang="en-US" sz="4800" dirty="0">
              <a:solidFill>
                <a:schemeClr val="bg1"/>
              </a:solidFill>
            </a:endParaRPr>
          </a:p>
        </p:txBody>
      </p:sp>
      <p:sp>
        <p:nvSpPr>
          <p:cNvPr id="11" name="椭圆 10">
            <a:extLst>
              <a:ext uri="{FF2B5EF4-FFF2-40B4-BE49-F238E27FC236}">
                <a16:creationId xmlns:a16="http://schemas.microsoft.com/office/drawing/2014/main" id="{A19BF015-428E-44FC-A22C-A03AD63406BC}"/>
              </a:ext>
            </a:extLst>
          </p:cNvPr>
          <p:cNvSpPr/>
          <p:nvPr userDrawn="1"/>
        </p:nvSpPr>
        <p:spPr>
          <a:xfrm>
            <a:off x="4114561" y="3000487"/>
            <a:ext cx="857495" cy="857495"/>
          </a:xfrm>
          <a:prstGeom prst="ellipse">
            <a:avLst/>
          </a:prstGeom>
          <a:solidFill>
            <a:srgbClr val="0070C0"/>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000" tIns="14400" rIns="24000" bIns="14400" numCol="1" spcCol="0" rtlCol="0" fromWordArt="0" anchor="ctr" anchorCtr="0" forceAA="0" compatLnSpc="1">
            <a:prstTxWarp prst="textNoShape">
              <a:avLst/>
            </a:prstTxWarp>
            <a:noAutofit/>
          </a:bodyPr>
          <a:lstStyle/>
          <a:p>
            <a:pPr algn="ctr"/>
            <a:r>
              <a:rPr lang="en-US" altLang="zh-CN" sz="4800" dirty="0">
                <a:solidFill>
                  <a:schemeClr val="bg1"/>
                </a:solidFill>
              </a:rPr>
              <a:t>2</a:t>
            </a:r>
            <a:endParaRPr lang="zh-CN" altLang="en-US" sz="4800" dirty="0">
              <a:solidFill>
                <a:schemeClr val="bg1"/>
              </a:solidFill>
            </a:endParaRPr>
          </a:p>
        </p:txBody>
      </p:sp>
      <p:sp>
        <p:nvSpPr>
          <p:cNvPr id="12" name="椭圆 11">
            <a:extLst>
              <a:ext uri="{FF2B5EF4-FFF2-40B4-BE49-F238E27FC236}">
                <a16:creationId xmlns:a16="http://schemas.microsoft.com/office/drawing/2014/main" id="{7866BFBF-1B45-4D38-92E3-1BC4F6243AF0}"/>
              </a:ext>
            </a:extLst>
          </p:cNvPr>
          <p:cNvSpPr/>
          <p:nvPr userDrawn="1"/>
        </p:nvSpPr>
        <p:spPr>
          <a:xfrm>
            <a:off x="3631997" y="4942777"/>
            <a:ext cx="857495" cy="857495"/>
          </a:xfrm>
          <a:prstGeom prst="ellipse">
            <a:avLst/>
          </a:prstGeom>
          <a:solidFill>
            <a:srgbClr val="0070C0"/>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000" tIns="14400" rIns="24000" bIns="14400" numCol="1" spcCol="0" rtlCol="0" fromWordArt="0" anchor="ctr" anchorCtr="0" forceAA="0" compatLnSpc="1">
            <a:prstTxWarp prst="textNoShape">
              <a:avLst/>
            </a:prstTxWarp>
            <a:noAutofit/>
          </a:bodyPr>
          <a:lstStyle/>
          <a:p>
            <a:pPr algn="ctr"/>
            <a:r>
              <a:rPr lang="en-US" altLang="zh-CN" sz="4800" dirty="0">
                <a:solidFill>
                  <a:schemeClr val="bg1"/>
                </a:solidFill>
              </a:rPr>
              <a:t>3</a:t>
            </a:r>
            <a:endParaRPr lang="zh-CN" altLang="en-US" sz="4800" dirty="0">
              <a:solidFill>
                <a:schemeClr val="bg1"/>
              </a:solidFill>
            </a:endParaRPr>
          </a:p>
        </p:txBody>
      </p:sp>
      <p:sp>
        <p:nvSpPr>
          <p:cNvPr id="14" name="矩形: 圆角 13">
            <a:extLst>
              <a:ext uri="{FF2B5EF4-FFF2-40B4-BE49-F238E27FC236}">
                <a16:creationId xmlns:a16="http://schemas.microsoft.com/office/drawing/2014/main" id="{2EBC749E-2B92-4B05-99B0-FDFC8BFDFECD}"/>
              </a:ext>
            </a:extLst>
          </p:cNvPr>
          <p:cNvSpPr/>
          <p:nvPr userDrawn="1"/>
        </p:nvSpPr>
        <p:spPr>
          <a:xfrm>
            <a:off x="4764742" y="1033418"/>
            <a:ext cx="6960865" cy="857495"/>
          </a:xfrm>
          <a:prstGeom prst="roundRect">
            <a:avLst/>
          </a:prstGeom>
          <a:solidFill>
            <a:srgbClr val="0070C0"/>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000" tIns="14400" rIns="24000" bIns="14400" numCol="1" spcCol="0" rtlCol="0" fromWordArt="0" anchor="ctr" anchorCtr="0" forceAA="0" compatLnSpc="1">
            <a:prstTxWarp prst="textNoShape">
              <a:avLst/>
            </a:prstTxWarp>
            <a:noAutofit/>
          </a:bodyPr>
          <a:lstStyle/>
          <a:p>
            <a:pPr algn="l"/>
            <a:endParaRPr lang="zh-CN" altLang="en-US" sz="3200" dirty="0">
              <a:solidFill>
                <a:schemeClr val="bg1"/>
              </a:solidFill>
            </a:endParaRPr>
          </a:p>
        </p:txBody>
      </p:sp>
      <p:sp>
        <p:nvSpPr>
          <p:cNvPr id="15" name="矩形: 圆角 14">
            <a:extLst>
              <a:ext uri="{FF2B5EF4-FFF2-40B4-BE49-F238E27FC236}">
                <a16:creationId xmlns:a16="http://schemas.microsoft.com/office/drawing/2014/main" id="{37E562B6-DBD8-452C-8E97-308ABD7BC197}"/>
              </a:ext>
            </a:extLst>
          </p:cNvPr>
          <p:cNvSpPr/>
          <p:nvPr userDrawn="1"/>
        </p:nvSpPr>
        <p:spPr>
          <a:xfrm>
            <a:off x="5256536" y="2975707"/>
            <a:ext cx="6542163" cy="857495"/>
          </a:xfrm>
          <a:prstGeom prst="roundRect">
            <a:avLst/>
          </a:prstGeom>
          <a:solidFill>
            <a:srgbClr val="0070C0"/>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000" tIns="14400" rIns="24000" bIns="14400" numCol="1" spcCol="0" rtlCol="0" fromWordArt="0" anchor="ctr" anchorCtr="0" forceAA="0" compatLnSpc="1">
            <a:prstTxWarp prst="textNoShape">
              <a:avLst/>
            </a:prstTxWarp>
            <a:noAutofit/>
          </a:bodyPr>
          <a:lstStyle/>
          <a:p>
            <a:pPr algn="l"/>
            <a:endParaRPr lang="zh-CN" altLang="en-US" sz="3200">
              <a:solidFill>
                <a:schemeClr val="bg1"/>
              </a:solidFill>
            </a:endParaRPr>
          </a:p>
        </p:txBody>
      </p:sp>
      <p:sp>
        <p:nvSpPr>
          <p:cNvPr id="16" name="矩形: 圆角 15">
            <a:extLst>
              <a:ext uri="{FF2B5EF4-FFF2-40B4-BE49-F238E27FC236}">
                <a16:creationId xmlns:a16="http://schemas.microsoft.com/office/drawing/2014/main" id="{73C3358A-3872-4A22-BB9F-5E5C717CC954}"/>
              </a:ext>
            </a:extLst>
          </p:cNvPr>
          <p:cNvSpPr/>
          <p:nvPr userDrawn="1"/>
        </p:nvSpPr>
        <p:spPr>
          <a:xfrm>
            <a:off x="4837833" y="4942777"/>
            <a:ext cx="6960865" cy="857495"/>
          </a:xfrm>
          <a:prstGeom prst="roundRect">
            <a:avLst/>
          </a:prstGeom>
          <a:solidFill>
            <a:srgbClr val="0070C0"/>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000" tIns="14400" rIns="24000" bIns="14400" numCol="1" spcCol="0" rtlCol="0" fromWordArt="0" anchor="ctr" anchorCtr="0" forceAA="0" compatLnSpc="1">
            <a:prstTxWarp prst="textNoShape">
              <a:avLst/>
            </a:prstTxWarp>
            <a:noAutofit/>
          </a:bodyPr>
          <a:lstStyle/>
          <a:p>
            <a:pPr algn="l"/>
            <a:endParaRPr lang="zh-CN" altLang="en-US" sz="3200">
              <a:solidFill>
                <a:schemeClr val="bg1"/>
              </a:solidFill>
            </a:endParaRPr>
          </a:p>
        </p:txBody>
      </p:sp>
      <p:sp>
        <p:nvSpPr>
          <p:cNvPr id="18" name="文本占位符 17">
            <a:extLst>
              <a:ext uri="{FF2B5EF4-FFF2-40B4-BE49-F238E27FC236}">
                <a16:creationId xmlns:a16="http://schemas.microsoft.com/office/drawing/2014/main" id="{21432C3E-6B21-44FC-8AED-E8E4AF4862C1}"/>
              </a:ext>
            </a:extLst>
          </p:cNvPr>
          <p:cNvSpPr txBox="1">
            <a:spLocks/>
          </p:cNvSpPr>
          <p:nvPr userDrawn="1"/>
        </p:nvSpPr>
        <p:spPr>
          <a:xfrm>
            <a:off x="4853517" y="1172634"/>
            <a:ext cx="6807200" cy="565151"/>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227282"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535735"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3pPr>
            <a:lvl4pPr marL="763017"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4pPr>
            <a:lvl5pPr marL="990299"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3200"/>
              <a:t>单击此处编辑母版文本样式</a:t>
            </a:r>
            <a:endParaRPr lang="zh-CN" altLang="en-US" sz="3200" dirty="0"/>
          </a:p>
        </p:txBody>
      </p:sp>
      <p:sp>
        <p:nvSpPr>
          <p:cNvPr id="19" name="文本占位符 17">
            <a:extLst>
              <a:ext uri="{FF2B5EF4-FFF2-40B4-BE49-F238E27FC236}">
                <a16:creationId xmlns:a16="http://schemas.microsoft.com/office/drawing/2014/main" id="{55E57886-82E5-42AE-AE55-86FB76D39B96}"/>
              </a:ext>
            </a:extLst>
          </p:cNvPr>
          <p:cNvSpPr txBox="1">
            <a:spLocks/>
          </p:cNvSpPr>
          <p:nvPr userDrawn="1"/>
        </p:nvSpPr>
        <p:spPr>
          <a:xfrm>
            <a:off x="5333365" y="3118670"/>
            <a:ext cx="6807200" cy="565151"/>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227282"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535735"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3pPr>
            <a:lvl4pPr marL="763017"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4pPr>
            <a:lvl5pPr marL="990299"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3200" dirty="0"/>
              <a:t>单击此处编辑母版文本样式</a:t>
            </a:r>
          </a:p>
        </p:txBody>
      </p:sp>
      <p:sp>
        <p:nvSpPr>
          <p:cNvPr id="20" name="文本占位符 17">
            <a:extLst>
              <a:ext uri="{FF2B5EF4-FFF2-40B4-BE49-F238E27FC236}">
                <a16:creationId xmlns:a16="http://schemas.microsoft.com/office/drawing/2014/main" id="{EDC220B4-9A7E-4FE4-ACF6-3DA5E5BA3B8D}"/>
              </a:ext>
            </a:extLst>
          </p:cNvPr>
          <p:cNvSpPr txBox="1">
            <a:spLocks/>
          </p:cNvSpPr>
          <p:nvPr userDrawn="1"/>
        </p:nvSpPr>
        <p:spPr>
          <a:xfrm>
            <a:off x="4914664" y="5088947"/>
            <a:ext cx="6807200" cy="565151"/>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227282"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535735"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3pPr>
            <a:lvl4pPr marL="763017"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4pPr>
            <a:lvl5pPr marL="990299"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3200"/>
              <a:t>单击此处编辑母版文本样式</a:t>
            </a:r>
            <a:endParaRPr lang="zh-CN" altLang="en-US" sz="3200" dirty="0"/>
          </a:p>
        </p:txBody>
      </p:sp>
      <p:sp>
        <p:nvSpPr>
          <p:cNvPr id="2" name="椭圆 1">
            <a:extLst>
              <a:ext uri="{FF2B5EF4-FFF2-40B4-BE49-F238E27FC236}">
                <a16:creationId xmlns:a16="http://schemas.microsoft.com/office/drawing/2014/main" id="{7767758B-D92C-4E4D-A1B2-C0B72944DE8F}"/>
              </a:ext>
            </a:extLst>
          </p:cNvPr>
          <p:cNvSpPr/>
          <p:nvPr userDrawn="1"/>
        </p:nvSpPr>
        <p:spPr>
          <a:xfrm>
            <a:off x="-2608986" y="-190585"/>
            <a:ext cx="7239169" cy="7239169"/>
          </a:xfrm>
          <a:prstGeom prst="ellipse">
            <a:avLst/>
          </a:prstGeom>
          <a:noFill/>
          <a:ln>
            <a:prstDash val="lgDashDot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Tree>
    <p:extLst>
      <p:ext uri="{BB962C8B-B14F-4D97-AF65-F5344CB8AC3E}">
        <p14:creationId xmlns:p14="http://schemas.microsoft.com/office/powerpoint/2010/main" val="2845839810"/>
      </p:ext>
    </p:extLst>
  </p:cSld>
  <p:clrMap bg1="lt1" tx1="dk1" bg2="lt2" tx2="dk2" accent1="accent1" accent2="accent2" accent3="accent3" accent4="accent4" accent5="accent5" accent6="accent6" hlink="hlink" folHlink="folHlink"/>
  <p:txStyles>
    <p:titleStyle>
      <a:lvl1pPr algn="l" defTabSz="1219170" rtl="0" eaLnBrk="1" latinLnBrk="0" hangingPunct="1">
        <a:lnSpc>
          <a:spcPct val="90000"/>
        </a:lnSpc>
        <a:spcBef>
          <a:spcPct val="0"/>
        </a:spcBef>
        <a:buNone/>
        <a:defRPr sz="5867" kern="1200">
          <a:solidFill>
            <a:schemeClr val="tx1"/>
          </a:solidFill>
          <a:latin typeface="+mj-lt"/>
          <a:ea typeface="+mj-ea"/>
          <a:cs typeface="+mj-cs"/>
        </a:defRPr>
      </a:lvl1pPr>
    </p:titleStyle>
    <p:bodyStyle>
      <a:lvl1pPr marL="304792" indent="-304792" algn="l" defTabSz="1219170" rtl="0" eaLnBrk="1" latinLnBrk="0" hangingPunct="1">
        <a:lnSpc>
          <a:spcPct val="90000"/>
        </a:lnSpc>
        <a:spcBef>
          <a:spcPts val="1333"/>
        </a:spcBef>
        <a:buFont typeface="Arial" panose="020B0604020202020204" pitchFamily="34" charset="0"/>
        <a:buChar char="•"/>
        <a:defRPr sz="3733" kern="1200">
          <a:solidFill>
            <a:schemeClr val="tx1"/>
          </a:solidFill>
          <a:latin typeface="+mn-lt"/>
          <a:ea typeface="+mn-ea"/>
          <a:cs typeface="+mn-cs"/>
        </a:defRPr>
      </a:lvl1pPr>
      <a:lvl2pPr marL="914377" indent="-304792" algn="l" defTabSz="1219170" rtl="0" eaLnBrk="1" latinLnBrk="0" hangingPunct="1">
        <a:lnSpc>
          <a:spcPct val="90000"/>
        </a:lnSpc>
        <a:spcBef>
          <a:spcPts val="667"/>
        </a:spcBef>
        <a:buFont typeface="Arial" panose="020B0604020202020204" pitchFamily="34" charset="0"/>
        <a:buChar char="•"/>
        <a:defRPr sz="3200" kern="1200">
          <a:solidFill>
            <a:schemeClr val="tx1"/>
          </a:solidFill>
          <a:latin typeface="+mn-lt"/>
          <a:ea typeface="+mn-ea"/>
          <a:cs typeface="+mn-cs"/>
        </a:defRPr>
      </a:lvl2pPr>
      <a:lvl3pPr marL="1523962" indent="-304792" algn="l" defTabSz="1219170" rtl="0" eaLnBrk="1" latinLnBrk="0" hangingPunct="1">
        <a:lnSpc>
          <a:spcPct val="90000"/>
        </a:lnSpc>
        <a:spcBef>
          <a:spcPts val="667"/>
        </a:spcBef>
        <a:buFont typeface="Arial" panose="020B0604020202020204" pitchFamily="34" charset="0"/>
        <a:buChar char="•"/>
        <a:defRPr sz="2667" kern="1200">
          <a:solidFill>
            <a:schemeClr val="tx1"/>
          </a:solidFill>
          <a:latin typeface="+mn-lt"/>
          <a:ea typeface="+mn-ea"/>
          <a:cs typeface="+mn-cs"/>
        </a:defRPr>
      </a:lvl3pPr>
      <a:lvl4pPr marL="2133547"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4pPr>
      <a:lvl5pPr marL="274313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5pPr>
      <a:lvl6pPr marL="335271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p:bodyStyle>
    <p:otherStyle>
      <a:defPPr>
        <a:defRPr lang="zh-CN"/>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p15:clr>
            <a:srgbClr val="F26B43"/>
          </p15:clr>
        </p15:guide>
        <p15:guide id="2" pos="288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3" Type="http://schemas.openxmlformats.org/officeDocument/2006/relationships/diagramLayout" Target="../diagrams/layout57.xml"/><Relationship Id="rId2" Type="http://schemas.openxmlformats.org/officeDocument/2006/relationships/diagramData" Target="../diagrams/data57.xml"/><Relationship Id="rId1" Type="http://schemas.openxmlformats.org/officeDocument/2006/relationships/slideLayout" Target="../slideLayouts/slideLayout3.xml"/><Relationship Id="rId6" Type="http://schemas.microsoft.com/office/2007/relationships/diagramDrawing" Target="../diagrams/drawing57.xml"/><Relationship Id="rId5" Type="http://schemas.openxmlformats.org/officeDocument/2006/relationships/diagramColors" Target="../diagrams/colors57.xml"/><Relationship Id="rId4" Type="http://schemas.openxmlformats.org/officeDocument/2006/relationships/diagramQuickStyle" Target="../diagrams/quickStyle57.xml"/></Relationships>
</file>

<file path=ppt/slides/_rels/slide101.xml.rels><?xml version="1.0" encoding="UTF-8" standalone="yes"?>
<Relationships xmlns="http://schemas.openxmlformats.org/package/2006/relationships"><Relationship Id="rId3" Type="http://schemas.openxmlformats.org/officeDocument/2006/relationships/diagramLayout" Target="../diagrams/layout58.xml"/><Relationship Id="rId2" Type="http://schemas.openxmlformats.org/officeDocument/2006/relationships/diagramData" Target="../diagrams/data58.xml"/><Relationship Id="rId1" Type="http://schemas.openxmlformats.org/officeDocument/2006/relationships/slideLayout" Target="../slideLayouts/slideLayout3.xml"/><Relationship Id="rId6" Type="http://schemas.microsoft.com/office/2007/relationships/diagramDrawing" Target="../diagrams/drawing58.xml"/><Relationship Id="rId5" Type="http://schemas.openxmlformats.org/officeDocument/2006/relationships/diagramColors" Target="../diagrams/colors58.xml"/><Relationship Id="rId4" Type="http://schemas.openxmlformats.org/officeDocument/2006/relationships/diagramQuickStyle" Target="../diagrams/quickStyle58.xml"/></Relationships>
</file>

<file path=ppt/slides/_rels/slide102.xml.rels><?xml version="1.0" encoding="UTF-8" standalone="yes"?>
<Relationships xmlns="http://schemas.openxmlformats.org/package/2006/relationships"><Relationship Id="rId3" Type="http://schemas.openxmlformats.org/officeDocument/2006/relationships/diagramLayout" Target="../diagrams/layout59.xml"/><Relationship Id="rId2" Type="http://schemas.openxmlformats.org/officeDocument/2006/relationships/diagramData" Target="../diagrams/data59.xml"/><Relationship Id="rId1" Type="http://schemas.openxmlformats.org/officeDocument/2006/relationships/slideLayout" Target="../slideLayouts/slideLayout3.xml"/><Relationship Id="rId6" Type="http://schemas.microsoft.com/office/2007/relationships/diagramDrawing" Target="../diagrams/drawing59.xml"/><Relationship Id="rId5" Type="http://schemas.openxmlformats.org/officeDocument/2006/relationships/diagramColors" Target="../diagrams/colors59.xml"/><Relationship Id="rId4" Type="http://schemas.openxmlformats.org/officeDocument/2006/relationships/diagramQuickStyle" Target="../diagrams/quickStyle59.xml"/></Relationships>
</file>

<file path=ppt/slides/_rels/slide10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3" Type="http://schemas.openxmlformats.org/officeDocument/2006/relationships/diagramLayout" Target="../diagrams/layout60.xml"/><Relationship Id="rId2" Type="http://schemas.openxmlformats.org/officeDocument/2006/relationships/diagramData" Target="../diagrams/data60.xml"/><Relationship Id="rId1" Type="http://schemas.openxmlformats.org/officeDocument/2006/relationships/slideLayout" Target="../slideLayouts/slideLayout3.xml"/><Relationship Id="rId6" Type="http://schemas.microsoft.com/office/2007/relationships/diagramDrawing" Target="../diagrams/drawing60.xml"/><Relationship Id="rId5" Type="http://schemas.openxmlformats.org/officeDocument/2006/relationships/diagramColors" Target="../diagrams/colors60.xml"/><Relationship Id="rId4" Type="http://schemas.openxmlformats.org/officeDocument/2006/relationships/diagramQuickStyle" Target="../diagrams/quickStyle60.xml"/></Relationships>
</file>

<file path=ppt/slides/_rels/slide105.xml.rels><?xml version="1.0" encoding="UTF-8" standalone="yes"?>
<Relationships xmlns="http://schemas.openxmlformats.org/package/2006/relationships"><Relationship Id="rId3" Type="http://schemas.openxmlformats.org/officeDocument/2006/relationships/diagramLayout" Target="../diagrams/layout61.xml"/><Relationship Id="rId2" Type="http://schemas.openxmlformats.org/officeDocument/2006/relationships/diagramData" Target="../diagrams/data61.xml"/><Relationship Id="rId1" Type="http://schemas.openxmlformats.org/officeDocument/2006/relationships/slideLayout" Target="../slideLayouts/slideLayout3.xml"/><Relationship Id="rId6" Type="http://schemas.microsoft.com/office/2007/relationships/diagramDrawing" Target="../diagrams/drawing61.xml"/><Relationship Id="rId5" Type="http://schemas.openxmlformats.org/officeDocument/2006/relationships/diagramColors" Target="../diagrams/colors61.xml"/><Relationship Id="rId4" Type="http://schemas.openxmlformats.org/officeDocument/2006/relationships/diagramQuickStyle" Target="../diagrams/quickStyle61.xml"/></Relationships>
</file>

<file path=ppt/slides/_rels/slide106.xml.rels><?xml version="1.0" encoding="UTF-8" standalone="yes"?>
<Relationships xmlns="http://schemas.openxmlformats.org/package/2006/relationships"><Relationship Id="rId8" Type="http://schemas.openxmlformats.org/officeDocument/2006/relationships/diagramLayout" Target="../diagrams/layout63.xml"/><Relationship Id="rId13" Type="http://schemas.openxmlformats.org/officeDocument/2006/relationships/diagramLayout" Target="../diagrams/layout64.xml"/><Relationship Id="rId3" Type="http://schemas.openxmlformats.org/officeDocument/2006/relationships/diagramLayout" Target="../diagrams/layout62.xml"/><Relationship Id="rId7" Type="http://schemas.openxmlformats.org/officeDocument/2006/relationships/diagramData" Target="../diagrams/data63.xml"/><Relationship Id="rId12" Type="http://schemas.openxmlformats.org/officeDocument/2006/relationships/diagramData" Target="../diagrams/data64.xml"/><Relationship Id="rId2" Type="http://schemas.openxmlformats.org/officeDocument/2006/relationships/diagramData" Target="../diagrams/data62.xml"/><Relationship Id="rId16" Type="http://schemas.microsoft.com/office/2007/relationships/diagramDrawing" Target="../diagrams/drawing64.xml"/><Relationship Id="rId1" Type="http://schemas.openxmlformats.org/officeDocument/2006/relationships/slideLayout" Target="../slideLayouts/slideLayout27.xml"/><Relationship Id="rId6" Type="http://schemas.microsoft.com/office/2007/relationships/diagramDrawing" Target="../diagrams/drawing62.xml"/><Relationship Id="rId11" Type="http://schemas.microsoft.com/office/2007/relationships/diagramDrawing" Target="../diagrams/drawing63.xml"/><Relationship Id="rId5" Type="http://schemas.openxmlformats.org/officeDocument/2006/relationships/diagramColors" Target="../diagrams/colors62.xml"/><Relationship Id="rId15" Type="http://schemas.openxmlformats.org/officeDocument/2006/relationships/diagramColors" Target="../diagrams/colors64.xml"/><Relationship Id="rId10" Type="http://schemas.openxmlformats.org/officeDocument/2006/relationships/diagramColors" Target="../diagrams/colors63.xml"/><Relationship Id="rId4" Type="http://schemas.openxmlformats.org/officeDocument/2006/relationships/diagramQuickStyle" Target="../diagrams/quickStyle62.xml"/><Relationship Id="rId9" Type="http://schemas.openxmlformats.org/officeDocument/2006/relationships/diagramQuickStyle" Target="../diagrams/quickStyle63.xml"/><Relationship Id="rId14" Type="http://schemas.openxmlformats.org/officeDocument/2006/relationships/diagramQuickStyle" Target="../diagrams/quickStyle64.xml"/></Relationships>
</file>

<file path=ppt/slides/_rels/slide107.xml.rels><?xml version="1.0" encoding="UTF-8" standalone="yes"?>
<Relationships xmlns="http://schemas.openxmlformats.org/package/2006/relationships"><Relationship Id="rId3" Type="http://schemas.openxmlformats.org/officeDocument/2006/relationships/diagramLayout" Target="../diagrams/layout65.xml"/><Relationship Id="rId2" Type="http://schemas.openxmlformats.org/officeDocument/2006/relationships/diagramData" Target="../diagrams/data65.xml"/><Relationship Id="rId1" Type="http://schemas.openxmlformats.org/officeDocument/2006/relationships/slideLayout" Target="../slideLayouts/slideLayout3.xml"/><Relationship Id="rId6" Type="http://schemas.microsoft.com/office/2007/relationships/diagramDrawing" Target="../diagrams/drawing65.xml"/><Relationship Id="rId5" Type="http://schemas.openxmlformats.org/officeDocument/2006/relationships/diagramColors" Target="../diagrams/colors65.xml"/><Relationship Id="rId4" Type="http://schemas.openxmlformats.org/officeDocument/2006/relationships/diagramQuickStyle" Target="../diagrams/quickStyle65.xml"/></Relationships>
</file>

<file path=ppt/slides/_rels/slide108.xml.rels><?xml version="1.0" encoding="UTF-8" standalone="yes"?>
<Relationships xmlns="http://schemas.openxmlformats.org/package/2006/relationships"><Relationship Id="rId3" Type="http://schemas.openxmlformats.org/officeDocument/2006/relationships/diagramLayout" Target="../diagrams/layout66.xml"/><Relationship Id="rId2" Type="http://schemas.openxmlformats.org/officeDocument/2006/relationships/diagramData" Target="../diagrams/data66.xml"/><Relationship Id="rId1" Type="http://schemas.openxmlformats.org/officeDocument/2006/relationships/slideLayout" Target="../slideLayouts/slideLayout3.xml"/><Relationship Id="rId6" Type="http://schemas.microsoft.com/office/2007/relationships/diagramDrawing" Target="../diagrams/drawing66.xml"/><Relationship Id="rId5" Type="http://schemas.openxmlformats.org/officeDocument/2006/relationships/diagramColors" Target="../diagrams/colors66.xml"/><Relationship Id="rId4" Type="http://schemas.openxmlformats.org/officeDocument/2006/relationships/diagramQuickStyle" Target="../diagrams/quickStyle66.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3" Type="http://schemas.openxmlformats.org/officeDocument/2006/relationships/diagramLayout" Target="../diagrams/layout67.xml"/><Relationship Id="rId2" Type="http://schemas.openxmlformats.org/officeDocument/2006/relationships/diagramData" Target="../diagrams/data67.xml"/><Relationship Id="rId1" Type="http://schemas.openxmlformats.org/officeDocument/2006/relationships/slideLayout" Target="../slideLayouts/slideLayout19.xml"/><Relationship Id="rId6" Type="http://schemas.microsoft.com/office/2007/relationships/diagramDrawing" Target="../diagrams/drawing67.xml"/><Relationship Id="rId5" Type="http://schemas.openxmlformats.org/officeDocument/2006/relationships/diagramColors" Target="../diagrams/colors67.xml"/><Relationship Id="rId4" Type="http://schemas.openxmlformats.org/officeDocument/2006/relationships/diagramQuickStyle" Target="../diagrams/quickStyle67.xml"/></Relationships>
</file>

<file path=ppt/slides/_rels/slide11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jpg"/><Relationship Id="rId1" Type="http://schemas.openxmlformats.org/officeDocument/2006/relationships/slideLayout" Target="../slideLayouts/slideLayout19.xml"/></Relationships>
</file>

<file path=ppt/slides/_rels/slide112.xml.rels><?xml version="1.0" encoding="UTF-8" standalone="yes"?>
<Relationships xmlns="http://schemas.openxmlformats.org/package/2006/relationships"><Relationship Id="rId3" Type="http://schemas.openxmlformats.org/officeDocument/2006/relationships/diagramLayout" Target="../diagrams/layout68.xml"/><Relationship Id="rId2" Type="http://schemas.openxmlformats.org/officeDocument/2006/relationships/diagramData" Target="../diagrams/data68.xml"/><Relationship Id="rId1" Type="http://schemas.openxmlformats.org/officeDocument/2006/relationships/slideLayout" Target="../slideLayouts/slideLayout3.xml"/><Relationship Id="rId6" Type="http://schemas.microsoft.com/office/2007/relationships/diagramDrawing" Target="../diagrams/drawing68.xml"/><Relationship Id="rId5" Type="http://schemas.openxmlformats.org/officeDocument/2006/relationships/diagramColors" Target="../diagrams/colors68.xml"/><Relationship Id="rId4" Type="http://schemas.openxmlformats.org/officeDocument/2006/relationships/diagramQuickStyle" Target="../diagrams/quickStyle68.xml"/></Relationships>
</file>

<file path=ppt/slides/_rels/slide11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61.png"/><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3" Type="http://schemas.openxmlformats.org/officeDocument/2006/relationships/diagramLayout" Target="../diagrams/layout69.xml"/><Relationship Id="rId2" Type="http://schemas.openxmlformats.org/officeDocument/2006/relationships/diagramData" Target="../diagrams/data69.xml"/><Relationship Id="rId1" Type="http://schemas.openxmlformats.org/officeDocument/2006/relationships/slideLayout" Target="../slideLayouts/slideLayout3.xml"/><Relationship Id="rId6" Type="http://schemas.microsoft.com/office/2007/relationships/diagramDrawing" Target="../diagrams/drawing69.xml"/><Relationship Id="rId5" Type="http://schemas.openxmlformats.org/officeDocument/2006/relationships/diagramColors" Target="../diagrams/colors69.xml"/><Relationship Id="rId4" Type="http://schemas.openxmlformats.org/officeDocument/2006/relationships/diagramQuickStyle" Target="../diagrams/quickStyle69.xml"/></Relationships>
</file>

<file path=ppt/slides/_rels/slide116.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tags" Target="../tags/tag17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3.xml.rels><?xml version="1.0" encoding="UTF-8" standalone="yes"?>
<Relationships xmlns="http://schemas.openxmlformats.org/package/2006/relationships"><Relationship Id="rId8" Type="http://schemas.openxmlformats.org/officeDocument/2006/relationships/diagramLayout" Target="../diagrams/layout9.xml"/><Relationship Id="rId3" Type="http://schemas.openxmlformats.org/officeDocument/2006/relationships/diagramLayout" Target="../diagrams/layout8.xml"/><Relationship Id="rId7" Type="http://schemas.openxmlformats.org/officeDocument/2006/relationships/diagramData" Target="../diagrams/data9.xml"/><Relationship Id="rId2" Type="http://schemas.openxmlformats.org/officeDocument/2006/relationships/diagramData" Target="../diagrams/data8.xml"/><Relationship Id="rId1" Type="http://schemas.openxmlformats.org/officeDocument/2006/relationships/slideLayout" Target="../slideLayouts/slideLayout19.xml"/><Relationship Id="rId6" Type="http://schemas.microsoft.com/office/2007/relationships/diagramDrawing" Target="../diagrams/drawing8.xml"/><Relationship Id="rId11" Type="http://schemas.microsoft.com/office/2007/relationships/diagramDrawing" Target="../diagrams/drawing9.xml"/><Relationship Id="rId5" Type="http://schemas.openxmlformats.org/officeDocument/2006/relationships/diagramColors" Target="../diagrams/colors8.xml"/><Relationship Id="rId10" Type="http://schemas.openxmlformats.org/officeDocument/2006/relationships/diagramColors" Target="../diagrams/colors9.xml"/><Relationship Id="rId4" Type="http://schemas.openxmlformats.org/officeDocument/2006/relationships/diagramQuickStyle" Target="../diagrams/quickStyle8.xml"/><Relationship Id="rId9" Type="http://schemas.openxmlformats.org/officeDocument/2006/relationships/diagramQuickStyle" Target="../diagrams/quickStyle9.xml"/></Relationships>
</file>

<file path=ppt/slides/_rels/slide14.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diagramLayout" Target="../diagrams/layout10.xml"/><Relationship Id="rId7" Type="http://schemas.openxmlformats.org/officeDocument/2006/relationships/image" Target="../media/image21.png"/><Relationship Id="rId2" Type="http://schemas.openxmlformats.org/officeDocument/2006/relationships/diagramData" Target="../diagrams/data10.xml"/><Relationship Id="rId1" Type="http://schemas.openxmlformats.org/officeDocument/2006/relationships/slideLayout" Target="../slideLayouts/slideLayout3.xml"/><Relationship Id="rId6" Type="http://schemas.microsoft.com/office/2007/relationships/diagramDrawing" Target="../diagrams/drawing10.xml"/><Relationship Id="rId5" Type="http://schemas.openxmlformats.org/officeDocument/2006/relationships/diagramColors" Target="../diagrams/colors10.xml"/><Relationship Id="rId10" Type="http://schemas.openxmlformats.org/officeDocument/2006/relationships/image" Target="../media/image24.png"/><Relationship Id="rId4" Type="http://schemas.openxmlformats.org/officeDocument/2006/relationships/diagramQuickStyle" Target="../diagrams/quickStyle10.xml"/><Relationship Id="rId9" Type="http://schemas.openxmlformats.org/officeDocument/2006/relationships/image" Target="../media/image2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8" Type="http://schemas.openxmlformats.org/officeDocument/2006/relationships/diagramLayout" Target="../diagrams/layout12.xml"/><Relationship Id="rId3" Type="http://schemas.openxmlformats.org/officeDocument/2006/relationships/diagramLayout" Target="../diagrams/layout11.xml"/><Relationship Id="rId7" Type="http://schemas.openxmlformats.org/officeDocument/2006/relationships/diagramData" Target="../diagrams/data12.xml"/><Relationship Id="rId2" Type="http://schemas.openxmlformats.org/officeDocument/2006/relationships/diagramData" Target="../diagrams/data11.xml"/><Relationship Id="rId1" Type="http://schemas.openxmlformats.org/officeDocument/2006/relationships/slideLayout" Target="../slideLayouts/slideLayout4.xml"/><Relationship Id="rId6" Type="http://schemas.microsoft.com/office/2007/relationships/diagramDrawing" Target="../diagrams/drawing11.xml"/><Relationship Id="rId11" Type="http://schemas.microsoft.com/office/2007/relationships/diagramDrawing" Target="../diagrams/drawing12.xml"/><Relationship Id="rId5" Type="http://schemas.openxmlformats.org/officeDocument/2006/relationships/diagramColors" Target="../diagrams/colors11.xml"/><Relationship Id="rId10" Type="http://schemas.openxmlformats.org/officeDocument/2006/relationships/diagramColors" Target="../diagrams/colors12.xml"/><Relationship Id="rId4" Type="http://schemas.openxmlformats.org/officeDocument/2006/relationships/diagramQuickStyle" Target="../diagrams/quickStyle11.xml"/><Relationship Id="rId9" Type="http://schemas.openxmlformats.org/officeDocument/2006/relationships/diagramQuickStyle" Target="../diagrams/quickStyle12.xml"/></Relationships>
</file>

<file path=ppt/slides/_rels/slide24.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image" Target="../media/image34.png"/><Relationship Id="rId1" Type="http://schemas.openxmlformats.org/officeDocument/2006/relationships/slideLayout" Target="../slideLayouts/slideLayout3.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26.xml.rels><?xml version="1.0" encoding="UTF-8" standalone="yes"?>
<Relationships xmlns="http://schemas.openxmlformats.org/package/2006/relationships"><Relationship Id="rId8" Type="http://schemas.openxmlformats.org/officeDocument/2006/relationships/diagramLayout" Target="../diagrams/layout15.xml"/><Relationship Id="rId13" Type="http://schemas.openxmlformats.org/officeDocument/2006/relationships/diagramLayout" Target="../diagrams/layout16.xml"/><Relationship Id="rId3" Type="http://schemas.openxmlformats.org/officeDocument/2006/relationships/diagramLayout" Target="../diagrams/layout14.xml"/><Relationship Id="rId7" Type="http://schemas.openxmlformats.org/officeDocument/2006/relationships/diagramData" Target="../diagrams/data15.xml"/><Relationship Id="rId12" Type="http://schemas.openxmlformats.org/officeDocument/2006/relationships/diagramData" Target="../diagrams/data16.xml"/><Relationship Id="rId2" Type="http://schemas.openxmlformats.org/officeDocument/2006/relationships/diagramData" Target="../diagrams/data14.xml"/><Relationship Id="rId16" Type="http://schemas.microsoft.com/office/2007/relationships/diagramDrawing" Target="../diagrams/drawing16.xml"/><Relationship Id="rId1" Type="http://schemas.openxmlformats.org/officeDocument/2006/relationships/slideLayout" Target="../slideLayouts/slideLayout20.xml"/><Relationship Id="rId6" Type="http://schemas.microsoft.com/office/2007/relationships/diagramDrawing" Target="../diagrams/drawing14.xml"/><Relationship Id="rId11" Type="http://schemas.microsoft.com/office/2007/relationships/diagramDrawing" Target="../diagrams/drawing15.xml"/><Relationship Id="rId5" Type="http://schemas.openxmlformats.org/officeDocument/2006/relationships/diagramColors" Target="../diagrams/colors14.xml"/><Relationship Id="rId15" Type="http://schemas.openxmlformats.org/officeDocument/2006/relationships/diagramColors" Target="../diagrams/colors16.xml"/><Relationship Id="rId10" Type="http://schemas.openxmlformats.org/officeDocument/2006/relationships/diagramColors" Target="../diagrams/colors15.xml"/><Relationship Id="rId4" Type="http://schemas.openxmlformats.org/officeDocument/2006/relationships/diagramQuickStyle" Target="../diagrams/quickStyle14.xml"/><Relationship Id="rId9" Type="http://schemas.openxmlformats.org/officeDocument/2006/relationships/diagramQuickStyle" Target="../diagrams/quickStyle15.xml"/><Relationship Id="rId14" Type="http://schemas.openxmlformats.org/officeDocument/2006/relationships/diagramQuickStyle" Target="../diagrams/quickStyle1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17.xml"/><Relationship Id="rId2" Type="http://schemas.openxmlformats.org/officeDocument/2006/relationships/diagramData" Target="../diagrams/data17.xml"/><Relationship Id="rId1" Type="http://schemas.openxmlformats.org/officeDocument/2006/relationships/slideLayout" Target="../slideLayouts/slideLayout3.xml"/><Relationship Id="rId6" Type="http://schemas.microsoft.com/office/2007/relationships/diagramDrawing" Target="../diagrams/drawing17.xml"/><Relationship Id="rId5" Type="http://schemas.openxmlformats.org/officeDocument/2006/relationships/diagramColors" Target="../diagrams/colors17.xml"/><Relationship Id="rId4" Type="http://schemas.openxmlformats.org/officeDocument/2006/relationships/diagramQuickStyle" Target="../diagrams/quickStyle17.xml"/></Relationships>
</file>

<file path=ppt/slides/_rels/slide3.xml.rels><?xml version="1.0" encoding="UTF-8" standalone="yes"?>
<Relationships xmlns="http://schemas.openxmlformats.org/package/2006/relationships"><Relationship Id="rId8" Type="http://schemas.openxmlformats.org/officeDocument/2006/relationships/diagramData" Target="../diagrams/data3.xml"/><Relationship Id="rId3" Type="http://schemas.openxmlformats.org/officeDocument/2006/relationships/diagramData" Target="../diagrams/data2.xml"/><Relationship Id="rId7" Type="http://schemas.microsoft.com/office/2007/relationships/diagramDrawing" Target="../diagrams/drawing2.xml"/><Relationship Id="rId12" Type="http://schemas.microsoft.com/office/2007/relationships/diagramDrawing" Target="../diagrams/drawing3.xml"/><Relationship Id="rId2" Type="http://schemas.openxmlformats.org/officeDocument/2006/relationships/notesSlide" Target="../notesSlides/notesSlide2.xml"/><Relationship Id="rId1" Type="http://schemas.openxmlformats.org/officeDocument/2006/relationships/slideLayout" Target="../slideLayouts/slideLayout19.xml"/><Relationship Id="rId6" Type="http://schemas.openxmlformats.org/officeDocument/2006/relationships/diagramColors" Target="../diagrams/colors2.xml"/><Relationship Id="rId11" Type="http://schemas.openxmlformats.org/officeDocument/2006/relationships/diagramColors" Target="../diagrams/colors3.xml"/><Relationship Id="rId5" Type="http://schemas.openxmlformats.org/officeDocument/2006/relationships/diagramQuickStyle" Target="../diagrams/quickStyle2.xml"/><Relationship Id="rId10" Type="http://schemas.openxmlformats.org/officeDocument/2006/relationships/diagramQuickStyle" Target="../diagrams/quickStyle3.xml"/><Relationship Id="rId4" Type="http://schemas.openxmlformats.org/officeDocument/2006/relationships/diagramLayout" Target="../diagrams/layout2.xml"/><Relationship Id="rId9" Type="http://schemas.openxmlformats.org/officeDocument/2006/relationships/diagramLayout" Target="../diagrams/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18.xml"/><Relationship Id="rId2" Type="http://schemas.openxmlformats.org/officeDocument/2006/relationships/diagramData" Target="../diagrams/data18.xml"/><Relationship Id="rId1" Type="http://schemas.openxmlformats.org/officeDocument/2006/relationships/slideLayout" Target="../slideLayouts/slideLayout3.xml"/><Relationship Id="rId6" Type="http://schemas.microsoft.com/office/2007/relationships/diagramDrawing" Target="../diagrams/drawing18.xml"/><Relationship Id="rId5" Type="http://schemas.openxmlformats.org/officeDocument/2006/relationships/diagramColors" Target="../diagrams/colors18.xml"/><Relationship Id="rId4" Type="http://schemas.openxmlformats.org/officeDocument/2006/relationships/diagramQuickStyle" Target="../diagrams/quickStyle18.xml"/></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19.xml"/><Relationship Id="rId2" Type="http://schemas.openxmlformats.org/officeDocument/2006/relationships/diagramData" Target="../diagrams/data19.xml"/><Relationship Id="rId1" Type="http://schemas.openxmlformats.org/officeDocument/2006/relationships/slideLayout" Target="../slideLayouts/slideLayout4.xml"/><Relationship Id="rId6" Type="http://schemas.microsoft.com/office/2007/relationships/diagramDrawing" Target="../diagrams/drawing19.xml"/><Relationship Id="rId5" Type="http://schemas.openxmlformats.org/officeDocument/2006/relationships/diagramColors" Target="../diagrams/colors19.xml"/><Relationship Id="rId4" Type="http://schemas.openxmlformats.org/officeDocument/2006/relationships/diagramQuickStyle" Target="../diagrams/quickStyle19.xml"/></Relationships>
</file>

<file path=ppt/slides/_rels/slide33.xml.rels><?xml version="1.0" encoding="UTF-8" standalone="yes"?>
<Relationships xmlns="http://schemas.openxmlformats.org/package/2006/relationships"><Relationship Id="rId8" Type="http://schemas.openxmlformats.org/officeDocument/2006/relationships/diagramLayout" Target="../diagrams/layout21.xml"/><Relationship Id="rId13" Type="http://schemas.openxmlformats.org/officeDocument/2006/relationships/diagramLayout" Target="../diagrams/layout22.xml"/><Relationship Id="rId18" Type="http://schemas.openxmlformats.org/officeDocument/2006/relationships/diagramLayout" Target="../diagrams/layout23.xml"/><Relationship Id="rId3" Type="http://schemas.openxmlformats.org/officeDocument/2006/relationships/diagramLayout" Target="../diagrams/layout20.xml"/><Relationship Id="rId21" Type="http://schemas.microsoft.com/office/2007/relationships/diagramDrawing" Target="../diagrams/drawing23.xml"/><Relationship Id="rId7" Type="http://schemas.openxmlformats.org/officeDocument/2006/relationships/diagramData" Target="../diagrams/data21.xml"/><Relationship Id="rId12" Type="http://schemas.openxmlformats.org/officeDocument/2006/relationships/diagramData" Target="../diagrams/data22.xml"/><Relationship Id="rId17" Type="http://schemas.openxmlformats.org/officeDocument/2006/relationships/diagramData" Target="../diagrams/data23.xml"/><Relationship Id="rId2" Type="http://schemas.openxmlformats.org/officeDocument/2006/relationships/diagramData" Target="../diagrams/data20.xml"/><Relationship Id="rId16" Type="http://schemas.microsoft.com/office/2007/relationships/diagramDrawing" Target="../diagrams/drawing22.xml"/><Relationship Id="rId20" Type="http://schemas.openxmlformats.org/officeDocument/2006/relationships/diagramColors" Target="../diagrams/colors23.xml"/><Relationship Id="rId1" Type="http://schemas.openxmlformats.org/officeDocument/2006/relationships/slideLayout" Target="../slideLayouts/slideLayout20.xml"/><Relationship Id="rId6" Type="http://schemas.microsoft.com/office/2007/relationships/diagramDrawing" Target="../diagrams/drawing20.xml"/><Relationship Id="rId11" Type="http://schemas.microsoft.com/office/2007/relationships/diagramDrawing" Target="../diagrams/drawing21.xml"/><Relationship Id="rId5" Type="http://schemas.openxmlformats.org/officeDocument/2006/relationships/diagramColors" Target="../diagrams/colors20.xml"/><Relationship Id="rId15" Type="http://schemas.openxmlformats.org/officeDocument/2006/relationships/diagramColors" Target="../diagrams/colors22.xml"/><Relationship Id="rId10" Type="http://schemas.openxmlformats.org/officeDocument/2006/relationships/diagramColors" Target="../diagrams/colors21.xml"/><Relationship Id="rId19" Type="http://schemas.openxmlformats.org/officeDocument/2006/relationships/diagramQuickStyle" Target="../diagrams/quickStyle23.xml"/><Relationship Id="rId4" Type="http://schemas.openxmlformats.org/officeDocument/2006/relationships/diagramQuickStyle" Target="../diagrams/quickStyle20.xml"/><Relationship Id="rId9" Type="http://schemas.openxmlformats.org/officeDocument/2006/relationships/diagramQuickStyle" Target="../diagrams/quickStyle21.xml"/><Relationship Id="rId14" Type="http://schemas.openxmlformats.org/officeDocument/2006/relationships/diagramQuickStyle" Target="../diagrams/quickStyle22.xml"/></Relationships>
</file>

<file path=ppt/slides/_rels/slide34.xml.rels><?xml version="1.0" encoding="UTF-8" standalone="yes"?>
<Relationships xmlns="http://schemas.openxmlformats.org/package/2006/relationships"><Relationship Id="rId3" Type="http://schemas.openxmlformats.org/officeDocument/2006/relationships/diagramLayout" Target="../diagrams/layout24.xml"/><Relationship Id="rId2" Type="http://schemas.openxmlformats.org/officeDocument/2006/relationships/diagramData" Target="../diagrams/data24.xml"/><Relationship Id="rId1" Type="http://schemas.openxmlformats.org/officeDocument/2006/relationships/slideLayout" Target="../slideLayouts/slideLayout3.xml"/><Relationship Id="rId6" Type="http://schemas.microsoft.com/office/2007/relationships/diagramDrawing" Target="../diagrams/drawing24.xml"/><Relationship Id="rId5" Type="http://schemas.openxmlformats.org/officeDocument/2006/relationships/diagramColors" Target="../diagrams/colors24.xml"/><Relationship Id="rId4" Type="http://schemas.openxmlformats.org/officeDocument/2006/relationships/diagramQuickStyle" Target="../diagrams/quickStyle24.xml"/></Relationships>
</file>

<file path=ppt/slides/_rels/slide35.xml.rels><?xml version="1.0" encoding="UTF-8" standalone="yes"?>
<Relationships xmlns="http://schemas.openxmlformats.org/package/2006/relationships"><Relationship Id="rId8" Type="http://schemas.openxmlformats.org/officeDocument/2006/relationships/diagramLayout" Target="../diagrams/layout26.xml"/><Relationship Id="rId3" Type="http://schemas.openxmlformats.org/officeDocument/2006/relationships/diagramLayout" Target="../diagrams/layout25.xml"/><Relationship Id="rId7" Type="http://schemas.openxmlformats.org/officeDocument/2006/relationships/diagramData" Target="../diagrams/data26.xml"/><Relationship Id="rId2" Type="http://schemas.openxmlformats.org/officeDocument/2006/relationships/diagramData" Target="../diagrams/data25.xml"/><Relationship Id="rId1" Type="http://schemas.openxmlformats.org/officeDocument/2006/relationships/slideLayout" Target="../slideLayouts/slideLayout19.xml"/><Relationship Id="rId6" Type="http://schemas.microsoft.com/office/2007/relationships/diagramDrawing" Target="../diagrams/drawing25.xml"/><Relationship Id="rId11" Type="http://schemas.microsoft.com/office/2007/relationships/diagramDrawing" Target="../diagrams/drawing26.xml"/><Relationship Id="rId5" Type="http://schemas.openxmlformats.org/officeDocument/2006/relationships/diagramColors" Target="../diagrams/colors25.xml"/><Relationship Id="rId10" Type="http://schemas.openxmlformats.org/officeDocument/2006/relationships/diagramColors" Target="../diagrams/colors26.xml"/><Relationship Id="rId4" Type="http://schemas.openxmlformats.org/officeDocument/2006/relationships/diagramQuickStyle" Target="../diagrams/quickStyle25.xml"/><Relationship Id="rId9" Type="http://schemas.openxmlformats.org/officeDocument/2006/relationships/diagramQuickStyle" Target="../diagrams/quickStyle26.xml"/></Relationships>
</file>

<file path=ppt/slides/_rels/slide36.xml.rels><?xml version="1.0" encoding="UTF-8" standalone="yes"?>
<Relationships xmlns="http://schemas.openxmlformats.org/package/2006/relationships"><Relationship Id="rId3" Type="http://schemas.openxmlformats.org/officeDocument/2006/relationships/diagramLayout" Target="../diagrams/layout27.xml"/><Relationship Id="rId2" Type="http://schemas.openxmlformats.org/officeDocument/2006/relationships/diagramData" Target="../diagrams/data27.xml"/><Relationship Id="rId1" Type="http://schemas.openxmlformats.org/officeDocument/2006/relationships/slideLayout" Target="../slideLayouts/slideLayout3.xml"/><Relationship Id="rId6" Type="http://schemas.microsoft.com/office/2007/relationships/diagramDrawing" Target="../diagrams/drawing27.xml"/><Relationship Id="rId5" Type="http://schemas.openxmlformats.org/officeDocument/2006/relationships/diagramColors" Target="../diagrams/colors27.xml"/><Relationship Id="rId4" Type="http://schemas.openxmlformats.org/officeDocument/2006/relationships/diagramQuickStyle" Target="../diagrams/quickStyle27.xml"/></Relationships>
</file>

<file path=ppt/slides/_rels/slide37.xml.rels><?xml version="1.0" encoding="UTF-8" standalone="yes"?>
<Relationships xmlns="http://schemas.openxmlformats.org/package/2006/relationships"><Relationship Id="rId3" Type="http://schemas.openxmlformats.org/officeDocument/2006/relationships/diagramLayout" Target="../diagrams/layout28.xml"/><Relationship Id="rId2" Type="http://schemas.openxmlformats.org/officeDocument/2006/relationships/diagramData" Target="../diagrams/data28.xml"/><Relationship Id="rId1" Type="http://schemas.openxmlformats.org/officeDocument/2006/relationships/slideLayout" Target="../slideLayouts/slideLayout4.xml"/><Relationship Id="rId6" Type="http://schemas.microsoft.com/office/2007/relationships/diagramDrawing" Target="../diagrams/drawing28.xml"/><Relationship Id="rId5" Type="http://schemas.openxmlformats.org/officeDocument/2006/relationships/diagramColors" Target="../diagrams/colors28.xml"/><Relationship Id="rId4" Type="http://schemas.openxmlformats.org/officeDocument/2006/relationships/diagramQuickStyle" Target="../diagrams/quickStyle28.xml"/></Relationships>
</file>

<file path=ppt/slides/_rels/slide38.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3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41.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33.xml"/></Relationships>
</file>

<file path=ppt/slides/_rels/slide42.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33.xml"/></Relationships>
</file>

<file path=ppt/slides/_rels/slide43.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33.xml"/></Relationships>
</file>

<file path=ppt/slides/_rels/slide44.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33.xml"/></Relationships>
</file>

<file path=ppt/slides/_rels/slide45.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Layout" Target="../slideLayouts/slideLayout33.xml"/><Relationship Id="rId4" Type="http://schemas.openxmlformats.org/officeDocument/2006/relationships/image" Target="../media/image40.jpe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47.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3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3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53.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3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5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3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3.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6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3.xml"/></Relationships>
</file>

<file path=ppt/slides/_rels/slide62.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3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65.xml.rels><?xml version="1.0" encoding="UTF-8" standalone="yes"?>
<Relationships xmlns="http://schemas.openxmlformats.org/package/2006/relationships"><Relationship Id="rId3" Type="http://schemas.openxmlformats.org/officeDocument/2006/relationships/diagramLayout" Target="../diagrams/layout29.xml"/><Relationship Id="rId2" Type="http://schemas.openxmlformats.org/officeDocument/2006/relationships/diagramData" Target="../diagrams/data29.xml"/><Relationship Id="rId1" Type="http://schemas.openxmlformats.org/officeDocument/2006/relationships/slideLayout" Target="../slideLayouts/slideLayout20.xml"/><Relationship Id="rId6" Type="http://schemas.microsoft.com/office/2007/relationships/diagramDrawing" Target="../diagrams/drawing29.xml"/><Relationship Id="rId5" Type="http://schemas.openxmlformats.org/officeDocument/2006/relationships/diagramColors" Target="../diagrams/colors29.xml"/><Relationship Id="rId4" Type="http://schemas.openxmlformats.org/officeDocument/2006/relationships/diagramQuickStyle" Target="../diagrams/quickStyle29.xml"/></Relationships>
</file>

<file path=ppt/slides/_rels/slide66.xml.rels><?xml version="1.0" encoding="UTF-8" standalone="yes"?>
<Relationships xmlns="http://schemas.openxmlformats.org/package/2006/relationships"><Relationship Id="rId3" Type="http://schemas.openxmlformats.org/officeDocument/2006/relationships/diagramLayout" Target="../diagrams/layout30.xml"/><Relationship Id="rId2" Type="http://schemas.openxmlformats.org/officeDocument/2006/relationships/diagramData" Target="../diagrams/data30.xml"/><Relationship Id="rId1" Type="http://schemas.openxmlformats.org/officeDocument/2006/relationships/slideLayout" Target="../slideLayouts/slideLayout19.xml"/><Relationship Id="rId6" Type="http://schemas.microsoft.com/office/2007/relationships/diagramDrawing" Target="../diagrams/drawing30.xml"/><Relationship Id="rId5" Type="http://schemas.openxmlformats.org/officeDocument/2006/relationships/diagramColors" Target="../diagrams/colors30.xml"/><Relationship Id="rId4" Type="http://schemas.openxmlformats.org/officeDocument/2006/relationships/diagramQuickStyle" Target="../diagrams/quickStyle30.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8" Type="http://schemas.openxmlformats.org/officeDocument/2006/relationships/diagramLayout" Target="../diagrams/layout7.xml"/><Relationship Id="rId3" Type="http://schemas.openxmlformats.org/officeDocument/2006/relationships/diagramLayout" Target="../diagrams/layout6.xml"/><Relationship Id="rId7" Type="http://schemas.openxmlformats.org/officeDocument/2006/relationships/diagramData" Target="../diagrams/data7.xml"/><Relationship Id="rId2" Type="http://schemas.openxmlformats.org/officeDocument/2006/relationships/diagramData" Target="../diagrams/data6.xml"/><Relationship Id="rId1" Type="http://schemas.openxmlformats.org/officeDocument/2006/relationships/slideLayout" Target="../slideLayouts/slideLayout3.xml"/><Relationship Id="rId6" Type="http://schemas.microsoft.com/office/2007/relationships/diagramDrawing" Target="../diagrams/drawing6.xml"/><Relationship Id="rId11" Type="http://schemas.microsoft.com/office/2007/relationships/diagramDrawing" Target="../diagrams/drawing7.xml"/><Relationship Id="rId5" Type="http://schemas.openxmlformats.org/officeDocument/2006/relationships/diagramColors" Target="../diagrams/colors6.xml"/><Relationship Id="rId10" Type="http://schemas.openxmlformats.org/officeDocument/2006/relationships/diagramColors" Target="../diagrams/colors7.xml"/><Relationship Id="rId4" Type="http://schemas.openxmlformats.org/officeDocument/2006/relationships/diagramQuickStyle" Target="../diagrams/quickStyle6.xml"/><Relationship Id="rId9" Type="http://schemas.openxmlformats.org/officeDocument/2006/relationships/diagramQuickStyle" Target="../diagrams/quickStyl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3" Type="http://schemas.openxmlformats.org/officeDocument/2006/relationships/diagramLayout" Target="../diagrams/layout31.xml"/><Relationship Id="rId2" Type="http://schemas.openxmlformats.org/officeDocument/2006/relationships/diagramData" Target="../diagrams/data31.xml"/><Relationship Id="rId1" Type="http://schemas.openxmlformats.org/officeDocument/2006/relationships/slideLayout" Target="../slideLayouts/slideLayout3.xml"/><Relationship Id="rId6" Type="http://schemas.microsoft.com/office/2007/relationships/diagramDrawing" Target="../diagrams/drawing31.xml"/><Relationship Id="rId5" Type="http://schemas.openxmlformats.org/officeDocument/2006/relationships/diagramColors" Target="../diagrams/colors31.xml"/><Relationship Id="rId4" Type="http://schemas.openxmlformats.org/officeDocument/2006/relationships/diagramQuickStyle" Target="../diagrams/quickStyle3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8" Type="http://schemas.openxmlformats.org/officeDocument/2006/relationships/diagramLayout" Target="../diagrams/layout33.xml"/><Relationship Id="rId3" Type="http://schemas.openxmlformats.org/officeDocument/2006/relationships/diagramLayout" Target="../diagrams/layout32.xml"/><Relationship Id="rId7" Type="http://schemas.openxmlformats.org/officeDocument/2006/relationships/diagramData" Target="../diagrams/data33.xml"/><Relationship Id="rId2" Type="http://schemas.openxmlformats.org/officeDocument/2006/relationships/diagramData" Target="../diagrams/data32.xml"/><Relationship Id="rId1" Type="http://schemas.openxmlformats.org/officeDocument/2006/relationships/slideLayout" Target="../slideLayouts/slideLayout3.xml"/><Relationship Id="rId6" Type="http://schemas.microsoft.com/office/2007/relationships/diagramDrawing" Target="../diagrams/drawing32.xml"/><Relationship Id="rId11" Type="http://schemas.microsoft.com/office/2007/relationships/diagramDrawing" Target="../diagrams/drawing33.xml"/><Relationship Id="rId5" Type="http://schemas.openxmlformats.org/officeDocument/2006/relationships/diagramColors" Target="../diagrams/colors32.xml"/><Relationship Id="rId10" Type="http://schemas.openxmlformats.org/officeDocument/2006/relationships/diagramColors" Target="../diagrams/colors33.xml"/><Relationship Id="rId4" Type="http://schemas.openxmlformats.org/officeDocument/2006/relationships/diagramQuickStyle" Target="../diagrams/quickStyle32.xml"/><Relationship Id="rId9" Type="http://schemas.openxmlformats.org/officeDocument/2006/relationships/diagramQuickStyle" Target="../diagrams/quickStyle33.xml"/></Relationships>
</file>

<file path=ppt/slides/_rels/slide75.xml.rels><?xml version="1.0" encoding="UTF-8" standalone="yes"?>
<Relationships xmlns="http://schemas.openxmlformats.org/package/2006/relationships"><Relationship Id="rId3" Type="http://schemas.openxmlformats.org/officeDocument/2006/relationships/diagramLayout" Target="../diagrams/layout34.xml"/><Relationship Id="rId2" Type="http://schemas.openxmlformats.org/officeDocument/2006/relationships/diagramData" Target="../diagrams/data34.xml"/><Relationship Id="rId1" Type="http://schemas.openxmlformats.org/officeDocument/2006/relationships/slideLayout" Target="../slideLayouts/slideLayout3.xml"/><Relationship Id="rId6" Type="http://schemas.microsoft.com/office/2007/relationships/diagramDrawing" Target="../diagrams/drawing34.xml"/><Relationship Id="rId5" Type="http://schemas.openxmlformats.org/officeDocument/2006/relationships/diagramColors" Target="../diagrams/colors34.xml"/><Relationship Id="rId4" Type="http://schemas.openxmlformats.org/officeDocument/2006/relationships/diagramQuickStyle" Target="../diagrams/quickStyle34.xml"/></Relationships>
</file>

<file path=ppt/slides/_rels/slide76.xml.rels><?xml version="1.0" encoding="UTF-8" standalone="yes"?>
<Relationships xmlns="http://schemas.openxmlformats.org/package/2006/relationships"><Relationship Id="rId3" Type="http://schemas.openxmlformats.org/officeDocument/2006/relationships/diagramLayout" Target="../diagrams/layout35.xml"/><Relationship Id="rId2" Type="http://schemas.openxmlformats.org/officeDocument/2006/relationships/diagramData" Target="../diagrams/data35.xml"/><Relationship Id="rId1" Type="http://schemas.openxmlformats.org/officeDocument/2006/relationships/slideLayout" Target="../slideLayouts/slideLayout3.xml"/><Relationship Id="rId6" Type="http://schemas.microsoft.com/office/2007/relationships/diagramDrawing" Target="../diagrams/drawing35.xml"/><Relationship Id="rId5" Type="http://schemas.openxmlformats.org/officeDocument/2006/relationships/diagramColors" Target="../diagrams/colors35.xml"/><Relationship Id="rId4" Type="http://schemas.openxmlformats.org/officeDocument/2006/relationships/diagramQuickStyle" Target="../diagrams/quickStyle35.xml"/></Relationships>
</file>

<file path=ppt/slides/_rels/slide77.xml.rels><?xml version="1.0" encoding="UTF-8" standalone="yes"?>
<Relationships xmlns="http://schemas.openxmlformats.org/package/2006/relationships"><Relationship Id="rId3" Type="http://schemas.openxmlformats.org/officeDocument/2006/relationships/diagramLayout" Target="../diagrams/layout36.xml"/><Relationship Id="rId2" Type="http://schemas.openxmlformats.org/officeDocument/2006/relationships/diagramData" Target="../diagrams/data36.xml"/><Relationship Id="rId1" Type="http://schemas.openxmlformats.org/officeDocument/2006/relationships/slideLayout" Target="../slideLayouts/slideLayout3.xml"/><Relationship Id="rId6" Type="http://schemas.microsoft.com/office/2007/relationships/diagramDrawing" Target="../diagrams/drawing36.xml"/><Relationship Id="rId5" Type="http://schemas.openxmlformats.org/officeDocument/2006/relationships/diagramColors" Target="../diagrams/colors36.xml"/><Relationship Id="rId4" Type="http://schemas.openxmlformats.org/officeDocument/2006/relationships/diagramQuickStyle" Target="../diagrams/quickStyle36.xml"/></Relationships>
</file>

<file path=ppt/slides/_rels/slide78.xml.rels><?xml version="1.0" encoding="UTF-8" standalone="yes"?>
<Relationships xmlns="http://schemas.openxmlformats.org/package/2006/relationships"><Relationship Id="rId3" Type="http://schemas.openxmlformats.org/officeDocument/2006/relationships/diagramLayout" Target="../diagrams/layout37.xml"/><Relationship Id="rId2" Type="http://schemas.openxmlformats.org/officeDocument/2006/relationships/diagramData" Target="../diagrams/data37.xml"/><Relationship Id="rId1" Type="http://schemas.openxmlformats.org/officeDocument/2006/relationships/slideLayout" Target="../slideLayouts/slideLayout3.xml"/><Relationship Id="rId6" Type="http://schemas.microsoft.com/office/2007/relationships/diagramDrawing" Target="../diagrams/drawing37.xml"/><Relationship Id="rId5" Type="http://schemas.openxmlformats.org/officeDocument/2006/relationships/diagramColors" Target="../diagrams/colors37.xml"/><Relationship Id="rId4" Type="http://schemas.openxmlformats.org/officeDocument/2006/relationships/diagramQuickStyle" Target="../diagrams/quickStyle37.xml"/></Relationships>
</file>

<file path=ppt/slides/_rels/slide79.xml.rels><?xml version="1.0" encoding="UTF-8" standalone="yes"?>
<Relationships xmlns="http://schemas.openxmlformats.org/package/2006/relationships"><Relationship Id="rId3" Type="http://schemas.openxmlformats.org/officeDocument/2006/relationships/diagramLayout" Target="../diagrams/layout38.xml"/><Relationship Id="rId2" Type="http://schemas.openxmlformats.org/officeDocument/2006/relationships/diagramData" Target="../diagrams/data38.xml"/><Relationship Id="rId1" Type="http://schemas.openxmlformats.org/officeDocument/2006/relationships/slideLayout" Target="../slideLayouts/slideLayout3.xml"/><Relationship Id="rId6" Type="http://schemas.microsoft.com/office/2007/relationships/diagramDrawing" Target="../diagrams/drawing38.xml"/><Relationship Id="rId5" Type="http://schemas.openxmlformats.org/officeDocument/2006/relationships/diagramColors" Target="../diagrams/colors38.xml"/><Relationship Id="rId4" Type="http://schemas.openxmlformats.org/officeDocument/2006/relationships/diagramQuickStyle" Target="../diagrams/quickStyle38.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3" Type="http://schemas.openxmlformats.org/officeDocument/2006/relationships/diagramLayout" Target="../diagrams/layout39.xml"/><Relationship Id="rId2" Type="http://schemas.openxmlformats.org/officeDocument/2006/relationships/diagramData" Target="../diagrams/data39.xml"/><Relationship Id="rId1" Type="http://schemas.openxmlformats.org/officeDocument/2006/relationships/slideLayout" Target="../slideLayouts/slideLayout3.xml"/><Relationship Id="rId6" Type="http://schemas.microsoft.com/office/2007/relationships/diagramDrawing" Target="../diagrams/drawing39.xml"/><Relationship Id="rId5" Type="http://schemas.openxmlformats.org/officeDocument/2006/relationships/diagramColors" Target="../diagrams/colors39.xml"/><Relationship Id="rId4" Type="http://schemas.openxmlformats.org/officeDocument/2006/relationships/diagramQuickStyle" Target="../diagrams/quickStyle39.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3" Type="http://schemas.openxmlformats.org/officeDocument/2006/relationships/diagramLayout" Target="../diagrams/layout40.xml"/><Relationship Id="rId2" Type="http://schemas.openxmlformats.org/officeDocument/2006/relationships/diagramData" Target="../diagrams/data40.xml"/><Relationship Id="rId1" Type="http://schemas.openxmlformats.org/officeDocument/2006/relationships/slideLayout" Target="../slideLayouts/slideLayout3.xml"/><Relationship Id="rId6" Type="http://schemas.microsoft.com/office/2007/relationships/diagramDrawing" Target="../diagrams/drawing40.xml"/><Relationship Id="rId5" Type="http://schemas.openxmlformats.org/officeDocument/2006/relationships/diagramColors" Target="../diagrams/colors40.xml"/><Relationship Id="rId4" Type="http://schemas.openxmlformats.org/officeDocument/2006/relationships/diagramQuickStyle" Target="../diagrams/quickStyle40.xml"/></Relationships>
</file>

<file path=ppt/slides/_rels/slide83.xml.rels><?xml version="1.0" encoding="UTF-8" standalone="yes"?>
<Relationships xmlns="http://schemas.openxmlformats.org/package/2006/relationships"><Relationship Id="rId8" Type="http://schemas.openxmlformats.org/officeDocument/2006/relationships/diagramLayout" Target="../diagrams/layout42.xml"/><Relationship Id="rId3" Type="http://schemas.openxmlformats.org/officeDocument/2006/relationships/diagramLayout" Target="../diagrams/layout41.xml"/><Relationship Id="rId7" Type="http://schemas.openxmlformats.org/officeDocument/2006/relationships/diagramData" Target="../diagrams/data42.xml"/><Relationship Id="rId2" Type="http://schemas.openxmlformats.org/officeDocument/2006/relationships/diagramData" Target="../diagrams/data41.xml"/><Relationship Id="rId1" Type="http://schemas.openxmlformats.org/officeDocument/2006/relationships/slideLayout" Target="../slideLayouts/slideLayout3.xml"/><Relationship Id="rId6" Type="http://schemas.microsoft.com/office/2007/relationships/diagramDrawing" Target="../diagrams/drawing41.xml"/><Relationship Id="rId11" Type="http://schemas.microsoft.com/office/2007/relationships/diagramDrawing" Target="../diagrams/drawing42.xml"/><Relationship Id="rId5" Type="http://schemas.openxmlformats.org/officeDocument/2006/relationships/diagramColors" Target="../diagrams/colors41.xml"/><Relationship Id="rId10" Type="http://schemas.openxmlformats.org/officeDocument/2006/relationships/diagramColors" Target="../diagrams/colors42.xml"/><Relationship Id="rId4" Type="http://schemas.openxmlformats.org/officeDocument/2006/relationships/diagramQuickStyle" Target="../diagrams/quickStyle41.xml"/><Relationship Id="rId9" Type="http://schemas.openxmlformats.org/officeDocument/2006/relationships/diagramQuickStyle" Target="../diagrams/quickStyle42.xml"/></Relationships>
</file>

<file path=ppt/slides/_rels/slide84.xml.rels><?xml version="1.0" encoding="UTF-8" standalone="yes"?>
<Relationships xmlns="http://schemas.openxmlformats.org/package/2006/relationships"><Relationship Id="rId3" Type="http://schemas.openxmlformats.org/officeDocument/2006/relationships/diagramLayout" Target="../diagrams/layout43.xml"/><Relationship Id="rId2" Type="http://schemas.openxmlformats.org/officeDocument/2006/relationships/diagramData" Target="../diagrams/data43.xml"/><Relationship Id="rId1" Type="http://schemas.openxmlformats.org/officeDocument/2006/relationships/slideLayout" Target="../slideLayouts/slideLayout3.xml"/><Relationship Id="rId6" Type="http://schemas.microsoft.com/office/2007/relationships/diagramDrawing" Target="../diagrams/drawing43.xml"/><Relationship Id="rId5" Type="http://schemas.openxmlformats.org/officeDocument/2006/relationships/diagramColors" Target="../diagrams/colors43.xml"/><Relationship Id="rId4" Type="http://schemas.openxmlformats.org/officeDocument/2006/relationships/diagramQuickStyle" Target="../diagrams/quickStyle43.xml"/></Relationships>
</file>

<file path=ppt/slides/_rels/slide85.xml.rels><?xml version="1.0" encoding="UTF-8" standalone="yes"?>
<Relationships xmlns="http://schemas.openxmlformats.org/package/2006/relationships"><Relationship Id="rId3" Type="http://schemas.openxmlformats.org/officeDocument/2006/relationships/diagramLayout" Target="../diagrams/layout44.xml"/><Relationship Id="rId2" Type="http://schemas.openxmlformats.org/officeDocument/2006/relationships/diagramData" Target="../diagrams/data44.xml"/><Relationship Id="rId1" Type="http://schemas.openxmlformats.org/officeDocument/2006/relationships/slideLayout" Target="../slideLayouts/slideLayout3.xml"/><Relationship Id="rId6" Type="http://schemas.microsoft.com/office/2007/relationships/diagramDrawing" Target="../diagrams/drawing44.xml"/><Relationship Id="rId5" Type="http://schemas.openxmlformats.org/officeDocument/2006/relationships/diagramColors" Target="../diagrams/colors44.xml"/><Relationship Id="rId4" Type="http://schemas.openxmlformats.org/officeDocument/2006/relationships/diagramQuickStyle" Target="../diagrams/quickStyle44.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8" Type="http://schemas.openxmlformats.org/officeDocument/2006/relationships/diagramLayout" Target="../diagrams/layout46.xml"/><Relationship Id="rId3" Type="http://schemas.openxmlformats.org/officeDocument/2006/relationships/diagramLayout" Target="../diagrams/layout45.xml"/><Relationship Id="rId7" Type="http://schemas.openxmlformats.org/officeDocument/2006/relationships/diagramData" Target="../diagrams/data46.xml"/><Relationship Id="rId2" Type="http://schemas.openxmlformats.org/officeDocument/2006/relationships/diagramData" Target="../diagrams/data45.xml"/><Relationship Id="rId1" Type="http://schemas.openxmlformats.org/officeDocument/2006/relationships/slideLayout" Target="../slideLayouts/slideLayout3.xml"/><Relationship Id="rId6" Type="http://schemas.microsoft.com/office/2007/relationships/diagramDrawing" Target="../diagrams/drawing45.xml"/><Relationship Id="rId11" Type="http://schemas.microsoft.com/office/2007/relationships/diagramDrawing" Target="../diagrams/drawing46.xml"/><Relationship Id="rId5" Type="http://schemas.openxmlformats.org/officeDocument/2006/relationships/diagramColors" Target="../diagrams/colors45.xml"/><Relationship Id="rId10" Type="http://schemas.openxmlformats.org/officeDocument/2006/relationships/diagramColors" Target="../diagrams/colors46.xml"/><Relationship Id="rId4" Type="http://schemas.openxmlformats.org/officeDocument/2006/relationships/diagramQuickStyle" Target="../diagrams/quickStyle45.xml"/><Relationship Id="rId9" Type="http://schemas.openxmlformats.org/officeDocument/2006/relationships/diagramQuickStyle" Target="../diagrams/quickStyle46.xml"/></Relationships>
</file>

<file path=ppt/slides/_rels/slide8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90.xml.rels><?xml version="1.0" encoding="UTF-8" standalone="yes"?>
<Relationships xmlns="http://schemas.openxmlformats.org/package/2006/relationships"><Relationship Id="rId3" Type="http://schemas.openxmlformats.org/officeDocument/2006/relationships/diagramLayout" Target="../diagrams/layout47.xml"/><Relationship Id="rId2" Type="http://schemas.openxmlformats.org/officeDocument/2006/relationships/diagramData" Target="../diagrams/data47.xml"/><Relationship Id="rId1" Type="http://schemas.openxmlformats.org/officeDocument/2006/relationships/slideLayout" Target="../slideLayouts/slideLayout3.xml"/><Relationship Id="rId6" Type="http://schemas.microsoft.com/office/2007/relationships/diagramDrawing" Target="../diagrams/drawing47.xml"/><Relationship Id="rId5" Type="http://schemas.openxmlformats.org/officeDocument/2006/relationships/diagramColors" Target="../diagrams/colors47.xml"/><Relationship Id="rId4" Type="http://schemas.openxmlformats.org/officeDocument/2006/relationships/diagramQuickStyle" Target="../diagrams/quickStyle4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3" Type="http://schemas.openxmlformats.org/officeDocument/2006/relationships/diagramLayout" Target="../diagrams/layout48.xml"/><Relationship Id="rId2" Type="http://schemas.openxmlformats.org/officeDocument/2006/relationships/diagramData" Target="../diagrams/data48.xml"/><Relationship Id="rId1" Type="http://schemas.openxmlformats.org/officeDocument/2006/relationships/slideLayout" Target="../slideLayouts/slideLayout3.xml"/><Relationship Id="rId6" Type="http://schemas.microsoft.com/office/2007/relationships/diagramDrawing" Target="../diagrams/drawing48.xml"/><Relationship Id="rId5" Type="http://schemas.openxmlformats.org/officeDocument/2006/relationships/diagramColors" Target="../diagrams/colors48.xml"/><Relationship Id="rId4" Type="http://schemas.openxmlformats.org/officeDocument/2006/relationships/diagramQuickStyle" Target="../diagrams/quickStyle48.xml"/></Relationships>
</file>

<file path=ppt/slides/_rels/slide93.xml.rels><?xml version="1.0" encoding="UTF-8" standalone="yes"?>
<Relationships xmlns="http://schemas.openxmlformats.org/package/2006/relationships"><Relationship Id="rId8" Type="http://schemas.openxmlformats.org/officeDocument/2006/relationships/diagramLayout" Target="../diagrams/layout50.xml"/><Relationship Id="rId3" Type="http://schemas.openxmlformats.org/officeDocument/2006/relationships/diagramLayout" Target="../diagrams/layout49.xml"/><Relationship Id="rId7" Type="http://schemas.openxmlformats.org/officeDocument/2006/relationships/diagramData" Target="../diagrams/data50.xml"/><Relationship Id="rId2" Type="http://schemas.openxmlformats.org/officeDocument/2006/relationships/diagramData" Target="../diagrams/data49.xml"/><Relationship Id="rId1" Type="http://schemas.openxmlformats.org/officeDocument/2006/relationships/slideLayout" Target="../slideLayouts/slideLayout19.xml"/><Relationship Id="rId6" Type="http://schemas.microsoft.com/office/2007/relationships/diagramDrawing" Target="../diagrams/drawing49.xml"/><Relationship Id="rId11" Type="http://schemas.microsoft.com/office/2007/relationships/diagramDrawing" Target="../diagrams/drawing50.xml"/><Relationship Id="rId5" Type="http://schemas.openxmlformats.org/officeDocument/2006/relationships/diagramColors" Target="../diagrams/colors49.xml"/><Relationship Id="rId10" Type="http://schemas.openxmlformats.org/officeDocument/2006/relationships/diagramColors" Target="../diagrams/colors50.xml"/><Relationship Id="rId4" Type="http://schemas.openxmlformats.org/officeDocument/2006/relationships/diagramQuickStyle" Target="../diagrams/quickStyle49.xml"/><Relationship Id="rId9" Type="http://schemas.openxmlformats.org/officeDocument/2006/relationships/diagramQuickStyle" Target="../diagrams/quickStyle50.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8" Type="http://schemas.openxmlformats.org/officeDocument/2006/relationships/diagramLayout" Target="../diagrams/layout52.xml"/><Relationship Id="rId3" Type="http://schemas.openxmlformats.org/officeDocument/2006/relationships/diagramLayout" Target="../diagrams/layout51.xml"/><Relationship Id="rId7" Type="http://schemas.openxmlformats.org/officeDocument/2006/relationships/diagramData" Target="../diagrams/data52.xml"/><Relationship Id="rId2" Type="http://schemas.openxmlformats.org/officeDocument/2006/relationships/diagramData" Target="../diagrams/data51.xml"/><Relationship Id="rId1" Type="http://schemas.openxmlformats.org/officeDocument/2006/relationships/slideLayout" Target="../slideLayouts/slideLayout19.xml"/><Relationship Id="rId6" Type="http://schemas.microsoft.com/office/2007/relationships/diagramDrawing" Target="../diagrams/drawing51.xml"/><Relationship Id="rId11" Type="http://schemas.microsoft.com/office/2007/relationships/diagramDrawing" Target="../diagrams/drawing52.xml"/><Relationship Id="rId5" Type="http://schemas.openxmlformats.org/officeDocument/2006/relationships/diagramColors" Target="../diagrams/colors51.xml"/><Relationship Id="rId10" Type="http://schemas.openxmlformats.org/officeDocument/2006/relationships/diagramColors" Target="../diagrams/colors52.xml"/><Relationship Id="rId4" Type="http://schemas.openxmlformats.org/officeDocument/2006/relationships/diagramQuickStyle" Target="../diagrams/quickStyle51.xml"/><Relationship Id="rId9" Type="http://schemas.openxmlformats.org/officeDocument/2006/relationships/diagramQuickStyle" Target="../diagrams/quickStyle5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97.xml.rels><?xml version="1.0" encoding="UTF-8" standalone="yes"?>
<Relationships xmlns="http://schemas.openxmlformats.org/package/2006/relationships"><Relationship Id="rId8" Type="http://schemas.openxmlformats.org/officeDocument/2006/relationships/diagramLayout" Target="../diagrams/layout54.xml"/><Relationship Id="rId3" Type="http://schemas.openxmlformats.org/officeDocument/2006/relationships/diagramLayout" Target="../diagrams/layout53.xml"/><Relationship Id="rId7" Type="http://schemas.openxmlformats.org/officeDocument/2006/relationships/diagramData" Target="../diagrams/data54.xml"/><Relationship Id="rId2" Type="http://schemas.openxmlformats.org/officeDocument/2006/relationships/diagramData" Target="../diagrams/data53.xml"/><Relationship Id="rId1" Type="http://schemas.openxmlformats.org/officeDocument/2006/relationships/slideLayout" Target="../slideLayouts/slideLayout3.xml"/><Relationship Id="rId6" Type="http://schemas.microsoft.com/office/2007/relationships/diagramDrawing" Target="../diagrams/drawing53.xml"/><Relationship Id="rId11" Type="http://schemas.microsoft.com/office/2007/relationships/diagramDrawing" Target="../diagrams/drawing54.xml"/><Relationship Id="rId5" Type="http://schemas.openxmlformats.org/officeDocument/2006/relationships/diagramColors" Target="../diagrams/colors53.xml"/><Relationship Id="rId10" Type="http://schemas.openxmlformats.org/officeDocument/2006/relationships/diagramColors" Target="../diagrams/colors54.xml"/><Relationship Id="rId4" Type="http://schemas.openxmlformats.org/officeDocument/2006/relationships/diagramQuickStyle" Target="../diagrams/quickStyle53.xml"/><Relationship Id="rId9" Type="http://schemas.openxmlformats.org/officeDocument/2006/relationships/diagramQuickStyle" Target="../diagrams/quickStyle54.xml"/></Relationships>
</file>

<file path=ppt/slides/_rels/slide98.xml.rels><?xml version="1.0" encoding="UTF-8" standalone="yes"?>
<Relationships xmlns="http://schemas.openxmlformats.org/package/2006/relationships"><Relationship Id="rId3" Type="http://schemas.openxmlformats.org/officeDocument/2006/relationships/diagramLayout" Target="../diagrams/layout55.xml"/><Relationship Id="rId2" Type="http://schemas.openxmlformats.org/officeDocument/2006/relationships/diagramData" Target="../diagrams/data55.xml"/><Relationship Id="rId1" Type="http://schemas.openxmlformats.org/officeDocument/2006/relationships/slideLayout" Target="../slideLayouts/slideLayout3.xml"/><Relationship Id="rId6" Type="http://schemas.microsoft.com/office/2007/relationships/diagramDrawing" Target="../diagrams/drawing55.xml"/><Relationship Id="rId5" Type="http://schemas.openxmlformats.org/officeDocument/2006/relationships/diagramColors" Target="../diagrams/colors55.xml"/><Relationship Id="rId4" Type="http://schemas.openxmlformats.org/officeDocument/2006/relationships/diagramQuickStyle" Target="../diagrams/quickStyle55.xml"/></Relationships>
</file>

<file path=ppt/slides/_rels/slide99.xml.rels><?xml version="1.0" encoding="UTF-8" standalone="yes"?>
<Relationships xmlns="http://schemas.openxmlformats.org/package/2006/relationships"><Relationship Id="rId3" Type="http://schemas.openxmlformats.org/officeDocument/2006/relationships/diagramLayout" Target="../diagrams/layout56.xml"/><Relationship Id="rId2" Type="http://schemas.openxmlformats.org/officeDocument/2006/relationships/diagramData" Target="../diagrams/data56.xml"/><Relationship Id="rId1" Type="http://schemas.openxmlformats.org/officeDocument/2006/relationships/slideLayout" Target="../slideLayouts/slideLayout3.xml"/><Relationship Id="rId6" Type="http://schemas.microsoft.com/office/2007/relationships/diagramDrawing" Target="../diagrams/drawing56.xml"/><Relationship Id="rId5" Type="http://schemas.openxmlformats.org/officeDocument/2006/relationships/diagramColors" Target="../diagrams/colors56.xml"/><Relationship Id="rId4" Type="http://schemas.openxmlformats.org/officeDocument/2006/relationships/diagramQuickStyle" Target="../diagrams/quickStyle5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3A0F9244-C748-052B-1AE9-7F85AF989099}"/>
              </a:ext>
            </a:extLst>
          </p:cNvPr>
          <p:cNvSpPr>
            <a:spLocks noGrp="1"/>
          </p:cNvSpPr>
          <p:nvPr>
            <p:ph type="body" idx="1"/>
          </p:nvPr>
        </p:nvSpPr>
        <p:spPr/>
        <p:txBody>
          <a:bodyPr/>
          <a:lstStyle/>
          <a:p>
            <a:r>
              <a:rPr lang="zh-CN" altLang="en-US" dirty="0"/>
              <a:t>研究方法论</a:t>
            </a:r>
          </a:p>
        </p:txBody>
      </p:sp>
      <p:sp>
        <p:nvSpPr>
          <p:cNvPr id="4" name="文本占位符 3">
            <a:extLst>
              <a:ext uri="{FF2B5EF4-FFF2-40B4-BE49-F238E27FC236}">
                <a16:creationId xmlns:a16="http://schemas.microsoft.com/office/drawing/2014/main" id="{B64F4D1B-08AB-7067-A2A7-4FCB6E40A53C}"/>
              </a:ext>
            </a:extLst>
          </p:cNvPr>
          <p:cNvSpPr>
            <a:spLocks noGrp="1"/>
          </p:cNvSpPr>
          <p:nvPr>
            <p:ph type="body" sz="quarter" idx="15"/>
          </p:nvPr>
        </p:nvSpPr>
        <p:spPr/>
        <p:txBody>
          <a:bodyPr/>
          <a:lstStyle/>
          <a:p>
            <a:r>
              <a:rPr lang="zh-CN" altLang="en-US" dirty="0"/>
              <a:t>童长征</a:t>
            </a:r>
          </a:p>
        </p:txBody>
      </p:sp>
    </p:spTree>
    <p:extLst>
      <p:ext uri="{BB962C8B-B14F-4D97-AF65-F5344CB8AC3E}">
        <p14:creationId xmlns:p14="http://schemas.microsoft.com/office/powerpoint/2010/main" val="40713366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1" name="Title 1">
            <a:extLst>
              <a:ext uri="{FF2B5EF4-FFF2-40B4-BE49-F238E27FC236}">
                <a16:creationId xmlns:a16="http://schemas.microsoft.com/office/drawing/2014/main" id="{BCCC2223-EF1C-4621-37F0-81DA0E956737}"/>
              </a:ext>
            </a:extLst>
          </p:cNvPr>
          <p:cNvSpPr>
            <a:spLocks noGrp="1"/>
          </p:cNvSpPr>
          <p:nvPr>
            <p:ph type="title"/>
          </p:nvPr>
        </p:nvSpPr>
        <p:spPr>
          <a:xfrm>
            <a:off x="635" y="0"/>
            <a:ext cx="10464800" cy="532130"/>
          </a:xfrm>
        </p:spPr>
        <p:txBody>
          <a:bodyPr/>
          <a:lstStyle/>
          <a:p>
            <a:r>
              <a:rPr lang="zh-CN" altLang="en-US" dirty="0"/>
              <a:t>铁矿的现金成本图</a:t>
            </a:r>
            <a:endParaRPr lang="en-US" dirty="0"/>
          </a:p>
        </p:txBody>
      </p:sp>
      <p:sp>
        <p:nvSpPr>
          <p:cNvPr id="1033" name="Text Placeholder 2">
            <a:extLst>
              <a:ext uri="{FF2B5EF4-FFF2-40B4-BE49-F238E27FC236}">
                <a16:creationId xmlns:a16="http://schemas.microsoft.com/office/drawing/2014/main" id="{646CA565-2C8E-85C3-B8F8-02520FAB1795}"/>
              </a:ext>
            </a:extLst>
          </p:cNvPr>
          <p:cNvSpPr>
            <a:spLocks noGrp="1"/>
          </p:cNvSpPr>
          <p:nvPr>
            <p:ph type="body" idx="13"/>
          </p:nvPr>
        </p:nvSpPr>
        <p:spPr>
          <a:xfrm>
            <a:off x="614400" y="6655058"/>
            <a:ext cx="2171998" cy="260635"/>
          </a:xfrm>
        </p:spPr>
        <p:txBody>
          <a:bodyPr/>
          <a:lstStyle/>
          <a:p>
            <a:endParaRPr lang="en-US"/>
          </a:p>
        </p:txBody>
      </p:sp>
      <p:pic>
        <p:nvPicPr>
          <p:cNvPr id="1026" name="Picture 2">
            <a:extLst>
              <a:ext uri="{FF2B5EF4-FFF2-40B4-BE49-F238E27FC236}">
                <a16:creationId xmlns:a16="http://schemas.microsoft.com/office/drawing/2014/main" id="{465C1E52-76D2-009A-01D9-A234DFA16B94}"/>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721136" y="710223"/>
            <a:ext cx="4750399" cy="5605191"/>
          </a:xfrm>
          <a:prstGeom prst="rect">
            <a:avLst/>
          </a:prstGeom>
          <a:solidFill>
            <a:srgbClr val="FFFFFF"/>
          </a:solidFill>
        </p:spPr>
      </p:pic>
      <p:pic>
        <p:nvPicPr>
          <p:cNvPr id="1028" name="Picture 4">
            <a:extLst>
              <a:ext uri="{FF2B5EF4-FFF2-40B4-BE49-F238E27FC236}">
                <a16:creationId xmlns:a16="http://schemas.microsoft.com/office/drawing/2014/main" id="{59A4B8B7-C556-6A54-ACF0-A57A146DDE80}"/>
              </a:ext>
            </a:extLst>
          </p:cNvPr>
          <p:cNvPicPr>
            <a:picLocks noGrp="1" noChangeAspect="1" noChangeArrowheads="1"/>
          </p:cNvPicPr>
          <p:nvPr>
            <p:ph idx="14"/>
          </p:nvPr>
        </p:nvPicPr>
        <p:blipFill>
          <a:blip r:embed="rId3">
            <a:extLst>
              <a:ext uri="{28A0092B-C50C-407E-A947-70E740481C1C}">
                <a14:useLocalDpi xmlns:a14="http://schemas.microsoft.com/office/drawing/2010/main" val="0"/>
              </a:ext>
            </a:extLst>
          </a:blip>
          <a:srcRect/>
          <a:stretch>
            <a:fillRect/>
          </a:stretch>
        </p:blipFill>
        <p:spPr bwMode="auto">
          <a:xfrm>
            <a:off x="6805238" y="709613"/>
            <a:ext cx="4580687" cy="56054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95823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B908EB-6A58-705C-5128-0D3FBDE0E59C}"/>
              </a:ext>
            </a:extLst>
          </p:cNvPr>
          <p:cNvSpPr>
            <a:spLocks noGrp="1"/>
          </p:cNvSpPr>
          <p:nvPr>
            <p:ph type="title"/>
          </p:nvPr>
        </p:nvSpPr>
        <p:spPr/>
        <p:txBody>
          <a:bodyPr/>
          <a:lstStyle/>
          <a:p>
            <a:r>
              <a:rPr lang="zh-CN" altLang="en-US" dirty="0"/>
              <a:t>归纳法的自我修正</a:t>
            </a:r>
            <a:endParaRPr lang="en-US" dirty="0"/>
          </a:p>
        </p:txBody>
      </p:sp>
      <p:sp>
        <p:nvSpPr>
          <p:cNvPr id="3" name="文本占位符 2">
            <a:extLst>
              <a:ext uri="{FF2B5EF4-FFF2-40B4-BE49-F238E27FC236}">
                <a16:creationId xmlns:a16="http://schemas.microsoft.com/office/drawing/2014/main" id="{C73FEDB2-84CE-218B-FF1F-77619C52A67C}"/>
              </a:ext>
            </a:extLst>
          </p:cNvPr>
          <p:cNvSpPr>
            <a:spLocks noGrp="1"/>
          </p:cNvSpPr>
          <p:nvPr>
            <p:ph type="body" idx="13"/>
          </p:nvPr>
        </p:nvSpPr>
        <p:spPr/>
        <p:txBody>
          <a:bodyPr/>
          <a:lstStyle/>
          <a:p>
            <a:endParaRPr lang="en-US"/>
          </a:p>
        </p:txBody>
      </p:sp>
      <p:graphicFrame>
        <p:nvGraphicFramePr>
          <p:cNvPr id="5" name="内容占位符 4">
            <a:extLst>
              <a:ext uri="{FF2B5EF4-FFF2-40B4-BE49-F238E27FC236}">
                <a16:creationId xmlns:a16="http://schemas.microsoft.com/office/drawing/2014/main" id="{0F620C9F-2F1F-7FFA-1FDC-23BE66810B0B}"/>
              </a:ext>
            </a:extLst>
          </p:cNvPr>
          <p:cNvGraphicFramePr>
            <a:graphicFrameLocks noGrp="1"/>
          </p:cNvGraphicFramePr>
          <p:nvPr>
            <p:ph idx="1"/>
            <p:extLst>
              <p:ext uri="{D42A27DB-BD31-4B8C-83A1-F6EECF244321}">
                <p14:modId xmlns:p14="http://schemas.microsoft.com/office/powerpoint/2010/main" val="2926373177"/>
              </p:ext>
            </p:extLst>
          </p:nvPr>
        </p:nvGraphicFramePr>
        <p:xfrm>
          <a:off x="138616" y="710223"/>
          <a:ext cx="11914768" cy="560519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2622003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329ED1-76DC-8D95-01C5-035B388B76D5}"/>
              </a:ext>
            </a:extLst>
          </p:cNvPr>
          <p:cNvSpPr>
            <a:spLocks noGrp="1"/>
          </p:cNvSpPr>
          <p:nvPr>
            <p:ph type="title"/>
          </p:nvPr>
        </p:nvSpPr>
        <p:spPr/>
        <p:txBody>
          <a:bodyPr/>
          <a:lstStyle/>
          <a:p>
            <a:r>
              <a:rPr lang="zh-CN" altLang="en-US" dirty="0"/>
              <a:t>演绎法的漏洞修补术</a:t>
            </a:r>
            <a:endParaRPr lang="en-US" dirty="0"/>
          </a:p>
        </p:txBody>
      </p:sp>
      <p:sp>
        <p:nvSpPr>
          <p:cNvPr id="3" name="文本占位符 2">
            <a:extLst>
              <a:ext uri="{FF2B5EF4-FFF2-40B4-BE49-F238E27FC236}">
                <a16:creationId xmlns:a16="http://schemas.microsoft.com/office/drawing/2014/main" id="{049E5C44-FA64-6CB4-A156-9A36FB96AB81}"/>
              </a:ext>
            </a:extLst>
          </p:cNvPr>
          <p:cNvSpPr>
            <a:spLocks noGrp="1"/>
          </p:cNvSpPr>
          <p:nvPr>
            <p:ph type="body" idx="13"/>
          </p:nvPr>
        </p:nvSpPr>
        <p:spPr/>
        <p:txBody>
          <a:bodyPr/>
          <a:lstStyle/>
          <a:p>
            <a:endParaRPr lang="en-US"/>
          </a:p>
        </p:txBody>
      </p:sp>
      <p:graphicFrame>
        <p:nvGraphicFramePr>
          <p:cNvPr id="6" name="内容占位符 5">
            <a:extLst>
              <a:ext uri="{FF2B5EF4-FFF2-40B4-BE49-F238E27FC236}">
                <a16:creationId xmlns:a16="http://schemas.microsoft.com/office/drawing/2014/main" id="{C494D0B4-CA03-27AA-6AB8-9691E35E4609}"/>
              </a:ext>
            </a:extLst>
          </p:cNvPr>
          <p:cNvGraphicFramePr>
            <a:graphicFrameLocks noGrp="1"/>
          </p:cNvGraphicFramePr>
          <p:nvPr>
            <p:ph idx="1"/>
            <p:extLst>
              <p:ext uri="{D42A27DB-BD31-4B8C-83A1-F6EECF244321}">
                <p14:modId xmlns:p14="http://schemas.microsoft.com/office/powerpoint/2010/main" val="556950201"/>
              </p:ext>
            </p:extLst>
          </p:nvPr>
        </p:nvGraphicFramePr>
        <p:xfrm>
          <a:off x="138616" y="1988840"/>
          <a:ext cx="11914768" cy="432657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7" name="文本框 16">
            <a:extLst>
              <a:ext uri="{FF2B5EF4-FFF2-40B4-BE49-F238E27FC236}">
                <a16:creationId xmlns:a16="http://schemas.microsoft.com/office/drawing/2014/main" id="{F6F523FE-E000-5CEB-078E-D080BEE58CA2}"/>
              </a:ext>
            </a:extLst>
          </p:cNvPr>
          <p:cNvSpPr txBox="1"/>
          <p:nvPr/>
        </p:nvSpPr>
        <p:spPr>
          <a:xfrm>
            <a:off x="168704" y="783885"/>
            <a:ext cx="11017224" cy="923330"/>
          </a:xfrm>
          <a:prstGeom prst="rect">
            <a:avLst/>
          </a:prstGeom>
          <a:noFill/>
        </p:spPr>
        <p:txBody>
          <a:bodyPr wrap="square">
            <a:spAutoFit/>
          </a:bodyPr>
          <a:lstStyle/>
          <a:p>
            <a:r>
              <a:rPr lang="en-US" dirty="0" err="1"/>
              <a:t>原逻辑链：国家收储</a:t>
            </a:r>
            <a:r>
              <a:rPr lang="en-US" dirty="0"/>
              <a:t> → </a:t>
            </a:r>
            <a:r>
              <a:rPr lang="en-US" dirty="0" err="1"/>
              <a:t>供应减少</a:t>
            </a:r>
            <a:r>
              <a:rPr lang="en-US" dirty="0"/>
              <a:t> → </a:t>
            </a:r>
            <a:r>
              <a:rPr lang="en-US" dirty="0" err="1"/>
              <a:t>价格上涨</a:t>
            </a:r>
            <a:endParaRPr lang="en-US" dirty="0"/>
          </a:p>
          <a:p>
            <a:r>
              <a:rPr lang="en-US" dirty="0"/>
              <a:t>实际异常：2022年猪肉收储后现货持续下跌</a:t>
            </a:r>
          </a:p>
          <a:p>
            <a:r>
              <a:rPr lang="en-US" dirty="0" err="1"/>
              <a:t>迭代过程</a:t>
            </a:r>
            <a:r>
              <a:rPr lang="en-US" dirty="0"/>
              <a:t>：</a:t>
            </a:r>
          </a:p>
        </p:txBody>
      </p:sp>
    </p:spTree>
    <p:extLst>
      <p:ext uri="{BB962C8B-B14F-4D97-AF65-F5344CB8AC3E}">
        <p14:creationId xmlns:p14="http://schemas.microsoft.com/office/powerpoint/2010/main" val="314692099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BB6289-C2DA-B3BE-1AB5-6F544B564BC1}"/>
              </a:ext>
            </a:extLst>
          </p:cNvPr>
          <p:cNvSpPr>
            <a:spLocks noGrp="1"/>
          </p:cNvSpPr>
          <p:nvPr>
            <p:ph type="title"/>
          </p:nvPr>
        </p:nvSpPr>
        <p:spPr/>
        <p:txBody>
          <a:bodyPr/>
          <a:lstStyle/>
          <a:p>
            <a:r>
              <a:rPr lang="zh-CN" altLang="en-US" dirty="0"/>
              <a:t>警惕迭代陷阱</a:t>
            </a:r>
            <a:endParaRPr lang="en-US" dirty="0"/>
          </a:p>
        </p:txBody>
      </p:sp>
      <p:sp>
        <p:nvSpPr>
          <p:cNvPr id="3" name="文本占位符 2">
            <a:extLst>
              <a:ext uri="{FF2B5EF4-FFF2-40B4-BE49-F238E27FC236}">
                <a16:creationId xmlns:a16="http://schemas.microsoft.com/office/drawing/2014/main" id="{002181FE-13B0-D35A-A114-0CDE691D6BCA}"/>
              </a:ext>
            </a:extLst>
          </p:cNvPr>
          <p:cNvSpPr>
            <a:spLocks noGrp="1"/>
          </p:cNvSpPr>
          <p:nvPr>
            <p:ph type="body" idx="13"/>
          </p:nvPr>
        </p:nvSpPr>
        <p:spPr/>
        <p:txBody>
          <a:bodyPr/>
          <a:lstStyle/>
          <a:p>
            <a:endParaRPr lang="en-US"/>
          </a:p>
        </p:txBody>
      </p:sp>
      <p:graphicFrame>
        <p:nvGraphicFramePr>
          <p:cNvPr id="5" name="内容占位符 4">
            <a:extLst>
              <a:ext uri="{FF2B5EF4-FFF2-40B4-BE49-F238E27FC236}">
                <a16:creationId xmlns:a16="http://schemas.microsoft.com/office/drawing/2014/main" id="{F6586C65-C334-6568-A4A3-5C43CAB05876}"/>
              </a:ext>
            </a:extLst>
          </p:cNvPr>
          <p:cNvGraphicFramePr>
            <a:graphicFrameLocks noGrp="1"/>
          </p:cNvGraphicFramePr>
          <p:nvPr>
            <p:ph idx="1"/>
            <p:extLst>
              <p:ext uri="{D42A27DB-BD31-4B8C-83A1-F6EECF244321}">
                <p14:modId xmlns:p14="http://schemas.microsoft.com/office/powerpoint/2010/main" val="1925372027"/>
              </p:ext>
            </p:extLst>
          </p:nvPr>
        </p:nvGraphicFramePr>
        <p:xfrm>
          <a:off x="138616" y="710223"/>
          <a:ext cx="11914768" cy="560519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2222334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223F9CB2-17FA-CBE8-7DFD-C7E9A2A8BFC6}"/>
              </a:ext>
            </a:extLst>
          </p:cNvPr>
          <p:cNvPicPr>
            <a:picLocks noChangeAspect="1"/>
          </p:cNvPicPr>
          <p:nvPr/>
        </p:nvPicPr>
        <p:blipFill>
          <a:blip r:embed="rId2">
            <a:alphaModFix amt="40000"/>
            <a:extLst>
              <a:ext uri="{28A0092B-C50C-407E-A947-70E740481C1C}">
                <a14:useLocalDpi xmlns:a14="http://schemas.microsoft.com/office/drawing/2010/main" val="0"/>
              </a:ext>
            </a:extLst>
          </a:blip>
          <a:stretch>
            <a:fillRect/>
          </a:stretch>
        </p:blipFill>
        <p:spPr>
          <a:xfrm>
            <a:off x="6960096" y="1001580"/>
            <a:ext cx="4778639" cy="4778639"/>
          </a:xfrm>
          <a:prstGeom prst="rect">
            <a:avLst/>
          </a:prstGeom>
          <a:solidFill>
            <a:srgbClr val="FFFFFF">
              <a:alpha val="20000"/>
            </a:srgbClr>
          </a:solidFill>
        </p:spPr>
      </p:pic>
      <p:sp>
        <p:nvSpPr>
          <p:cNvPr id="2" name="标题 1">
            <a:extLst>
              <a:ext uri="{FF2B5EF4-FFF2-40B4-BE49-F238E27FC236}">
                <a16:creationId xmlns:a16="http://schemas.microsoft.com/office/drawing/2014/main" id="{3F0C1D60-725E-4E34-7AE9-106B4C4F3D2C}"/>
              </a:ext>
            </a:extLst>
          </p:cNvPr>
          <p:cNvSpPr>
            <a:spLocks noGrp="1"/>
          </p:cNvSpPr>
          <p:nvPr>
            <p:ph type="title"/>
          </p:nvPr>
        </p:nvSpPr>
        <p:spPr/>
        <p:txBody>
          <a:bodyPr/>
          <a:lstStyle/>
          <a:p>
            <a:r>
              <a:rPr lang="zh-CN" altLang="en-US" dirty="0"/>
              <a:t>宏观分析是什么？</a:t>
            </a:r>
            <a:endParaRPr lang="en-US" dirty="0"/>
          </a:p>
        </p:txBody>
      </p:sp>
      <p:sp>
        <p:nvSpPr>
          <p:cNvPr id="3" name="文本占位符 2">
            <a:extLst>
              <a:ext uri="{FF2B5EF4-FFF2-40B4-BE49-F238E27FC236}">
                <a16:creationId xmlns:a16="http://schemas.microsoft.com/office/drawing/2014/main" id="{6BACC8F7-B813-E999-E687-146269E19323}"/>
              </a:ext>
            </a:extLst>
          </p:cNvPr>
          <p:cNvSpPr>
            <a:spLocks noGrp="1"/>
          </p:cNvSpPr>
          <p:nvPr>
            <p:ph type="body" idx="13"/>
          </p:nvPr>
        </p:nvSpPr>
        <p:spPr/>
        <p:txBody>
          <a:bodyPr/>
          <a:lstStyle/>
          <a:p>
            <a:endParaRPr lang="en-US"/>
          </a:p>
        </p:txBody>
      </p:sp>
      <p:sp>
        <p:nvSpPr>
          <p:cNvPr id="6" name="文本框 5">
            <a:extLst>
              <a:ext uri="{FF2B5EF4-FFF2-40B4-BE49-F238E27FC236}">
                <a16:creationId xmlns:a16="http://schemas.microsoft.com/office/drawing/2014/main" id="{02F14BD8-C766-9CB9-16B4-0BADD7CE686E}"/>
              </a:ext>
            </a:extLst>
          </p:cNvPr>
          <p:cNvSpPr txBox="1"/>
          <p:nvPr/>
        </p:nvSpPr>
        <p:spPr>
          <a:xfrm>
            <a:off x="1115974" y="1988840"/>
            <a:ext cx="4104456" cy="2308324"/>
          </a:xfrm>
          <a:prstGeom prst="rect">
            <a:avLst/>
          </a:prstGeom>
          <a:noFill/>
        </p:spPr>
        <p:txBody>
          <a:bodyPr wrap="square">
            <a:spAutoFit/>
          </a:bodyPr>
          <a:lstStyle/>
          <a:p>
            <a:pPr lvl="0"/>
            <a:r>
              <a:rPr lang="zh-CN" altLang="en-US" sz="2400" baseline="0" dirty="0"/>
              <a:t>商品期货研究中的</a:t>
            </a:r>
            <a:r>
              <a:rPr lang="zh-CN" altLang="en-US" sz="2400" b="1" baseline="0" dirty="0"/>
              <a:t>宏观分析</a:t>
            </a:r>
            <a:r>
              <a:rPr lang="zh-CN" altLang="en-US" sz="2400" baseline="0" dirty="0"/>
              <a:t>是系统研究宏观经济运行状态、政策取向及国际政治经济环境等因素对商品供需关系和价格运行趋势影响的研究框架。</a:t>
            </a:r>
            <a:endParaRPr lang="en-US" sz="2400" dirty="0"/>
          </a:p>
        </p:txBody>
      </p:sp>
      <p:sp>
        <p:nvSpPr>
          <p:cNvPr id="7" name="椭圆 6">
            <a:extLst>
              <a:ext uri="{FF2B5EF4-FFF2-40B4-BE49-F238E27FC236}">
                <a16:creationId xmlns:a16="http://schemas.microsoft.com/office/drawing/2014/main" id="{11B2FE40-B141-B89C-2845-46D37FD42EAD}"/>
              </a:ext>
            </a:extLst>
          </p:cNvPr>
          <p:cNvSpPr/>
          <p:nvPr/>
        </p:nvSpPr>
        <p:spPr>
          <a:xfrm>
            <a:off x="7585220" y="1813161"/>
            <a:ext cx="3528392" cy="3528392"/>
          </a:xfrm>
          <a:prstGeom prst="ellipse">
            <a:avLst/>
          </a:prstGeom>
          <a:solidFill>
            <a:schemeClr val="bg1">
              <a:alpha val="47000"/>
            </a:schemeClr>
          </a:solidFill>
          <a:ln w="5080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4000" dirty="0">
                <a:solidFill>
                  <a:schemeClr val="accent1"/>
                </a:solidFill>
              </a:rPr>
              <a:t>整体经济</a:t>
            </a:r>
            <a:endParaRPr lang="en-US" altLang="zh-CN" sz="4000" dirty="0">
              <a:solidFill>
                <a:schemeClr val="accent1"/>
              </a:solidFill>
            </a:endParaRPr>
          </a:p>
          <a:p>
            <a:pPr algn="ctr"/>
            <a:r>
              <a:rPr lang="zh-CN" altLang="en-US" sz="2000" dirty="0">
                <a:solidFill>
                  <a:schemeClr val="tx1">
                    <a:lumMod val="85000"/>
                    <a:lumOff val="15000"/>
                  </a:schemeClr>
                </a:solidFill>
              </a:rPr>
              <a:t>健康状况，运行趋势</a:t>
            </a:r>
            <a:endParaRPr lang="en-US" sz="3600" dirty="0">
              <a:solidFill>
                <a:schemeClr val="tx1">
                  <a:lumMod val="85000"/>
                  <a:lumOff val="15000"/>
                </a:schemeClr>
              </a:solidFill>
            </a:endParaRPr>
          </a:p>
        </p:txBody>
      </p:sp>
    </p:spTree>
    <p:extLst>
      <p:ext uri="{BB962C8B-B14F-4D97-AF65-F5344CB8AC3E}">
        <p14:creationId xmlns:p14="http://schemas.microsoft.com/office/powerpoint/2010/main" val="267041069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397BA0-14CB-3CFC-DCFB-42C29690D173}"/>
              </a:ext>
            </a:extLst>
          </p:cNvPr>
          <p:cNvSpPr>
            <a:spLocks noGrp="1"/>
          </p:cNvSpPr>
          <p:nvPr>
            <p:ph type="title"/>
          </p:nvPr>
        </p:nvSpPr>
        <p:spPr/>
        <p:txBody>
          <a:bodyPr/>
          <a:lstStyle/>
          <a:p>
            <a:r>
              <a:rPr lang="zh-CN" altLang="en-US" dirty="0"/>
              <a:t>宏观经济分析的作用、内容和意义</a:t>
            </a:r>
            <a:endParaRPr lang="en-US" dirty="0"/>
          </a:p>
        </p:txBody>
      </p:sp>
      <p:sp>
        <p:nvSpPr>
          <p:cNvPr id="3" name="文本占位符 2">
            <a:extLst>
              <a:ext uri="{FF2B5EF4-FFF2-40B4-BE49-F238E27FC236}">
                <a16:creationId xmlns:a16="http://schemas.microsoft.com/office/drawing/2014/main" id="{5066CABE-5A07-BE52-5066-4278B430E983}"/>
              </a:ext>
            </a:extLst>
          </p:cNvPr>
          <p:cNvSpPr>
            <a:spLocks noGrp="1"/>
          </p:cNvSpPr>
          <p:nvPr>
            <p:ph type="body" idx="13"/>
          </p:nvPr>
        </p:nvSpPr>
        <p:spPr/>
        <p:txBody>
          <a:bodyPr/>
          <a:lstStyle/>
          <a:p>
            <a:endParaRPr lang="en-US"/>
          </a:p>
        </p:txBody>
      </p:sp>
      <p:graphicFrame>
        <p:nvGraphicFramePr>
          <p:cNvPr id="5" name="内容占位符 4">
            <a:extLst>
              <a:ext uri="{FF2B5EF4-FFF2-40B4-BE49-F238E27FC236}">
                <a16:creationId xmlns:a16="http://schemas.microsoft.com/office/drawing/2014/main" id="{27D24FEC-C953-0A6B-BB4D-DCB083FA2ED6}"/>
              </a:ext>
            </a:extLst>
          </p:cNvPr>
          <p:cNvGraphicFramePr>
            <a:graphicFrameLocks noGrp="1"/>
          </p:cNvGraphicFramePr>
          <p:nvPr>
            <p:ph idx="1"/>
            <p:extLst>
              <p:ext uri="{D42A27DB-BD31-4B8C-83A1-F6EECF244321}">
                <p14:modId xmlns:p14="http://schemas.microsoft.com/office/powerpoint/2010/main" val="2821414683"/>
              </p:ext>
            </p:extLst>
          </p:nvPr>
        </p:nvGraphicFramePr>
        <p:xfrm>
          <a:off x="138113" y="709613"/>
          <a:ext cx="11915775" cy="56054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5357935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71A649-8F30-F3FB-B856-97A5DD4DA070}"/>
              </a:ext>
            </a:extLst>
          </p:cNvPr>
          <p:cNvSpPr>
            <a:spLocks noGrp="1"/>
          </p:cNvSpPr>
          <p:nvPr>
            <p:ph type="title"/>
          </p:nvPr>
        </p:nvSpPr>
        <p:spPr/>
        <p:txBody>
          <a:bodyPr/>
          <a:lstStyle/>
          <a:p>
            <a:r>
              <a:rPr lang="zh-CN" altLang="en-US" dirty="0"/>
              <a:t>经济周期法</a:t>
            </a:r>
          </a:p>
        </p:txBody>
      </p:sp>
      <p:sp>
        <p:nvSpPr>
          <p:cNvPr id="3" name="文本占位符 2">
            <a:extLst>
              <a:ext uri="{FF2B5EF4-FFF2-40B4-BE49-F238E27FC236}">
                <a16:creationId xmlns:a16="http://schemas.microsoft.com/office/drawing/2014/main" id="{280AE570-2E2C-C51B-1966-6D206C754F2A}"/>
              </a:ext>
            </a:extLst>
          </p:cNvPr>
          <p:cNvSpPr>
            <a:spLocks noGrp="1"/>
          </p:cNvSpPr>
          <p:nvPr>
            <p:ph type="body" idx="13"/>
          </p:nvPr>
        </p:nvSpPr>
        <p:spPr/>
        <p:txBody>
          <a:bodyPr/>
          <a:lstStyle/>
          <a:p>
            <a:endParaRPr lang="zh-CN" altLang="en-US"/>
          </a:p>
        </p:txBody>
      </p:sp>
      <p:graphicFrame>
        <p:nvGraphicFramePr>
          <p:cNvPr id="5" name="内容占位符 4">
            <a:extLst>
              <a:ext uri="{FF2B5EF4-FFF2-40B4-BE49-F238E27FC236}">
                <a16:creationId xmlns:a16="http://schemas.microsoft.com/office/drawing/2014/main" id="{354B8B3E-E339-DA68-D594-D1F78A3B5255}"/>
              </a:ext>
            </a:extLst>
          </p:cNvPr>
          <p:cNvGraphicFramePr>
            <a:graphicFrameLocks noGrp="1"/>
          </p:cNvGraphicFramePr>
          <p:nvPr>
            <p:ph idx="1"/>
            <p:extLst>
              <p:ext uri="{D42A27DB-BD31-4B8C-83A1-F6EECF244321}">
                <p14:modId xmlns:p14="http://schemas.microsoft.com/office/powerpoint/2010/main" val="1647535637"/>
              </p:ext>
            </p:extLst>
          </p:nvPr>
        </p:nvGraphicFramePr>
        <p:xfrm>
          <a:off x="138113" y="709613"/>
          <a:ext cx="11915775" cy="56054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9643033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67F545-2CC5-7FC4-6901-ED0E71FE558F}"/>
              </a:ext>
            </a:extLst>
          </p:cNvPr>
          <p:cNvSpPr>
            <a:spLocks noGrp="1"/>
          </p:cNvSpPr>
          <p:nvPr>
            <p:ph type="title"/>
          </p:nvPr>
        </p:nvSpPr>
        <p:spPr/>
        <p:txBody>
          <a:bodyPr/>
          <a:lstStyle/>
          <a:p>
            <a:r>
              <a:rPr lang="zh-CN" altLang="en-US" dirty="0"/>
              <a:t>政策影响</a:t>
            </a:r>
            <a:endParaRPr lang="en-US" dirty="0"/>
          </a:p>
        </p:txBody>
      </p:sp>
      <p:sp>
        <p:nvSpPr>
          <p:cNvPr id="3" name="文本占位符 2">
            <a:extLst>
              <a:ext uri="{FF2B5EF4-FFF2-40B4-BE49-F238E27FC236}">
                <a16:creationId xmlns:a16="http://schemas.microsoft.com/office/drawing/2014/main" id="{72299C4D-98BB-83D6-8E26-9D1FB23B3641}"/>
              </a:ext>
            </a:extLst>
          </p:cNvPr>
          <p:cNvSpPr>
            <a:spLocks noGrp="1"/>
          </p:cNvSpPr>
          <p:nvPr>
            <p:ph type="body" idx="13"/>
          </p:nvPr>
        </p:nvSpPr>
        <p:spPr/>
        <p:txBody>
          <a:bodyPr/>
          <a:lstStyle/>
          <a:p>
            <a:endParaRPr lang="en-US"/>
          </a:p>
        </p:txBody>
      </p:sp>
      <p:graphicFrame>
        <p:nvGraphicFramePr>
          <p:cNvPr id="6" name="内容占位符 5">
            <a:extLst>
              <a:ext uri="{FF2B5EF4-FFF2-40B4-BE49-F238E27FC236}">
                <a16:creationId xmlns:a16="http://schemas.microsoft.com/office/drawing/2014/main" id="{435EBB1C-D3AD-AB1A-A531-03A1A8876BA3}"/>
              </a:ext>
            </a:extLst>
          </p:cNvPr>
          <p:cNvGraphicFramePr>
            <a:graphicFrameLocks noGrp="1"/>
          </p:cNvGraphicFramePr>
          <p:nvPr>
            <p:ph idx="1"/>
            <p:extLst>
              <p:ext uri="{D42A27DB-BD31-4B8C-83A1-F6EECF244321}">
                <p14:modId xmlns:p14="http://schemas.microsoft.com/office/powerpoint/2010/main" val="3737765154"/>
              </p:ext>
            </p:extLst>
          </p:nvPr>
        </p:nvGraphicFramePr>
        <p:xfrm>
          <a:off x="138114" y="709613"/>
          <a:ext cx="3054032" cy="56054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7" name="内容占位符 6">
            <a:extLst>
              <a:ext uri="{FF2B5EF4-FFF2-40B4-BE49-F238E27FC236}">
                <a16:creationId xmlns:a16="http://schemas.microsoft.com/office/drawing/2014/main" id="{C430B08B-25BA-1B7A-DC2E-2E608189C887}"/>
              </a:ext>
            </a:extLst>
          </p:cNvPr>
          <p:cNvGraphicFramePr>
            <a:graphicFrameLocks noGrp="1"/>
          </p:cNvGraphicFramePr>
          <p:nvPr>
            <p:ph idx="14"/>
            <p:extLst>
              <p:ext uri="{D42A27DB-BD31-4B8C-83A1-F6EECF244321}">
                <p14:modId xmlns:p14="http://schemas.microsoft.com/office/powerpoint/2010/main" val="3607281318"/>
              </p:ext>
            </p:extLst>
          </p:nvPr>
        </p:nvGraphicFramePr>
        <p:xfrm>
          <a:off x="3575720" y="693362"/>
          <a:ext cx="3672408" cy="5605462"/>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8" name="内容占位符 6">
            <a:extLst>
              <a:ext uri="{FF2B5EF4-FFF2-40B4-BE49-F238E27FC236}">
                <a16:creationId xmlns:a16="http://schemas.microsoft.com/office/drawing/2014/main" id="{D06934F5-F56E-F54D-FF21-0CF0802AD907}"/>
              </a:ext>
            </a:extLst>
          </p:cNvPr>
          <p:cNvGraphicFramePr>
            <a:graphicFrameLocks/>
          </p:cNvGraphicFramePr>
          <p:nvPr>
            <p:extLst>
              <p:ext uri="{D42A27DB-BD31-4B8C-83A1-F6EECF244321}">
                <p14:modId xmlns:p14="http://schemas.microsoft.com/office/powerpoint/2010/main" val="531308850"/>
              </p:ext>
            </p:extLst>
          </p:nvPr>
        </p:nvGraphicFramePr>
        <p:xfrm>
          <a:off x="7840702" y="709613"/>
          <a:ext cx="4213185" cy="5605462"/>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Tree>
    <p:extLst>
      <p:ext uri="{BB962C8B-B14F-4D97-AF65-F5344CB8AC3E}">
        <p14:creationId xmlns:p14="http://schemas.microsoft.com/office/powerpoint/2010/main" val="78964615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60E935-0DC0-9A21-316B-CA407BFCA0CD}"/>
              </a:ext>
            </a:extLst>
          </p:cNvPr>
          <p:cNvSpPr>
            <a:spLocks noGrp="1"/>
          </p:cNvSpPr>
          <p:nvPr>
            <p:ph type="title"/>
          </p:nvPr>
        </p:nvSpPr>
        <p:spPr/>
        <p:txBody>
          <a:bodyPr/>
          <a:lstStyle/>
          <a:p>
            <a:r>
              <a:rPr lang="zh-CN" altLang="en-US" dirty="0"/>
              <a:t>国际经济环境</a:t>
            </a:r>
            <a:endParaRPr lang="en-US" dirty="0"/>
          </a:p>
        </p:txBody>
      </p:sp>
      <p:sp>
        <p:nvSpPr>
          <p:cNvPr id="3" name="文本占位符 2">
            <a:extLst>
              <a:ext uri="{FF2B5EF4-FFF2-40B4-BE49-F238E27FC236}">
                <a16:creationId xmlns:a16="http://schemas.microsoft.com/office/drawing/2014/main" id="{607A7041-2EC9-126C-9359-E5F31CF34644}"/>
              </a:ext>
            </a:extLst>
          </p:cNvPr>
          <p:cNvSpPr>
            <a:spLocks noGrp="1"/>
          </p:cNvSpPr>
          <p:nvPr>
            <p:ph type="body" idx="13"/>
          </p:nvPr>
        </p:nvSpPr>
        <p:spPr/>
        <p:txBody>
          <a:bodyPr/>
          <a:lstStyle/>
          <a:p>
            <a:endParaRPr lang="en-US"/>
          </a:p>
        </p:txBody>
      </p:sp>
      <p:graphicFrame>
        <p:nvGraphicFramePr>
          <p:cNvPr id="5" name="内容占位符 4">
            <a:extLst>
              <a:ext uri="{FF2B5EF4-FFF2-40B4-BE49-F238E27FC236}">
                <a16:creationId xmlns:a16="http://schemas.microsoft.com/office/drawing/2014/main" id="{1B58397A-2804-4886-A38A-FAB1A147615D}"/>
              </a:ext>
            </a:extLst>
          </p:cNvPr>
          <p:cNvGraphicFramePr>
            <a:graphicFrameLocks noGrp="1"/>
          </p:cNvGraphicFramePr>
          <p:nvPr>
            <p:ph idx="1"/>
            <p:extLst>
              <p:ext uri="{D42A27DB-BD31-4B8C-83A1-F6EECF244321}">
                <p14:modId xmlns:p14="http://schemas.microsoft.com/office/powerpoint/2010/main" val="873336847"/>
              </p:ext>
            </p:extLst>
          </p:nvPr>
        </p:nvGraphicFramePr>
        <p:xfrm>
          <a:off x="138112" y="790863"/>
          <a:ext cx="11915775" cy="56054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3423957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49AA98-F3EB-F29B-060D-D43023BF1D28}"/>
              </a:ext>
            </a:extLst>
          </p:cNvPr>
          <p:cNvSpPr>
            <a:spLocks noGrp="1"/>
          </p:cNvSpPr>
          <p:nvPr>
            <p:ph type="title"/>
          </p:nvPr>
        </p:nvSpPr>
        <p:spPr/>
        <p:txBody>
          <a:bodyPr/>
          <a:lstStyle/>
          <a:p>
            <a:r>
              <a:rPr lang="zh-CN" altLang="en-US" dirty="0"/>
              <a:t>通胀</a:t>
            </a:r>
            <a:endParaRPr lang="en-US" dirty="0"/>
          </a:p>
        </p:txBody>
      </p:sp>
      <p:sp>
        <p:nvSpPr>
          <p:cNvPr id="3" name="文本占位符 2">
            <a:extLst>
              <a:ext uri="{FF2B5EF4-FFF2-40B4-BE49-F238E27FC236}">
                <a16:creationId xmlns:a16="http://schemas.microsoft.com/office/drawing/2014/main" id="{88711632-08FD-0202-D56D-340B340645C9}"/>
              </a:ext>
            </a:extLst>
          </p:cNvPr>
          <p:cNvSpPr>
            <a:spLocks noGrp="1"/>
          </p:cNvSpPr>
          <p:nvPr>
            <p:ph type="body" idx="13"/>
          </p:nvPr>
        </p:nvSpPr>
        <p:spPr/>
        <p:txBody>
          <a:bodyPr/>
          <a:lstStyle/>
          <a:p>
            <a:endParaRPr lang="en-US"/>
          </a:p>
        </p:txBody>
      </p:sp>
      <p:graphicFrame>
        <p:nvGraphicFramePr>
          <p:cNvPr id="5" name="内容占位符 4">
            <a:extLst>
              <a:ext uri="{FF2B5EF4-FFF2-40B4-BE49-F238E27FC236}">
                <a16:creationId xmlns:a16="http://schemas.microsoft.com/office/drawing/2014/main" id="{33398C0C-F567-C86E-6BA0-E349A2A60321}"/>
              </a:ext>
            </a:extLst>
          </p:cNvPr>
          <p:cNvGraphicFramePr>
            <a:graphicFrameLocks noGrp="1"/>
          </p:cNvGraphicFramePr>
          <p:nvPr>
            <p:ph idx="1"/>
            <p:extLst>
              <p:ext uri="{D42A27DB-BD31-4B8C-83A1-F6EECF244321}">
                <p14:modId xmlns:p14="http://schemas.microsoft.com/office/powerpoint/2010/main" val="1401301274"/>
              </p:ext>
            </p:extLst>
          </p:nvPr>
        </p:nvGraphicFramePr>
        <p:xfrm>
          <a:off x="138113" y="709613"/>
          <a:ext cx="11915775" cy="56054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2850852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BD702E56-073F-DA91-73FC-0B63033FA9FF}"/>
              </a:ext>
            </a:extLst>
          </p:cNvPr>
          <p:cNvSpPr>
            <a:spLocks noGrp="1"/>
          </p:cNvSpPr>
          <p:nvPr>
            <p:ph type="body" sz="quarter" idx="11"/>
          </p:nvPr>
        </p:nvSpPr>
        <p:spPr>
          <a:xfrm>
            <a:off x="180561" y="1884308"/>
            <a:ext cx="2669332" cy="3089384"/>
          </a:xfrm>
        </p:spPr>
        <p:txBody>
          <a:bodyPr/>
          <a:lstStyle/>
          <a:p>
            <a:pPr marL="0" indent="0">
              <a:buNone/>
            </a:pPr>
            <a:r>
              <a:rPr lang="zh-CN" altLang="en-US" dirty="0"/>
              <a:t>这四大工具形成了一个完整的宏观分析框架，从货币政策、经济周期、风险预警到产业政策，覆盖了宏观分析的主要维度，可以帮助分析师更全面地把握市场走势和政策影响。</a:t>
            </a:r>
            <a:endParaRPr lang="en-US" dirty="0"/>
          </a:p>
        </p:txBody>
      </p:sp>
      <p:sp>
        <p:nvSpPr>
          <p:cNvPr id="3" name="标题 2">
            <a:extLst>
              <a:ext uri="{FF2B5EF4-FFF2-40B4-BE49-F238E27FC236}">
                <a16:creationId xmlns:a16="http://schemas.microsoft.com/office/drawing/2014/main" id="{21262974-FF5E-804C-1C23-B9E785F0046D}"/>
              </a:ext>
            </a:extLst>
          </p:cNvPr>
          <p:cNvSpPr>
            <a:spLocks noGrp="1"/>
          </p:cNvSpPr>
          <p:nvPr>
            <p:ph type="title"/>
          </p:nvPr>
        </p:nvSpPr>
        <p:spPr>
          <a:xfrm>
            <a:off x="180561" y="96672"/>
            <a:ext cx="9731863" cy="705600"/>
          </a:xfrm>
        </p:spPr>
        <p:txBody>
          <a:bodyPr/>
          <a:lstStyle/>
          <a:p>
            <a:r>
              <a:rPr lang="zh-CN" altLang="en-US" dirty="0"/>
              <a:t>四大宏观武器</a:t>
            </a:r>
            <a:endParaRPr lang="en-US" dirty="0"/>
          </a:p>
        </p:txBody>
      </p:sp>
      <p:sp>
        <p:nvSpPr>
          <p:cNvPr id="8" name="内容占位符 7">
            <a:extLst>
              <a:ext uri="{FF2B5EF4-FFF2-40B4-BE49-F238E27FC236}">
                <a16:creationId xmlns:a16="http://schemas.microsoft.com/office/drawing/2014/main" id="{9339EA12-AD73-3FF2-6B5B-E53F7F3746F2}"/>
              </a:ext>
            </a:extLst>
          </p:cNvPr>
          <p:cNvSpPr>
            <a:spLocks noGrp="1"/>
          </p:cNvSpPr>
          <p:nvPr>
            <p:ph sz="quarter" idx="10"/>
          </p:nvPr>
        </p:nvSpPr>
        <p:spPr/>
        <p:txBody>
          <a:bodyPr/>
          <a:lstStyle/>
          <a:p>
            <a:r>
              <a:rPr lang="zh-CN" altLang="en-US" b="0" i="0" dirty="0">
                <a:solidFill>
                  <a:srgbClr val="000000"/>
                </a:solidFill>
                <a:effectLst/>
                <a:latin typeface="Ubuntu" panose="020B0504030602030204" pitchFamily="34" charset="0"/>
              </a:rPr>
              <a:t>美联储降息 → 美元指数下跌 → 铜金融属性增强 → 投机资金涌入 → 期货升水扩大</a:t>
            </a:r>
            <a:br>
              <a:rPr lang="zh-CN" altLang="en-US" dirty="0"/>
            </a:br>
            <a:r>
              <a:rPr lang="en-US" altLang="zh-CN" b="0" i="1" dirty="0">
                <a:solidFill>
                  <a:srgbClr val="000000"/>
                </a:solidFill>
                <a:effectLst/>
                <a:latin typeface="Ubuntu" panose="020B0504030602030204" pitchFamily="34" charset="0"/>
              </a:rPr>
              <a:t>2020</a:t>
            </a:r>
            <a:r>
              <a:rPr lang="zh-CN" altLang="en-US" b="0" i="1" dirty="0">
                <a:solidFill>
                  <a:srgbClr val="000000"/>
                </a:solidFill>
                <a:effectLst/>
                <a:latin typeface="Ubuntu" panose="020B0504030602030204" pitchFamily="34" charset="0"/>
              </a:rPr>
              <a:t>年</a:t>
            </a:r>
            <a:r>
              <a:rPr lang="en-US" altLang="zh-CN" b="0" i="1" dirty="0">
                <a:solidFill>
                  <a:srgbClr val="000000"/>
                </a:solidFill>
                <a:effectLst/>
                <a:latin typeface="Ubuntu" panose="020B0504030602030204" pitchFamily="34" charset="0"/>
              </a:rPr>
              <a:t>3</a:t>
            </a:r>
            <a:r>
              <a:rPr lang="zh-CN" altLang="en-US" b="0" i="1" dirty="0">
                <a:solidFill>
                  <a:srgbClr val="000000"/>
                </a:solidFill>
                <a:effectLst/>
                <a:latin typeface="Ubuntu" panose="020B0504030602030204" pitchFamily="34" charset="0"/>
              </a:rPr>
              <a:t>月美联储</a:t>
            </a:r>
            <a:r>
              <a:rPr lang="en-US" altLang="zh-CN" b="0" i="1" dirty="0">
                <a:solidFill>
                  <a:srgbClr val="000000"/>
                </a:solidFill>
                <a:effectLst/>
                <a:latin typeface="Ubuntu" panose="020B0504030602030204" pitchFamily="34" charset="0"/>
              </a:rPr>
              <a:t>QE</a:t>
            </a:r>
            <a:r>
              <a:rPr lang="zh-CN" altLang="en-US" b="0" i="1" dirty="0">
                <a:solidFill>
                  <a:srgbClr val="000000"/>
                </a:solidFill>
                <a:effectLst/>
                <a:latin typeface="Ubuntu" panose="020B0504030602030204" pitchFamily="34" charset="0"/>
              </a:rPr>
              <a:t>期间，</a:t>
            </a:r>
            <a:r>
              <a:rPr lang="en-US" altLang="zh-CN" b="0" i="1" dirty="0">
                <a:solidFill>
                  <a:srgbClr val="000000"/>
                </a:solidFill>
                <a:effectLst/>
                <a:latin typeface="Ubuntu" panose="020B0504030602030204" pitchFamily="34" charset="0"/>
              </a:rPr>
              <a:t>COMEX</a:t>
            </a:r>
            <a:r>
              <a:rPr lang="zh-CN" altLang="en-US" b="0" i="1" dirty="0">
                <a:solidFill>
                  <a:srgbClr val="000000"/>
                </a:solidFill>
                <a:effectLst/>
                <a:latin typeface="Ubuntu" panose="020B0504030602030204" pitchFamily="34" charset="0"/>
              </a:rPr>
              <a:t>铜持仓量单周暴增</a:t>
            </a:r>
            <a:r>
              <a:rPr lang="en-US" altLang="zh-CN" b="0" i="1" dirty="0">
                <a:solidFill>
                  <a:srgbClr val="000000"/>
                </a:solidFill>
                <a:effectLst/>
                <a:latin typeface="Ubuntu" panose="020B0504030602030204" pitchFamily="34" charset="0"/>
              </a:rPr>
              <a:t>37%</a:t>
            </a:r>
            <a:endParaRPr lang="en-US" dirty="0"/>
          </a:p>
        </p:txBody>
      </p:sp>
      <p:sp>
        <p:nvSpPr>
          <p:cNvPr id="9" name="内容占位符 8">
            <a:extLst>
              <a:ext uri="{FF2B5EF4-FFF2-40B4-BE49-F238E27FC236}">
                <a16:creationId xmlns:a16="http://schemas.microsoft.com/office/drawing/2014/main" id="{F4DEE878-ADCF-6F47-03DD-3278076F06E2}"/>
              </a:ext>
            </a:extLst>
          </p:cNvPr>
          <p:cNvSpPr>
            <a:spLocks noGrp="1"/>
          </p:cNvSpPr>
          <p:nvPr>
            <p:ph sz="quarter" idx="45"/>
          </p:nvPr>
        </p:nvSpPr>
        <p:spPr/>
        <p:txBody>
          <a:bodyPr/>
          <a:lstStyle/>
          <a:p>
            <a:endParaRPr lang="en-US" sz="800" dirty="0"/>
          </a:p>
          <a:p>
            <a:r>
              <a:rPr lang="en-US" sz="800" dirty="0"/>
              <a:t>def </a:t>
            </a:r>
            <a:r>
              <a:rPr lang="en-US" sz="800" dirty="0" err="1"/>
              <a:t>policy_shock</a:t>
            </a:r>
            <a:r>
              <a:rPr lang="en-US" sz="800" dirty="0"/>
              <a:t>(event): # </a:t>
            </a:r>
            <a:r>
              <a:rPr lang="zh-CN" altLang="en-US" sz="800" dirty="0"/>
              <a:t>从新闻文本提取三类信号</a:t>
            </a:r>
          </a:p>
          <a:p>
            <a:r>
              <a:rPr lang="zh-CN" altLang="en-US" sz="800" dirty="0"/>
              <a:t>    </a:t>
            </a:r>
            <a:r>
              <a:rPr lang="en-US" sz="800" dirty="0" err="1"/>
              <a:t>keyword_density</a:t>
            </a:r>
            <a:r>
              <a:rPr lang="en-US" sz="800" dirty="0"/>
              <a:t> = </a:t>
            </a:r>
            <a:r>
              <a:rPr lang="zh-CN" altLang="en-US" sz="800" dirty="0"/>
              <a:t>文本中</a:t>
            </a:r>
            <a:r>
              <a:rPr lang="en-US" altLang="zh-CN" sz="800" dirty="0"/>
              <a:t>"</a:t>
            </a:r>
            <a:r>
              <a:rPr lang="zh-CN" altLang="en-US" sz="800" dirty="0"/>
              <a:t>严禁</a:t>
            </a:r>
            <a:r>
              <a:rPr lang="en-US" altLang="zh-CN" sz="800" dirty="0"/>
              <a:t>""</a:t>
            </a:r>
            <a:r>
              <a:rPr lang="zh-CN" altLang="en-US" sz="800" dirty="0"/>
              <a:t>坚决</a:t>
            </a:r>
            <a:r>
              <a:rPr lang="en-US" altLang="zh-CN" sz="800" dirty="0"/>
              <a:t>"</a:t>
            </a:r>
            <a:r>
              <a:rPr lang="zh-CN" altLang="en-US" sz="800" dirty="0"/>
              <a:t>类词汇占比</a:t>
            </a:r>
          </a:p>
          <a:p>
            <a:r>
              <a:rPr lang="zh-CN" altLang="en-US" sz="800" dirty="0"/>
              <a:t>    </a:t>
            </a:r>
            <a:r>
              <a:rPr lang="en-US" sz="800" dirty="0" err="1"/>
              <a:t>release_level</a:t>
            </a:r>
            <a:r>
              <a:rPr lang="en-US" sz="800" dirty="0"/>
              <a:t> = </a:t>
            </a:r>
            <a:r>
              <a:rPr lang="zh-CN" altLang="en-US" sz="800" dirty="0"/>
              <a:t>发文单位行政级别权重（国务院</a:t>
            </a:r>
            <a:r>
              <a:rPr lang="en-US" altLang="zh-CN" sz="800" dirty="0"/>
              <a:t>=1.0</a:t>
            </a:r>
            <a:r>
              <a:rPr lang="zh-CN" altLang="en-US" sz="800" dirty="0"/>
              <a:t>，部委</a:t>
            </a:r>
            <a:r>
              <a:rPr lang="en-US" altLang="zh-CN" sz="800" dirty="0"/>
              <a:t>=0.7</a:t>
            </a:r>
            <a:r>
              <a:rPr lang="zh-CN" altLang="en-US" sz="800" dirty="0"/>
              <a:t>）</a:t>
            </a:r>
          </a:p>
          <a:p>
            <a:r>
              <a:rPr lang="zh-CN" altLang="en-US" sz="800" dirty="0"/>
              <a:t>    </a:t>
            </a:r>
            <a:r>
              <a:rPr lang="en-US" sz="800" dirty="0"/>
              <a:t>deadline = </a:t>
            </a:r>
            <a:r>
              <a:rPr lang="zh-CN" altLang="en-US" sz="800" dirty="0"/>
              <a:t>是否存在明确时限要求（是</a:t>
            </a:r>
            <a:r>
              <a:rPr lang="en-US" altLang="zh-CN" sz="800" dirty="0"/>
              <a:t>=1.2</a:t>
            </a:r>
            <a:r>
              <a:rPr lang="zh-CN" altLang="en-US" sz="800" dirty="0"/>
              <a:t>，否</a:t>
            </a:r>
            <a:r>
              <a:rPr lang="en-US" altLang="zh-CN" sz="800" dirty="0"/>
              <a:t>=0.8</a:t>
            </a:r>
            <a:r>
              <a:rPr lang="zh-CN" altLang="en-US" sz="800" dirty="0"/>
              <a:t>）</a:t>
            </a:r>
          </a:p>
          <a:p>
            <a:r>
              <a:rPr lang="zh-CN" altLang="en-US" sz="800" dirty="0"/>
              <a:t>    </a:t>
            </a:r>
            <a:r>
              <a:rPr lang="en-US" sz="800" dirty="0"/>
              <a:t>return </a:t>
            </a:r>
            <a:r>
              <a:rPr lang="en-US" sz="800" dirty="0" err="1"/>
              <a:t>keyword_density</a:t>
            </a:r>
            <a:r>
              <a:rPr lang="en-US" sz="800" dirty="0"/>
              <a:t> * </a:t>
            </a:r>
            <a:r>
              <a:rPr lang="en-US" sz="800" dirty="0" err="1"/>
              <a:t>release_level</a:t>
            </a:r>
            <a:r>
              <a:rPr lang="en-US" sz="800" dirty="0"/>
              <a:t> * deadline</a:t>
            </a:r>
          </a:p>
          <a:p>
            <a:endParaRPr lang="en-US" sz="800" dirty="0"/>
          </a:p>
        </p:txBody>
      </p:sp>
      <p:sp>
        <p:nvSpPr>
          <p:cNvPr id="10" name="内容占位符 9">
            <a:extLst>
              <a:ext uri="{FF2B5EF4-FFF2-40B4-BE49-F238E27FC236}">
                <a16:creationId xmlns:a16="http://schemas.microsoft.com/office/drawing/2014/main" id="{C6E0405B-9CB7-AB82-5013-3C527247A1F8}"/>
              </a:ext>
            </a:extLst>
          </p:cNvPr>
          <p:cNvSpPr>
            <a:spLocks noGrp="1"/>
          </p:cNvSpPr>
          <p:nvPr>
            <p:ph sz="quarter" idx="46"/>
          </p:nvPr>
        </p:nvSpPr>
        <p:spPr/>
        <p:txBody>
          <a:bodyPr/>
          <a:lstStyle/>
          <a:p>
            <a:r>
              <a:rPr lang="zh-CN" altLang="en-US" dirty="0"/>
              <a:t>双碳政策对动力煤价格的影响</a:t>
            </a:r>
            <a:endParaRPr lang="en-US" altLang="zh-CN" dirty="0"/>
          </a:p>
          <a:p>
            <a:r>
              <a:rPr lang="zh-CN" altLang="en-US" dirty="0"/>
              <a:t>海关法检政策对尿素价格的影响</a:t>
            </a:r>
            <a:endParaRPr lang="en-US" altLang="zh-CN" dirty="0"/>
          </a:p>
          <a:p>
            <a:r>
              <a:rPr lang="zh-CN" altLang="en-US" dirty="0"/>
              <a:t>平控政策对黑色价格的影响</a:t>
            </a:r>
            <a:endParaRPr lang="en-US" altLang="zh-CN" dirty="0"/>
          </a:p>
          <a:p>
            <a:endParaRPr lang="en-US" dirty="0"/>
          </a:p>
        </p:txBody>
      </p:sp>
      <p:sp>
        <p:nvSpPr>
          <p:cNvPr id="11" name="内容占位符 10">
            <a:extLst>
              <a:ext uri="{FF2B5EF4-FFF2-40B4-BE49-F238E27FC236}">
                <a16:creationId xmlns:a16="http://schemas.microsoft.com/office/drawing/2014/main" id="{B4A7E9C4-029F-3D6E-3B01-E69979D2D4B4}"/>
              </a:ext>
            </a:extLst>
          </p:cNvPr>
          <p:cNvSpPr>
            <a:spLocks noGrp="1"/>
          </p:cNvSpPr>
          <p:nvPr>
            <p:ph sz="quarter" idx="47"/>
          </p:nvPr>
        </p:nvSpPr>
        <p:spPr/>
        <p:txBody>
          <a:bodyPr/>
          <a:lstStyle/>
          <a:p>
            <a:r>
              <a:rPr lang="zh-CN" altLang="en-US" dirty="0"/>
              <a:t>使用</a:t>
            </a:r>
            <a:r>
              <a:rPr lang="en-US" altLang="zh-CN" dirty="0"/>
              <a:t>"</a:t>
            </a:r>
            <a:r>
              <a:rPr lang="zh-CN" altLang="en-US" dirty="0"/>
              <a:t>发电量增速</a:t>
            </a:r>
            <a:r>
              <a:rPr lang="en-US" altLang="zh-CN" dirty="0"/>
              <a:t>/</a:t>
            </a:r>
            <a:r>
              <a:rPr lang="zh-CN" altLang="en-US" dirty="0"/>
              <a:t>粗钢产量</a:t>
            </a:r>
            <a:r>
              <a:rPr lang="en-US" altLang="zh-CN" dirty="0"/>
              <a:t>"</a:t>
            </a:r>
            <a:r>
              <a:rPr lang="zh-CN" altLang="en-US" dirty="0"/>
              <a:t>构建周期相位指标：</a:t>
            </a:r>
          </a:p>
          <a:p>
            <a:r>
              <a:rPr lang="en-US" altLang="zh-CN" dirty="0"/>
              <a:t>3.0 </a:t>
            </a:r>
            <a:r>
              <a:rPr lang="zh-CN" altLang="en-US" dirty="0"/>
              <a:t>过热期：螺纹钢易现逼仓</a:t>
            </a:r>
          </a:p>
          <a:p>
            <a:r>
              <a:rPr lang="en-US" altLang="zh-CN" dirty="0"/>
              <a:t>1.8~3.0 </a:t>
            </a:r>
            <a:r>
              <a:rPr lang="zh-CN" altLang="en-US" dirty="0"/>
              <a:t>复苏期：焦炭库存加速去化</a:t>
            </a:r>
          </a:p>
          <a:p>
            <a:r>
              <a:rPr lang="en-US" altLang="zh-CN" dirty="0"/>
              <a:t>&lt;1.2 </a:t>
            </a:r>
            <a:r>
              <a:rPr lang="zh-CN" altLang="en-US" dirty="0"/>
              <a:t>衰退期：</a:t>
            </a:r>
            <a:r>
              <a:rPr lang="en-US" altLang="zh-CN" dirty="0"/>
              <a:t>PTA</a:t>
            </a:r>
            <a:r>
              <a:rPr lang="zh-CN" altLang="en-US" dirty="0"/>
              <a:t>加工费持续承压</a:t>
            </a:r>
            <a:endParaRPr lang="en-US" dirty="0"/>
          </a:p>
        </p:txBody>
      </p:sp>
      <p:sp>
        <p:nvSpPr>
          <p:cNvPr id="12" name="文本占位符 11">
            <a:extLst>
              <a:ext uri="{FF2B5EF4-FFF2-40B4-BE49-F238E27FC236}">
                <a16:creationId xmlns:a16="http://schemas.microsoft.com/office/drawing/2014/main" id="{38DB2C0C-480D-7136-A71B-F33D83955B9D}"/>
              </a:ext>
            </a:extLst>
          </p:cNvPr>
          <p:cNvSpPr>
            <a:spLocks noGrp="1"/>
          </p:cNvSpPr>
          <p:nvPr>
            <p:ph type="body" sz="quarter" idx="14"/>
          </p:nvPr>
        </p:nvSpPr>
        <p:spPr/>
        <p:txBody>
          <a:bodyPr/>
          <a:lstStyle/>
          <a:p>
            <a:r>
              <a:rPr lang="zh-CN" altLang="en-US" dirty="0"/>
              <a:t>货币政策传导链</a:t>
            </a:r>
            <a:endParaRPr lang="en-US" dirty="0"/>
          </a:p>
        </p:txBody>
      </p:sp>
      <p:sp>
        <p:nvSpPr>
          <p:cNvPr id="13" name="文本占位符 12">
            <a:extLst>
              <a:ext uri="{FF2B5EF4-FFF2-40B4-BE49-F238E27FC236}">
                <a16:creationId xmlns:a16="http://schemas.microsoft.com/office/drawing/2014/main" id="{D0ECB60A-2D28-5BFF-3E83-D40809681780}"/>
              </a:ext>
            </a:extLst>
          </p:cNvPr>
          <p:cNvSpPr>
            <a:spLocks noGrp="1"/>
          </p:cNvSpPr>
          <p:nvPr>
            <p:ph type="body" sz="quarter" idx="32"/>
          </p:nvPr>
        </p:nvSpPr>
        <p:spPr/>
        <p:txBody>
          <a:bodyPr/>
          <a:lstStyle/>
          <a:p>
            <a:r>
              <a:rPr lang="zh-CN" altLang="en-US" dirty="0"/>
              <a:t>经济周期定位器</a:t>
            </a:r>
            <a:endParaRPr lang="en-US" dirty="0"/>
          </a:p>
        </p:txBody>
      </p:sp>
      <p:sp>
        <p:nvSpPr>
          <p:cNvPr id="14" name="文本占位符 13">
            <a:extLst>
              <a:ext uri="{FF2B5EF4-FFF2-40B4-BE49-F238E27FC236}">
                <a16:creationId xmlns:a16="http://schemas.microsoft.com/office/drawing/2014/main" id="{8762F61A-7C87-845E-83E3-8841F716A073}"/>
              </a:ext>
            </a:extLst>
          </p:cNvPr>
          <p:cNvSpPr>
            <a:spLocks noGrp="1"/>
          </p:cNvSpPr>
          <p:nvPr>
            <p:ph type="body" sz="quarter" idx="33"/>
          </p:nvPr>
        </p:nvSpPr>
        <p:spPr/>
        <p:txBody>
          <a:bodyPr/>
          <a:lstStyle/>
          <a:p>
            <a:r>
              <a:rPr lang="zh-CN" altLang="en-US" dirty="0"/>
              <a:t>黑天鹅预警系统</a:t>
            </a:r>
            <a:endParaRPr lang="en-US" dirty="0"/>
          </a:p>
        </p:txBody>
      </p:sp>
      <p:sp>
        <p:nvSpPr>
          <p:cNvPr id="15" name="文本占位符 14">
            <a:extLst>
              <a:ext uri="{FF2B5EF4-FFF2-40B4-BE49-F238E27FC236}">
                <a16:creationId xmlns:a16="http://schemas.microsoft.com/office/drawing/2014/main" id="{C3F5D447-E51E-99C5-1AA6-3EE611B5AB05}"/>
              </a:ext>
            </a:extLst>
          </p:cNvPr>
          <p:cNvSpPr>
            <a:spLocks noGrp="1"/>
          </p:cNvSpPr>
          <p:nvPr>
            <p:ph type="body" sz="quarter" idx="34"/>
          </p:nvPr>
        </p:nvSpPr>
        <p:spPr/>
        <p:txBody>
          <a:bodyPr/>
          <a:lstStyle/>
          <a:p>
            <a:r>
              <a:rPr lang="zh-CN" altLang="en-US" dirty="0"/>
              <a:t>产业政策解码器</a:t>
            </a:r>
            <a:endParaRPr lang="en-US" dirty="0"/>
          </a:p>
        </p:txBody>
      </p:sp>
    </p:spTree>
    <p:extLst>
      <p:ext uri="{BB962C8B-B14F-4D97-AF65-F5344CB8AC3E}">
        <p14:creationId xmlns:p14="http://schemas.microsoft.com/office/powerpoint/2010/main" val="4170407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469167-5691-88E8-03D1-080722840DBE}"/>
              </a:ext>
            </a:extLst>
          </p:cNvPr>
          <p:cNvSpPr>
            <a:spLocks noGrp="1"/>
          </p:cNvSpPr>
          <p:nvPr>
            <p:ph type="title"/>
          </p:nvPr>
        </p:nvSpPr>
        <p:spPr/>
        <p:txBody>
          <a:bodyPr/>
          <a:lstStyle/>
          <a:p>
            <a:r>
              <a:rPr lang="zh-CN" altLang="en-US" dirty="0"/>
              <a:t>弹性：</a:t>
            </a:r>
            <a:endParaRPr lang="en-US" dirty="0"/>
          </a:p>
        </p:txBody>
      </p:sp>
      <p:sp>
        <p:nvSpPr>
          <p:cNvPr id="3" name="文本占位符 2">
            <a:extLst>
              <a:ext uri="{FF2B5EF4-FFF2-40B4-BE49-F238E27FC236}">
                <a16:creationId xmlns:a16="http://schemas.microsoft.com/office/drawing/2014/main" id="{E297E358-5D07-921F-AD1C-5CF2C8C9F6FB}"/>
              </a:ext>
            </a:extLst>
          </p:cNvPr>
          <p:cNvSpPr>
            <a:spLocks noGrp="1"/>
          </p:cNvSpPr>
          <p:nvPr>
            <p:ph type="body" idx="13"/>
          </p:nvPr>
        </p:nvSpPr>
        <p:spPr/>
        <p:txBody>
          <a:bodyPr/>
          <a:lstStyle/>
          <a:p>
            <a:endParaRPr lang="en-US"/>
          </a:p>
        </p:txBody>
      </p:sp>
      <p:sp>
        <p:nvSpPr>
          <p:cNvPr id="4" name="内容占位符 3">
            <a:extLst>
              <a:ext uri="{FF2B5EF4-FFF2-40B4-BE49-F238E27FC236}">
                <a16:creationId xmlns:a16="http://schemas.microsoft.com/office/drawing/2014/main" id="{3B856BB1-AF49-6C8F-8EE4-30838809ADBB}"/>
              </a:ext>
            </a:extLst>
          </p:cNvPr>
          <p:cNvSpPr>
            <a:spLocks noGrp="1"/>
          </p:cNvSpPr>
          <p:nvPr>
            <p:ph idx="1"/>
          </p:nvPr>
        </p:nvSpPr>
        <p:spPr>
          <a:xfrm>
            <a:off x="138616" y="710223"/>
            <a:ext cx="6362984" cy="532131"/>
          </a:xfrm>
        </p:spPr>
        <p:txBody>
          <a:bodyPr/>
          <a:lstStyle/>
          <a:p>
            <a:r>
              <a:rPr lang="zh-CN" altLang="en-US" dirty="0"/>
              <a:t>定义：一个变量的变化对另一个变量变化的影响程度。</a:t>
            </a:r>
            <a:endParaRPr lang="en-US" dirty="0"/>
          </a:p>
        </p:txBody>
      </p:sp>
      <p:sp>
        <p:nvSpPr>
          <p:cNvPr id="5" name="文本框 4">
            <a:extLst>
              <a:ext uri="{FF2B5EF4-FFF2-40B4-BE49-F238E27FC236}">
                <a16:creationId xmlns:a16="http://schemas.microsoft.com/office/drawing/2014/main" id="{186FD100-BC67-C38D-B659-E12E3C36197A}"/>
              </a:ext>
            </a:extLst>
          </p:cNvPr>
          <p:cNvSpPr txBox="1"/>
          <p:nvPr/>
        </p:nvSpPr>
        <p:spPr>
          <a:xfrm>
            <a:off x="335360" y="1412776"/>
            <a:ext cx="3744416" cy="646331"/>
          </a:xfrm>
          <a:prstGeom prst="rect">
            <a:avLst/>
          </a:prstGeom>
          <a:noFill/>
        </p:spPr>
        <p:txBody>
          <a:bodyPr wrap="square" rtlCol="0">
            <a:spAutoFit/>
          </a:bodyPr>
          <a:lstStyle/>
          <a:p>
            <a:r>
              <a:rPr lang="zh-CN" altLang="en-US" dirty="0"/>
              <a:t>供应弹性：价格变化一个单位对供应量的影响量</a:t>
            </a:r>
            <a:endParaRPr lang="en-US" dirty="0"/>
          </a:p>
        </p:txBody>
      </p:sp>
      <p:sp>
        <p:nvSpPr>
          <p:cNvPr id="8" name="文本框 7">
            <a:extLst>
              <a:ext uri="{FF2B5EF4-FFF2-40B4-BE49-F238E27FC236}">
                <a16:creationId xmlns:a16="http://schemas.microsoft.com/office/drawing/2014/main" id="{E8C223D6-5D5C-8A48-6BB5-F9D42418A777}"/>
              </a:ext>
            </a:extLst>
          </p:cNvPr>
          <p:cNvSpPr txBox="1"/>
          <p:nvPr/>
        </p:nvSpPr>
        <p:spPr>
          <a:xfrm>
            <a:off x="335360" y="2420888"/>
            <a:ext cx="5544616" cy="369332"/>
          </a:xfrm>
          <a:prstGeom prst="rect">
            <a:avLst/>
          </a:prstGeom>
          <a:noFill/>
        </p:spPr>
        <p:txBody>
          <a:bodyPr wrap="square" rtlCol="0">
            <a:spAutoFit/>
          </a:bodyPr>
          <a:lstStyle/>
          <a:p>
            <a:r>
              <a:rPr lang="zh-CN" altLang="en-US" dirty="0"/>
              <a:t>不同条件下弹性也会发生不同的变化</a:t>
            </a:r>
            <a:endParaRPr lang="en-US" dirty="0"/>
          </a:p>
        </p:txBody>
      </p:sp>
      <p:sp>
        <p:nvSpPr>
          <p:cNvPr id="9" name="文本框 8">
            <a:extLst>
              <a:ext uri="{FF2B5EF4-FFF2-40B4-BE49-F238E27FC236}">
                <a16:creationId xmlns:a16="http://schemas.microsoft.com/office/drawing/2014/main" id="{31629954-5792-347C-3B6C-10ECA83CA372}"/>
              </a:ext>
            </a:extLst>
          </p:cNvPr>
          <p:cNvSpPr txBox="1"/>
          <p:nvPr/>
        </p:nvSpPr>
        <p:spPr>
          <a:xfrm>
            <a:off x="335360" y="3161625"/>
            <a:ext cx="5544616" cy="369332"/>
          </a:xfrm>
          <a:prstGeom prst="rect">
            <a:avLst/>
          </a:prstGeom>
          <a:noFill/>
        </p:spPr>
        <p:txBody>
          <a:bodyPr wrap="square" rtlCol="0">
            <a:spAutoFit/>
          </a:bodyPr>
          <a:lstStyle/>
          <a:p>
            <a:r>
              <a:rPr lang="zh-CN" altLang="en-US" dirty="0"/>
              <a:t>弹性越大的一面，对价格的影响越大。</a:t>
            </a:r>
            <a:endParaRPr lang="en-US" dirty="0"/>
          </a:p>
        </p:txBody>
      </p:sp>
      <p:sp>
        <p:nvSpPr>
          <p:cNvPr id="10" name="文本框 9">
            <a:extLst>
              <a:ext uri="{FF2B5EF4-FFF2-40B4-BE49-F238E27FC236}">
                <a16:creationId xmlns:a16="http://schemas.microsoft.com/office/drawing/2014/main" id="{50C361D3-397B-406D-99EF-4B5F3B3831AA}"/>
              </a:ext>
            </a:extLst>
          </p:cNvPr>
          <p:cNvSpPr txBox="1"/>
          <p:nvPr/>
        </p:nvSpPr>
        <p:spPr>
          <a:xfrm>
            <a:off x="168021" y="3853989"/>
            <a:ext cx="5688632" cy="2246769"/>
          </a:xfrm>
          <a:prstGeom prst="rect">
            <a:avLst/>
          </a:prstGeom>
          <a:noFill/>
        </p:spPr>
        <p:txBody>
          <a:bodyPr wrap="square" rtlCol="0">
            <a:spAutoFit/>
          </a:bodyPr>
          <a:lstStyle/>
          <a:p>
            <a:r>
              <a:rPr lang="zh-CN" altLang="en-US" sz="2800" dirty="0">
                <a:latin typeface="+mj-ea"/>
                <a:ea typeface="+mj-ea"/>
              </a:rPr>
              <a:t>供应弹性大，需求弹性小时，供应的影响更大；应多关注供应的变化；</a:t>
            </a:r>
            <a:endParaRPr lang="en-US" altLang="zh-CN" sz="2800" dirty="0">
              <a:latin typeface="+mj-ea"/>
              <a:ea typeface="+mj-ea"/>
            </a:endParaRPr>
          </a:p>
          <a:p>
            <a:endParaRPr lang="en-US" altLang="zh-CN" sz="2800" dirty="0">
              <a:latin typeface="+mj-ea"/>
              <a:ea typeface="+mj-ea"/>
            </a:endParaRPr>
          </a:p>
          <a:p>
            <a:r>
              <a:rPr lang="zh-CN" altLang="en-US" sz="2800" dirty="0"/>
              <a:t>供应弹性小，需求弹性大时，需求的弹性更大，应多关注需求的变化。</a:t>
            </a:r>
            <a:endParaRPr lang="en-US" sz="2800" dirty="0"/>
          </a:p>
        </p:txBody>
      </p:sp>
      <p:grpSp>
        <p:nvGrpSpPr>
          <p:cNvPr id="7" name="组合 6">
            <a:extLst>
              <a:ext uri="{FF2B5EF4-FFF2-40B4-BE49-F238E27FC236}">
                <a16:creationId xmlns:a16="http://schemas.microsoft.com/office/drawing/2014/main" id="{B7CC67C7-5094-D155-1230-5BFEAA4838C9}"/>
              </a:ext>
            </a:extLst>
          </p:cNvPr>
          <p:cNvGrpSpPr/>
          <p:nvPr/>
        </p:nvGrpSpPr>
        <p:grpSpPr>
          <a:xfrm>
            <a:off x="5735960" y="2051232"/>
            <a:ext cx="6416444" cy="3682024"/>
            <a:chOff x="5990059" y="1412775"/>
            <a:chExt cx="6416444" cy="3682024"/>
          </a:xfrm>
        </p:grpSpPr>
        <p:sp>
          <p:nvSpPr>
            <p:cNvPr id="6" name="文本框 5">
              <a:extLst>
                <a:ext uri="{FF2B5EF4-FFF2-40B4-BE49-F238E27FC236}">
                  <a16:creationId xmlns:a16="http://schemas.microsoft.com/office/drawing/2014/main" id="{0F96D659-D88B-BEA3-35D7-A29F01F820D9}"/>
                </a:ext>
              </a:extLst>
            </p:cNvPr>
            <p:cNvSpPr txBox="1"/>
            <p:nvPr/>
          </p:nvSpPr>
          <p:spPr>
            <a:xfrm>
              <a:off x="6600056" y="1412775"/>
              <a:ext cx="3744416" cy="646331"/>
            </a:xfrm>
            <a:prstGeom prst="rect">
              <a:avLst/>
            </a:prstGeom>
            <a:noFill/>
          </p:spPr>
          <p:txBody>
            <a:bodyPr wrap="square" rtlCol="0">
              <a:spAutoFit/>
            </a:bodyPr>
            <a:lstStyle/>
            <a:p>
              <a:r>
                <a:rPr lang="zh-CN" altLang="en-US" dirty="0"/>
                <a:t>需求弹性：价格变化一个单位对需求量的影响量</a:t>
              </a:r>
              <a:endParaRPr lang="en-US" dirty="0"/>
            </a:p>
          </p:txBody>
        </p:sp>
        <p:cxnSp>
          <p:nvCxnSpPr>
            <p:cNvPr id="11" name="直接箭头连接符 10">
              <a:extLst>
                <a:ext uri="{FF2B5EF4-FFF2-40B4-BE49-F238E27FC236}">
                  <a16:creationId xmlns:a16="http://schemas.microsoft.com/office/drawing/2014/main" id="{2650D2A5-ABFC-9AA5-FB9A-67B50CE1508C}"/>
                </a:ext>
              </a:extLst>
            </p:cNvPr>
            <p:cNvCxnSpPr>
              <a:cxnSpLocks/>
            </p:cNvCxnSpPr>
            <p:nvPr/>
          </p:nvCxnSpPr>
          <p:spPr>
            <a:xfrm>
              <a:off x="6315008" y="4725467"/>
              <a:ext cx="2806839"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a:extLst>
                <a:ext uri="{FF2B5EF4-FFF2-40B4-BE49-F238E27FC236}">
                  <a16:creationId xmlns:a16="http://schemas.microsoft.com/office/drawing/2014/main" id="{329C6012-791F-225C-6806-1FE273EDF872}"/>
                </a:ext>
              </a:extLst>
            </p:cNvPr>
            <p:cNvCxnSpPr>
              <a:cxnSpLocks/>
            </p:cNvCxnSpPr>
            <p:nvPr/>
          </p:nvCxnSpPr>
          <p:spPr>
            <a:xfrm flipV="1">
              <a:off x="6315008" y="2219744"/>
              <a:ext cx="0" cy="258081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任意多边形: 形状 12">
              <a:extLst>
                <a:ext uri="{FF2B5EF4-FFF2-40B4-BE49-F238E27FC236}">
                  <a16:creationId xmlns:a16="http://schemas.microsoft.com/office/drawing/2014/main" id="{326A3B84-1BBD-DA8A-293F-7E62DC436B2E}"/>
                </a:ext>
              </a:extLst>
            </p:cNvPr>
            <p:cNvSpPr/>
            <p:nvPr/>
          </p:nvSpPr>
          <p:spPr>
            <a:xfrm>
              <a:off x="6755699" y="2219744"/>
              <a:ext cx="925988" cy="2321057"/>
            </a:xfrm>
            <a:custGeom>
              <a:avLst/>
              <a:gdLst>
                <a:gd name="connsiteX0" fmla="*/ 0 w 2953062"/>
                <a:gd name="connsiteY0" fmla="*/ 2203554 h 2203554"/>
                <a:gd name="connsiteX1" fmla="*/ 727023 w 2953062"/>
                <a:gd name="connsiteY1" fmla="*/ 2023672 h 2203554"/>
                <a:gd name="connsiteX2" fmla="*/ 1798820 w 2953062"/>
                <a:gd name="connsiteY2" fmla="*/ 1588957 h 2203554"/>
                <a:gd name="connsiteX3" fmla="*/ 2600793 w 2953062"/>
                <a:gd name="connsiteY3" fmla="*/ 861934 h 2203554"/>
                <a:gd name="connsiteX4" fmla="*/ 2953062 w 2953062"/>
                <a:gd name="connsiteY4" fmla="*/ 0 h 22035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062" h="2203554">
                  <a:moveTo>
                    <a:pt x="0" y="2203554"/>
                  </a:moveTo>
                  <a:cubicBezTo>
                    <a:pt x="213610" y="2164829"/>
                    <a:pt x="427220" y="2126105"/>
                    <a:pt x="727023" y="2023672"/>
                  </a:cubicBezTo>
                  <a:cubicBezTo>
                    <a:pt x="1026826" y="1921239"/>
                    <a:pt x="1486525" y="1782580"/>
                    <a:pt x="1798820" y="1588957"/>
                  </a:cubicBezTo>
                  <a:cubicBezTo>
                    <a:pt x="2111115" y="1395334"/>
                    <a:pt x="2408419" y="1126760"/>
                    <a:pt x="2600793" y="861934"/>
                  </a:cubicBezTo>
                  <a:cubicBezTo>
                    <a:pt x="2793167" y="597108"/>
                    <a:pt x="2873114" y="298554"/>
                    <a:pt x="2953062" y="0"/>
                  </a:cubicBezTo>
                </a:path>
              </a:pathLst>
            </a:cu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a:extLst>
                <a:ext uri="{FF2B5EF4-FFF2-40B4-BE49-F238E27FC236}">
                  <a16:creationId xmlns:a16="http://schemas.microsoft.com/office/drawing/2014/main" id="{4CF8E6CE-A95F-8C66-D118-5BE4B5407FB9}"/>
                </a:ext>
              </a:extLst>
            </p:cNvPr>
            <p:cNvSpPr txBox="1"/>
            <p:nvPr/>
          </p:nvSpPr>
          <p:spPr>
            <a:xfrm>
              <a:off x="6035072" y="2028336"/>
              <a:ext cx="338554" cy="369332"/>
            </a:xfrm>
            <a:prstGeom prst="rect">
              <a:avLst/>
            </a:prstGeom>
            <a:noFill/>
          </p:spPr>
          <p:txBody>
            <a:bodyPr wrap="square" rtlCol="0">
              <a:spAutoFit/>
            </a:bodyPr>
            <a:lstStyle/>
            <a:p>
              <a:r>
                <a:rPr lang="en-US" altLang="zh-CN" dirty="0"/>
                <a:t>P</a:t>
              </a:r>
              <a:endParaRPr lang="zh-CN" altLang="en-US" dirty="0"/>
            </a:p>
          </p:txBody>
        </p:sp>
        <p:sp>
          <p:nvSpPr>
            <p:cNvPr id="15" name="文本框 14">
              <a:extLst>
                <a:ext uri="{FF2B5EF4-FFF2-40B4-BE49-F238E27FC236}">
                  <a16:creationId xmlns:a16="http://schemas.microsoft.com/office/drawing/2014/main" id="{6BC32134-BCE3-DF45-483D-8AE6534E8C2E}"/>
                </a:ext>
              </a:extLst>
            </p:cNvPr>
            <p:cNvSpPr txBox="1"/>
            <p:nvPr/>
          </p:nvSpPr>
          <p:spPr>
            <a:xfrm>
              <a:off x="9229723" y="4540801"/>
              <a:ext cx="351378" cy="369332"/>
            </a:xfrm>
            <a:prstGeom prst="rect">
              <a:avLst/>
            </a:prstGeom>
            <a:noFill/>
          </p:spPr>
          <p:txBody>
            <a:bodyPr wrap="square" rtlCol="0">
              <a:spAutoFit/>
            </a:bodyPr>
            <a:lstStyle/>
            <a:p>
              <a:r>
                <a:rPr lang="en-US" altLang="zh-CN" dirty="0"/>
                <a:t>Q</a:t>
              </a:r>
              <a:endParaRPr lang="zh-CN" altLang="en-US" dirty="0"/>
            </a:p>
          </p:txBody>
        </p:sp>
        <p:sp>
          <p:nvSpPr>
            <p:cNvPr id="17" name="文本框 16">
              <a:extLst>
                <a:ext uri="{FF2B5EF4-FFF2-40B4-BE49-F238E27FC236}">
                  <a16:creationId xmlns:a16="http://schemas.microsoft.com/office/drawing/2014/main" id="{A08FECD5-2F73-02B5-5400-B906068B880E}"/>
                </a:ext>
              </a:extLst>
            </p:cNvPr>
            <p:cNvSpPr txBox="1"/>
            <p:nvPr/>
          </p:nvSpPr>
          <p:spPr>
            <a:xfrm>
              <a:off x="5990059" y="4725467"/>
              <a:ext cx="364202" cy="369332"/>
            </a:xfrm>
            <a:prstGeom prst="rect">
              <a:avLst/>
            </a:prstGeom>
            <a:noFill/>
          </p:spPr>
          <p:txBody>
            <a:bodyPr wrap="square" rtlCol="0">
              <a:spAutoFit/>
            </a:bodyPr>
            <a:lstStyle/>
            <a:p>
              <a:r>
                <a:rPr lang="en-US" dirty="0"/>
                <a:t>O</a:t>
              </a:r>
            </a:p>
          </p:txBody>
        </p:sp>
        <p:sp>
          <p:nvSpPr>
            <p:cNvPr id="26" name="文本框 25">
              <a:extLst>
                <a:ext uri="{FF2B5EF4-FFF2-40B4-BE49-F238E27FC236}">
                  <a16:creationId xmlns:a16="http://schemas.microsoft.com/office/drawing/2014/main" id="{8090D37B-0C91-4E76-8BA0-AB9F3C9651D3}"/>
                </a:ext>
              </a:extLst>
            </p:cNvPr>
            <p:cNvSpPr txBox="1"/>
            <p:nvPr/>
          </p:nvSpPr>
          <p:spPr>
            <a:xfrm>
              <a:off x="7897711" y="3118155"/>
              <a:ext cx="1338828" cy="369332"/>
            </a:xfrm>
            <a:prstGeom prst="rect">
              <a:avLst/>
            </a:prstGeom>
            <a:noFill/>
          </p:spPr>
          <p:txBody>
            <a:bodyPr wrap="none" rtlCol="0">
              <a:spAutoFit/>
            </a:bodyPr>
            <a:lstStyle/>
            <a:p>
              <a:r>
                <a:rPr lang="zh-CN" altLang="en-US" dirty="0"/>
                <a:t>供给弹性小</a:t>
              </a:r>
              <a:endParaRPr lang="en-US" dirty="0"/>
            </a:p>
          </p:txBody>
        </p:sp>
        <p:cxnSp>
          <p:nvCxnSpPr>
            <p:cNvPr id="27" name="直接箭头连接符 26">
              <a:extLst>
                <a:ext uri="{FF2B5EF4-FFF2-40B4-BE49-F238E27FC236}">
                  <a16:creationId xmlns:a16="http://schemas.microsoft.com/office/drawing/2014/main" id="{D5CCE657-5219-843B-B30A-509B4FB713D3}"/>
                </a:ext>
              </a:extLst>
            </p:cNvPr>
            <p:cNvCxnSpPr>
              <a:cxnSpLocks/>
            </p:cNvCxnSpPr>
            <p:nvPr/>
          </p:nvCxnSpPr>
          <p:spPr>
            <a:xfrm>
              <a:off x="9140410" y="4725467"/>
              <a:ext cx="2806839"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a:extLst>
                <a:ext uri="{FF2B5EF4-FFF2-40B4-BE49-F238E27FC236}">
                  <a16:creationId xmlns:a16="http://schemas.microsoft.com/office/drawing/2014/main" id="{7E57B561-FD07-5C51-93A5-E403F949CEE3}"/>
                </a:ext>
              </a:extLst>
            </p:cNvPr>
            <p:cNvCxnSpPr>
              <a:cxnSpLocks/>
            </p:cNvCxnSpPr>
            <p:nvPr/>
          </p:nvCxnSpPr>
          <p:spPr>
            <a:xfrm flipV="1">
              <a:off x="9140410" y="2219744"/>
              <a:ext cx="0" cy="258081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任意多边形: 形状 28">
              <a:extLst>
                <a:ext uri="{FF2B5EF4-FFF2-40B4-BE49-F238E27FC236}">
                  <a16:creationId xmlns:a16="http://schemas.microsoft.com/office/drawing/2014/main" id="{1970EC77-0CA2-EF7E-02CB-01C72A62EB2B}"/>
                </a:ext>
              </a:extLst>
            </p:cNvPr>
            <p:cNvSpPr/>
            <p:nvPr/>
          </p:nvSpPr>
          <p:spPr>
            <a:xfrm>
              <a:off x="9523976" y="2924943"/>
              <a:ext cx="2260655" cy="1090299"/>
            </a:xfrm>
            <a:custGeom>
              <a:avLst/>
              <a:gdLst>
                <a:gd name="connsiteX0" fmla="*/ 0 w 2953062"/>
                <a:gd name="connsiteY0" fmla="*/ 2203554 h 2203554"/>
                <a:gd name="connsiteX1" fmla="*/ 727023 w 2953062"/>
                <a:gd name="connsiteY1" fmla="*/ 2023672 h 2203554"/>
                <a:gd name="connsiteX2" fmla="*/ 1798820 w 2953062"/>
                <a:gd name="connsiteY2" fmla="*/ 1588957 h 2203554"/>
                <a:gd name="connsiteX3" fmla="*/ 2600793 w 2953062"/>
                <a:gd name="connsiteY3" fmla="*/ 861934 h 2203554"/>
                <a:gd name="connsiteX4" fmla="*/ 2953062 w 2953062"/>
                <a:gd name="connsiteY4" fmla="*/ 0 h 22035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062" h="2203554">
                  <a:moveTo>
                    <a:pt x="0" y="2203554"/>
                  </a:moveTo>
                  <a:cubicBezTo>
                    <a:pt x="213610" y="2164829"/>
                    <a:pt x="427220" y="2126105"/>
                    <a:pt x="727023" y="2023672"/>
                  </a:cubicBezTo>
                  <a:cubicBezTo>
                    <a:pt x="1026826" y="1921239"/>
                    <a:pt x="1486525" y="1782580"/>
                    <a:pt x="1798820" y="1588957"/>
                  </a:cubicBezTo>
                  <a:cubicBezTo>
                    <a:pt x="2111115" y="1395334"/>
                    <a:pt x="2408419" y="1126760"/>
                    <a:pt x="2600793" y="861934"/>
                  </a:cubicBezTo>
                  <a:cubicBezTo>
                    <a:pt x="2793167" y="597108"/>
                    <a:pt x="2873114" y="298554"/>
                    <a:pt x="2953062" y="0"/>
                  </a:cubicBezTo>
                </a:path>
              </a:pathLst>
            </a:cu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文本框 29">
              <a:extLst>
                <a:ext uri="{FF2B5EF4-FFF2-40B4-BE49-F238E27FC236}">
                  <a16:creationId xmlns:a16="http://schemas.microsoft.com/office/drawing/2014/main" id="{9BA15EA6-5C77-2A4F-EBEF-5D2518E32336}"/>
                </a:ext>
              </a:extLst>
            </p:cNvPr>
            <p:cNvSpPr txBox="1"/>
            <p:nvPr/>
          </p:nvSpPr>
          <p:spPr>
            <a:xfrm>
              <a:off x="8860474" y="2028336"/>
              <a:ext cx="338554" cy="369332"/>
            </a:xfrm>
            <a:prstGeom prst="rect">
              <a:avLst/>
            </a:prstGeom>
            <a:noFill/>
          </p:spPr>
          <p:txBody>
            <a:bodyPr wrap="square" rtlCol="0">
              <a:spAutoFit/>
            </a:bodyPr>
            <a:lstStyle/>
            <a:p>
              <a:r>
                <a:rPr lang="en-US" altLang="zh-CN" dirty="0"/>
                <a:t>P</a:t>
              </a:r>
              <a:endParaRPr lang="zh-CN" altLang="en-US" dirty="0"/>
            </a:p>
          </p:txBody>
        </p:sp>
        <p:sp>
          <p:nvSpPr>
            <p:cNvPr id="31" name="文本框 30">
              <a:extLst>
                <a:ext uri="{FF2B5EF4-FFF2-40B4-BE49-F238E27FC236}">
                  <a16:creationId xmlns:a16="http://schemas.microsoft.com/office/drawing/2014/main" id="{D18290A6-C885-B5DC-F036-84C2F9F8A3DE}"/>
                </a:ext>
              </a:extLst>
            </p:cNvPr>
            <p:cNvSpPr txBox="1"/>
            <p:nvPr/>
          </p:nvSpPr>
          <p:spPr>
            <a:xfrm>
              <a:off x="12055125" y="4540801"/>
              <a:ext cx="351378" cy="369332"/>
            </a:xfrm>
            <a:prstGeom prst="rect">
              <a:avLst/>
            </a:prstGeom>
            <a:noFill/>
          </p:spPr>
          <p:txBody>
            <a:bodyPr wrap="square" rtlCol="0">
              <a:spAutoFit/>
            </a:bodyPr>
            <a:lstStyle/>
            <a:p>
              <a:r>
                <a:rPr lang="en-US" altLang="zh-CN" dirty="0"/>
                <a:t>Q</a:t>
              </a:r>
              <a:endParaRPr lang="zh-CN" altLang="en-US" dirty="0"/>
            </a:p>
          </p:txBody>
        </p:sp>
        <p:sp>
          <p:nvSpPr>
            <p:cNvPr id="32" name="文本框 31">
              <a:extLst>
                <a:ext uri="{FF2B5EF4-FFF2-40B4-BE49-F238E27FC236}">
                  <a16:creationId xmlns:a16="http://schemas.microsoft.com/office/drawing/2014/main" id="{DD54C0EF-4DE3-A1C5-66AC-2F8BD9E4E5CE}"/>
                </a:ext>
              </a:extLst>
            </p:cNvPr>
            <p:cNvSpPr txBox="1"/>
            <p:nvPr/>
          </p:nvSpPr>
          <p:spPr>
            <a:xfrm>
              <a:off x="8815461" y="4725467"/>
              <a:ext cx="364202" cy="369332"/>
            </a:xfrm>
            <a:prstGeom prst="rect">
              <a:avLst/>
            </a:prstGeom>
            <a:noFill/>
          </p:spPr>
          <p:txBody>
            <a:bodyPr wrap="square" rtlCol="0">
              <a:spAutoFit/>
            </a:bodyPr>
            <a:lstStyle/>
            <a:p>
              <a:r>
                <a:rPr lang="en-US" dirty="0"/>
                <a:t>O</a:t>
              </a:r>
            </a:p>
          </p:txBody>
        </p:sp>
        <p:sp>
          <p:nvSpPr>
            <p:cNvPr id="33" name="文本框 32">
              <a:extLst>
                <a:ext uri="{FF2B5EF4-FFF2-40B4-BE49-F238E27FC236}">
                  <a16:creationId xmlns:a16="http://schemas.microsoft.com/office/drawing/2014/main" id="{C67F52DB-6939-DECD-5A30-7FFC4D66CC87}"/>
                </a:ext>
              </a:extLst>
            </p:cNvPr>
            <p:cNvSpPr txBox="1"/>
            <p:nvPr/>
          </p:nvSpPr>
          <p:spPr>
            <a:xfrm>
              <a:off x="9713696" y="2924943"/>
              <a:ext cx="1338828" cy="369332"/>
            </a:xfrm>
            <a:prstGeom prst="rect">
              <a:avLst/>
            </a:prstGeom>
            <a:noFill/>
          </p:spPr>
          <p:txBody>
            <a:bodyPr wrap="none" rtlCol="0">
              <a:spAutoFit/>
            </a:bodyPr>
            <a:lstStyle/>
            <a:p>
              <a:r>
                <a:rPr lang="zh-CN" altLang="en-US" dirty="0"/>
                <a:t>供给弹性大</a:t>
              </a:r>
              <a:endParaRPr lang="en-US" dirty="0"/>
            </a:p>
          </p:txBody>
        </p:sp>
      </p:grpSp>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7ECD3FFC-A155-A8B0-B5D4-415C2D0A2855}"/>
                  </a:ext>
                </a:extLst>
              </p:cNvPr>
              <p:cNvSpPr txBox="1"/>
              <p:nvPr/>
            </p:nvSpPr>
            <p:spPr>
              <a:xfrm>
                <a:off x="6501600" y="725475"/>
                <a:ext cx="340763" cy="51860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m:rPr>
                              <m:sty m:val="p"/>
                            </m:rPr>
                            <a:rPr lang="en-US" altLang="zh-CN" i="1">
                              <a:latin typeface="Cambria Math" panose="02040503050406030204" pitchFamily="18" charset="0"/>
                            </a:rPr>
                            <m:t>Δ</m:t>
                          </m:r>
                          <m:r>
                            <m:rPr>
                              <m:sty m:val="p"/>
                            </m:rPr>
                            <a:rPr lang="en-US" altLang="zh-CN" i="1" smtClean="0">
                              <a:latin typeface="Cambria Math" panose="02040503050406030204" pitchFamily="18" charset="0"/>
                            </a:rPr>
                            <m:t>Y</m:t>
                          </m:r>
                        </m:num>
                        <m:den>
                          <m:r>
                            <m:rPr>
                              <m:sty m:val="p"/>
                            </m:rPr>
                            <a:rPr lang="en-US" altLang="zh-CN" i="1">
                              <a:latin typeface="Cambria Math" panose="02040503050406030204" pitchFamily="18" charset="0"/>
                            </a:rPr>
                            <m:t>Δ</m:t>
                          </m:r>
                          <m:r>
                            <m:rPr>
                              <m:sty m:val="p"/>
                            </m:rPr>
                            <a:rPr lang="en-US" altLang="zh-CN" i="1" smtClean="0">
                              <a:latin typeface="Cambria Math" panose="02040503050406030204" pitchFamily="18" charset="0"/>
                            </a:rPr>
                            <m:t>X</m:t>
                          </m:r>
                        </m:den>
                      </m:f>
                    </m:oMath>
                  </m:oMathPara>
                </a14:m>
                <a:endParaRPr lang="en-US" dirty="0"/>
              </a:p>
            </p:txBody>
          </p:sp>
        </mc:Choice>
        <mc:Fallback xmlns="">
          <p:sp>
            <p:nvSpPr>
              <p:cNvPr id="16" name="文本框 15">
                <a:extLst>
                  <a:ext uri="{FF2B5EF4-FFF2-40B4-BE49-F238E27FC236}">
                    <a16:creationId xmlns:a16="http://schemas.microsoft.com/office/drawing/2014/main" id="{7ECD3FFC-A155-A8B0-B5D4-415C2D0A2855}"/>
                  </a:ext>
                </a:extLst>
              </p:cNvPr>
              <p:cNvSpPr txBox="1">
                <a:spLocks noRot="1" noChangeAspect="1" noMove="1" noResize="1" noEditPoints="1" noAdjustHandles="1" noChangeArrowheads="1" noChangeShapeType="1" noTextEdit="1"/>
              </p:cNvSpPr>
              <p:nvPr/>
            </p:nvSpPr>
            <p:spPr>
              <a:xfrm>
                <a:off x="6501600" y="725475"/>
                <a:ext cx="340763" cy="518604"/>
              </a:xfrm>
              <a:prstGeom prst="rect">
                <a:avLst/>
              </a:prstGeo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7429919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74FD5A-0F62-CD9B-F2E0-92647068725A}"/>
              </a:ext>
            </a:extLst>
          </p:cNvPr>
          <p:cNvSpPr>
            <a:spLocks noGrp="1"/>
          </p:cNvSpPr>
          <p:nvPr>
            <p:ph type="title"/>
          </p:nvPr>
        </p:nvSpPr>
        <p:spPr/>
        <p:txBody>
          <a:bodyPr/>
          <a:lstStyle/>
          <a:p>
            <a:r>
              <a:rPr lang="zh-CN" altLang="en-US" dirty="0"/>
              <a:t>宏观与微观的结合</a:t>
            </a:r>
            <a:endParaRPr lang="en-US" dirty="0"/>
          </a:p>
        </p:txBody>
      </p:sp>
      <p:sp>
        <p:nvSpPr>
          <p:cNvPr id="3" name="文本占位符 2">
            <a:extLst>
              <a:ext uri="{FF2B5EF4-FFF2-40B4-BE49-F238E27FC236}">
                <a16:creationId xmlns:a16="http://schemas.microsoft.com/office/drawing/2014/main" id="{A5498ACC-024F-7964-53C1-6EFDE481715E}"/>
              </a:ext>
            </a:extLst>
          </p:cNvPr>
          <p:cNvSpPr>
            <a:spLocks noGrp="1"/>
          </p:cNvSpPr>
          <p:nvPr>
            <p:ph type="body" idx="13"/>
          </p:nvPr>
        </p:nvSpPr>
        <p:spPr/>
        <p:txBody>
          <a:bodyPr/>
          <a:lstStyle/>
          <a:p>
            <a:endParaRPr lang="en-US"/>
          </a:p>
        </p:txBody>
      </p:sp>
      <p:graphicFrame>
        <p:nvGraphicFramePr>
          <p:cNvPr id="10" name="图示 9">
            <a:extLst>
              <a:ext uri="{FF2B5EF4-FFF2-40B4-BE49-F238E27FC236}">
                <a16:creationId xmlns:a16="http://schemas.microsoft.com/office/drawing/2014/main" id="{2FBC596B-C214-C1F6-D776-6E0C56C36DF8}"/>
              </a:ext>
            </a:extLst>
          </p:cNvPr>
          <p:cNvGraphicFramePr/>
          <p:nvPr>
            <p:extLst>
              <p:ext uri="{D42A27DB-BD31-4B8C-83A1-F6EECF244321}">
                <p14:modId xmlns:p14="http://schemas.microsoft.com/office/powerpoint/2010/main" val="2258920840"/>
              </p:ext>
            </p:extLst>
          </p:nvPr>
        </p:nvGraphicFramePr>
        <p:xfrm>
          <a:off x="479376" y="620688"/>
          <a:ext cx="11521280" cy="60214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358028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5D1FF6-B56F-4332-C25C-7234E4374BDA}"/>
              </a:ext>
            </a:extLst>
          </p:cNvPr>
          <p:cNvSpPr>
            <a:spLocks noGrp="1"/>
          </p:cNvSpPr>
          <p:nvPr>
            <p:ph type="title"/>
          </p:nvPr>
        </p:nvSpPr>
        <p:spPr/>
        <p:txBody>
          <a:bodyPr/>
          <a:lstStyle/>
          <a:p>
            <a:r>
              <a:rPr lang="zh-CN" altLang="en-US" dirty="0"/>
              <a:t>于大局筹谋，于细微雕琢</a:t>
            </a:r>
            <a:endParaRPr lang="en-US" dirty="0"/>
          </a:p>
        </p:txBody>
      </p:sp>
      <p:sp>
        <p:nvSpPr>
          <p:cNvPr id="3" name="文本占位符 2">
            <a:extLst>
              <a:ext uri="{FF2B5EF4-FFF2-40B4-BE49-F238E27FC236}">
                <a16:creationId xmlns:a16="http://schemas.microsoft.com/office/drawing/2014/main" id="{6E1F260C-39F4-E217-CEEE-3F9E28BABB59}"/>
              </a:ext>
            </a:extLst>
          </p:cNvPr>
          <p:cNvSpPr>
            <a:spLocks noGrp="1"/>
          </p:cNvSpPr>
          <p:nvPr>
            <p:ph type="body" idx="13"/>
          </p:nvPr>
        </p:nvSpPr>
        <p:spPr/>
        <p:txBody>
          <a:bodyPr/>
          <a:lstStyle/>
          <a:p>
            <a:endParaRPr lang="en-US"/>
          </a:p>
        </p:txBody>
      </p:sp>
      <p:pic>
        <p:nvPicPr>
          <p:cNvPr id="11" name="内容占位符 10">
            <a:extLst>
              <a:ext uri="{FF2B5EF4-FFF2-40B4-BE49-F238E27FC236}">
                <a16:creationId xmlns:a16="http://schemas.microsoft.com/office/drawing/2014/main" id="{E6AF8500-ABDC-CE9B-AC26-9D414A12ACD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8113" y="1679912"/>
            <a:ext cx="5916612" cy="2248312"/>
          </a:xfrm>
        </p:spPr>
      </p:pic>
      <p:pic>
        <p:nvPicPr>
          <p:cNvPr id="13" name="内容占位符 12">
            <a:extLst>
              <a:ext uri="{FF2B5EF4-FFF2-40B4-BE49-F238E27FC236}">
                <a16:creationId xmlns:a16="http://schemas.microsoft.com/office/drawing/2014/main" id="{17FE7774-A321-D94B-5680-2CDF2DEF36DB}"/>
              </a:ext>
            </a:extLst>
          </p:cNvPr>
          <p:cNvPicPr>
            <a:picLocks noGrp="1" noChangeAspect="1"/>
          </p:cNvPicPr>
          <p:nvPr>
            <p:ph idx="14"/>
          </p:nvPr>
        </p:nvPicPr>
        <p:blipFill>
          <a:blip r:embed="rId3">
            <a:extLst>
              <a:ext uri="{28A0092B-C50C-407E-A947-70E740481C1C}">
                <a14:useLocalDpi xmlns:a14="http://schemas.microsoft.com/office/drawing/2010/main" val="0"/>
              </a:ext>
            </a:extLst>
          </a:blip>
          <a:stretch>
            <a:fillRect/>
          </a:stretch>
        </p:blipFill>
        <p:spPr>
          <a:xfrm>
            <a:off x="6137275" y="1391880"/>
            <a:ext cx="5916613" cy="2685192"/>
          </a:xfrm>
        </p:spPr>
      </p:pic>
      <p:sp>
        <p:nvSpPr>
          <p:cNvPr id="7" name="文本占位符 6">
            <a:extLst>
              <a:ext uri="{FF2B5EF4-FFF2-40B4-BE49-F238E27FC236}">
                <a16:creationId xmlns:a16="http://schemas.microsoft.com/office/drawing/2014/main" id="{40FF13DE-800E-04BC-7C8E-FBC26D545A7D}"/>
              </a:ext>
            </a:extLst>
          </p:cNvPr>
          <p:cNvSpPr>
            <a:spLocks noGrp="1"/>
          </p:cNvSpPr>
          <p:nvPr>
            <p:ph type="body" sz="quarter" idx="36"/>
          </p:nvPr>
        </p:nvSpPr>
        <p:spPr/>
        <p:txBody>
          <a:bodyPr/>
          <a:lstStyle/>
          <a:p>
            <a:r>
              <a:rPr lang="zh-CN" altLang="en-US" dirty="0"/>
              <a:t>螺旋测微器</a:t>
            </a:r>
            <a:endParaRPr lang="en-US" dirty="0"/>
          </a:p>
        </p:txBody>
      </p:sp>
      <p:sp>
        <p:nvSpPr>
          <p:cNvPr id="9" name="文本占位符 8">
            <a:extLst>
              <a:ext uri="{FF2B5EF4-FFF2-40B4-BE49-F238E27FC236}">
                <a16:creationId xmlns:a16="http://schemas.microsoft.com/office/drawing/2014/main" id="{F0F02B9C-BA42-E002-108D-4F45834A1EFA}"/>
              </a:ext>
            </a:extLst>
          </p:cNvPr>
          <p:cNvSpPr>
            <a:spLocks noGrp="1"/>
          </p:cNvSpPr>
          <p:nvPr>
            <p:ph type="body" sz="quarter" idx="38"/>
          </p:nvPr>
        </p:nvSpPr>
        <p:spPr/>
        <p:txBody>
          <a:bodyPr/>
          <a:lstStyle/>
          <a:p>
            <a:r>
              <a:rPr lang="zh-CN" altLang="en-US" dirty="0"/>
              <a:t>游标卡尺</a:t>
            </a:r>
            <a:endParaRPr lang="en-US" dirty="0"/>
          </a:p>
        </p:txBody>
      </p:sp>
      <p:sp>
        <p:nvSpPr>
          <p:cNvPr id="14" name="文本框 13">
            <a:extLst>
              <a:ext uri="{FF2B5EF4-FFF2-40B4-BE49-F238E27FC236}">
                <a16:creationId xmlns:a16="http://schemas.microsoft.com/office/drawing/2014/main" id="{EDFF8648-25C9-980A-7564-756D04FCC348}"/>
              </a:ext>
            </a:extLst>
          </p:cNvPr>
          <p:cNvSpPr txBox="1"/>
          <p:nvPr/>
        </p:nvSpPr>
        <p:spPr>
          <a:xfrm>
            <a:off x="4049043" y="5076006"/>
            <a:ext cx="4176464" cy="369332"/>
          </a:xfrm>
          <a:prstGeom prst="rect">
            <a:avLst/>
          </a:prstGeom>
          <a:noFill/>
        </p:spPr>
        <p:txBody>
          <a:bodyPr wrap="square" rtlCol="0">
            <a:spAutoFit/>
          </a:bodyPr>
          <a:lstStyle/>
          <a:p>
            <a:r>
              <a:rPr lang="zh-CN" altLang="en-US" dirty="0"/>
              <a:t>宏与微的对立与统一，二者缺一不可</a:t>
            </a:r>
            <a:endParaRPr lang="en-US" dirty="0"/>
          </a:p>
        </p:txBody>
      </p:sp>
    </p:spTree>
    <p:extLst>
      <p:ext uri="{BB962C8B-B14F-4D97-AF65-F5344CB8AC3E}">
        <p14:creationId xmlns:p14="http://schemas.microsoft.com/office/powerpoint/2010/main" val="119056782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8C5D55-DA64-9A35-6418-4121D3073249}"/>
              </a:ext>
            </a:extLst>
          </p:cNvPr>
          <p:cNvSpPr>
            <a:spLocks noGrp="1"/>
          </p:cNvSpPr>
          <p:nvPr>
            <p:ph type="title"/>
          </p:nvPr>
        </p:nvSpPr>
        <p:spPr/>
        <p:txBody>
          <a:bodyPr/>
          <a:lstStyle/>
          <a:p>
            <a:r>
              <a:rPr lang="zh-CN" altLang="en-US" dirty="0"/>
              <a:t>概率论法</a:t>
            </a:r>
            <a:endParaRPr lang="en-US" dirty="0"/>
          </a:p>
        </p:txBody>
      </p:sp>
      <p:sp>
        <p:nvSpPr>
          <p:cNvPr id="3" name="文本占位符 2">
            <a:extLst>
              <a:ext uri="{FF2B5EF4-FFF2-40B4-BE49-F238E27FC236}">
                <a16:creationId xmlns:a16="http://schemas.microsoft.com/office/drawing/2014/main" id="{E8E91565-1D3C-1F0C-C016-0BA0A2719E3D}"/>
              </a:ext>
            </a:extLst>
          </p:cNvPr>
          <p:cNvSpPr>
            <a:spLocks noGrp="1"/>
          </p:cNvSpPr>
          <p:nvPr>
            <p:ph type="body" idx="13"/>
          </p:nvPr>
        </p:nvSpPr>
        <p:spPr/>
        <p:txBody>
          <a:bodyPr/>
          <a:lstStyle/>
          <a:p>
            <a:endParaRPr lang="en-US"/>
          </a:p>
        </p:txBody>
      </p:sp>
      <p:graphicFrame>
        <p:nvGraphicFramePr>
          <p:cNvPr id="5" name="内容占位符 4">
            <a:extLst>
              <a:ext uri="{FF2B5EF4-FFF2-40B4-BE49-F238E27FC236}">
                <a16:creationId xmlns:a16="http://schemas.microsoft.com/office/drawing/2014/main" id="{9E6BC4B8-A966-A3DD-49FF-410502F0FCA6}"/>
              </a:ext>
            </a:extLst>
          </p:cNvPr>
          <p:cNvGraphicFramePr>
            <a:graphicFrameLocks noGrp="1"/>
          </p:cNvGraphicFramePr>
          <p:nvPr>
            <p:ph idx="1"/>
            <p:extLst>
              <p:ext uri="{D42A27DB-BD31-4B8C-83A1-F6EECF244321}">
                <p14:modId xmlns:p14="http://schemas.microsoft.com/office/powerpoint/2010/main" val="3607815938"/>
              </p:ext>
            </p:extLst>
          </p:nvPr>
        </p:nvGraphicFramePr>
        <p:xfrm>
          <a:off x="138113" y="709613"/>
          <a:ext cx="11915775" cy="56054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3977059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E0A800-63E0-22BA-5264-CFC085166C5A}"/>
              </a:ext>
            </a:extLst>
          </p:cNvPr>
          <p:cNvSpPr>
            <a:spLocks noGrp="1"/>
          </p:cNvSpPr>
          <p:nvPr>
            <p:ph type="title"/>
          </p:nvPr>
        </p:nvSpPr>
        <p:spPr/>
        <p:txBody>
          <a:bodyPr/>
          <a:lstStyle/>
          <a:p>
            <a:r>
              <a:rPr lang="zh-CN" altLang="en-US" dirty="0"/>
              <a:t>贝叶斯定理的简单推导</a:t>
            </a:r>
            <a:endParaRPr lang="en-US" dirty="0"/>
          </a:p>
        </p:txBody>
      </p:sp>
      <p:sp>
        <p:nvSpPr>
          <p:cNvPr id="3" name="文本占位符 2">
            <a:extLst>
              <a:ext uri="{FF2B5EF4-FFF2-40B4-BE49-F238E27FC236}">
                <a16:creationId xmlns:a16="http://schemas.microsoft.com/office/drawing/2014/main" id="{FD358031-E0DD-CEB8-6195-BE0AB2D96AF9}"/>
              </a:ext>
            </a:extLst>
          </p:cNvPr>
          <p:cNvSpPr>
            <a:spLocks noGrp="1"/>
          </p:cNvSpPr>
          <p:nvPr>
            <p:ph type="body" idx="13"/>
          </p:nvPr>
        </p:nvSpPr>
        <p:spPr/>
        <p:txBody>
          <a:bodyPr/>
          <a:lstStyle/>
          <a:p>
            <a:endParaRPr lang="en-US"/>
          </a:p>
        </p:txBody>
      </p:sp>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id="{80A1C8FC-F580-97F9-9567-BF184A30D9B5}"/>
                  </a:ext>
                </a:extLst>
              </p:cNvPr>
              <p:cNvSpPr>
                <a:spLocks noGrp="1"/>
              </p:cNvSpPr>
              <p:nvPr>
                <p:ph idx="1"/>
              </p:nvPr>
            </p:nvSpPr>
            <p:spPr/>
            <p:txBody>
              <a:bodyPr/>
              <a:lstStyle/>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𝑝</m:t>
                      </m:r>
                      <m:r>
                        <a:rPr lang="en-US" altLang="zh-CN" i="1">
                          <a:latin typeface="Cambria Math" panose="02040503050406030204" pitchFamily="18" charset="0"/>
                        </a:rPr>
                        <m:t>(</m:t>
                      </m:r>
                      <m:r>
                        <m:rPr>
                          <m:nor/>
                        </m:rPr>
                        <a:rPr lang="en-US" altLang="zh-CN" dirty="0"/>
                        <m:t>A</m:t>
                      </m:r>
                      <m:r>
                        <m:rPr>
                          <m:nor/>
                        </m:rPr>
                        <a:rPr lang="en-US" altLang="zh-CN" dirty="0"/>
                        <m:t>|</m:t>
                      </m:r>
                      <m:r>
                        <m:rPr>
                          <m:nor/>
                        </m:rPr>
                        <a:rPr lang="en-US" altLang="zh-CN" dirty="0"/>
                        <m:t>B</m:t>
                      </m:r>
                      <m:r>
                        <m:rPr>
                          <m:nor/>
                        </m:rPr>
                        <a:rPr lang="en-US" altLang="zh-CN" dirty="0"/>
                        <m:t>)=</m:t>
                      </m:r>
                      <m:f>
                        <m:fPr>
                          <m:ctrlPr>
                            <a:rPr lang="en-US" altLang="zh-CN" i="1">
                              <a:latin typeface="Cambria Math" panose="02040503050406030204" pitchFamily="18" charset="0"/>
                            </a:rPr>
                          </m:ctrlPr>
                        </m:fPr>
                        <m:num>
                          <m:r>
                            <m:rPr>
                              <m:sty m:val="p"/>
                            </m:rPr>
                            <a:rPr lang="en-US" altLang="zh-CN" i="1">
                              <a:latin typeface="Cambria Math" panose="02040503050406030204" pitchFamily="18" charset="0"/>
                            </a:rPr>
                            <m:t>p</m:t>
                          </m:r>
                          <m:d>
                            <m:dPr>
                              <m:ctrlPr>
                                <a:rPr lang="en-US" altLang="zh-CN" i="1">
                                  <a:latin typeface="Cambria Math" panose="02040503050406030204" pitchFamily="18" charset="0"/>
                                </a:rPr>
                              </m:ctrlPr>
                            </m:dPr>
                            <m:e>
                              <m:r>
                                <a:rPr lang="en-US" altLang="zh-CN" i="1">
                                  <a:latin typeface="Cambria Math" panose="02040503050406030204" pitchFamily="18" charset="0"/>
                                </a:rPr>
                                <m:t>𝐵</m:t>
                              </m:r>
                            </m:e>
                            <m:e>
                              <m:r>
                                <a:rPr lang="en-US" altLang="zh-CN" i="1">
                                  <a:latin typeface="Cambria Math" panose="02040503050406030204" pitchFamily="18" charset="0"/>
                                </a:rPr>
                                <m:t>𝐴</m:t>
                              </m:r>
                            </m:e>
                          </m:d>
                          <m:r>
                            <a:rPr lang="en-US" altLang="zh-CN" i="1">
                              <a:latin typeface="Cambria Math" panose="02040503050406030204" pitchFamily="18" charset="0"/>
                            </a:rPr>
                            <m:t>∗</m:t>
                          </m:r>
                          <m:r>
                            <a:rPr lang="en-US" altLang="zh-CN" i="1">
                              <a:latin typeface="Cambria Math" panose="02040503050406030204" pitchFamily="18" charset="0"/>
                            </a:rPr>
                            <m:t>𝑝</m:t>
                          </m:r>
                          <m:r>
                            <a:rPr lang="en-US" altLang="zh-CN" i="1">
                              <a:latin typeface="Cambria Math" panose="02040503050406030204" pitchFamily="18" charset="0"/>
                            </a:rPr>
                            <m:t>(</m:t>
                          </m:r>
                          <m:r>
                            <a:rPr lang="en-US" altLang="zh-CN" i="1">
                              <a:latin typeface="Cambria Math" panose="02040503050406030204" pitchFamily="18" charset="0"/>
                            </a:rPr>
                            <m:t>𝐴</m:t>
                          </m:r>
                          <m:r>
                            <a:rPr lang="en-US" altLang="zh-CN" i="1">
                              <a:latin typeface="Cambria Math" panose="02040503050406030204" pitchFamily="18" charset="0"/>
                            </a:rPr>
                            <m:t>)</m:t>
                          </m:r>
                        </m:num>
                        <m:den>
                          <m:r>
                            <a:rPr lang="en-US" altLang="zh-CN" i="1">
                              <a:latin typeface="Cambria Math" panose="02040503050406030204" pitchFamily="18" charset="0"/>
                            </a:rPr>
                            <m:t>𝑃</m:t>
                          </m:r>
                          <m:r>
                            <a:rPr lang="en-US" altLang="zh-CN" i="1">
                              <a:latin typeface="Cambria Math" panose="02040503050406030204" pitchFamily="18" charset="0"/>
                            </a:rPr>
                            <m:t>(</m:t>
                          </m:r>
                          <m:r>
                            <a:rPr lang="en-US" altLang="zh-CN" i="1">
                              <a:latin typeface="Cambria Math" panose="02040503050406030204" pitchFamily="18" charset="0"/>
                            </a:rPr>
                            <m:t>𝐵</m:t>
                          </m:r>
                          <m:r>
                            <a:rPr lang="en-US" altLang="zh-CN" i="1">
                              <a:latin typeface="Cambria Math" panose="02040503050406030204" pitchFamily="18" charset="0"/>
                            </a:rPr>
                            <m:t>)</m:t>
                          </m:r>
                        </m:den>
                      </m:f>
                    </m:oMath>
                  </m:oMathPara>
                </a14:m>
                <a:endParaRPr lang="en-US" dirty="0"/>
              </a:p>
              <a:p>
                <a:pPr marL="0" indent="0">
                  <a:buNone/>
                </a:pPr>
                <a:endParaRPr lang="en-US" dirty="0"/>
              </a:p>
            </p:txBody>
          </p:sp>
        </mc:Choice>
        <mc:Fallback xmlns="">
          <p:sp>
            <p:nvSpPr>
              <p:cNvPr id="4" name="内容占位符 3">
                <a:extLst>
                  <a:ext uri="{FF2B5EF4-FFF2-40B4-BE49-F238E27FC236}">
                    <a16:creationId xmlns:a16="http://schemas.microsoft.com/office/drawing/2014/main" id="{80A1C8FC-F580-97F9-9567-BF184A30D9B5}"/>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en-US">
                    <a:noFill/>
                  </a:rPr>
                  <a:t> </a:t>
                </a:r>
              </a:p>
            </p:txBody>
          </p:sp>
        </mc:Fallback>
      </mc:AlternateContent>
      <p:sp>
        <p:nvSpPr>
          <p:cNvPr id="5" name="矩形 4">
            <a:extLst>
              <a:ext uri="{FF2B5EF4-FFF2-40B4-BE49-F238E27FC236}">
                <a16:creationId xmlns:a16="http://schemas.microsoft.com/office/drawing/2014/main" id="{BFA7F62E-AAE0-4191-7EDF-E8CF684A1E4E}"/>
              </a:ext>
            </a:extLst>
          </p:cNvPr>
          <p:cNvSpPr/>
          <p:nvPr/>
        </p:nvSpPr>
        <p:spPr>
          <a:xfrm>
            <a:off x="2927648" y="2780928"/>
            <a:ext cx="6768752" cy="3096344"/>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tx1"/>
              </a:solidFill>
              <a:effectLst>
                <a:outerShdw blurRad="38100" dist="19050" dir="2700000" algn="tl" rotWithShape="0">
                  <a:schemeClr val="dk1">
                    <a:alpha val="40000"/>
                  </a:schemeClr>
                </a:outerShdw>
              </a:effectLst>
            </a:endParaRPr>
          </a:p>
        </p:txBody>
      </p:sp>
      <p:sp>
        <p:nvSpPr>
          <p:cNvPr id="7" name="椭圆 6">
            <a:extLst>
              <a:ext uri="{FF2B5EF4-FFF2-40B4-BE49-F238E27FC236}">
                <a16:creationId xmlns:a16="http://schemas.microsoft.com/office/drawing/2014/main" id="{7D751429-AA61-71EC-5F20-83C47A8A2826}"/>
              </a:ext>
            </a:extLst>
          </p:cNvPr>
          <p:cNvSpPr/>
          <p:nvPr/>
        </p:nvSpPr>
        <p:spPr>
          <a:xfrm>
            <a:off x="6492044" y="3284984"/>
            <a:ext cx="1656184" cy="1656184"/>
          </a:xfrm>
          <a:prstGeom prst="ellipse">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6" name="椭圆 5">
            <a:extLst>
              <a:ext uri="{FF2B5EF4-FFF2-40B4-BE49-F238E27FC236}">
                <a16:creationId xmlns:a16="http://schemas.microsoft.com/office/drawing/2014/main" id="{FB4D682A-0354-B91F-4295-0A6AE723190F}"/>
              </a:ext>
            </a:extLst>
          </p:cNvPr>
          <p:cNvSpPr/>
          <p:nvPr/>
        </p:nvSpPr>
        <p:spPr>
          <a:xfrm>
            <a:off x="4583832" y="3284984"/>
            <a:ext cx="2232248" cy="2232248"/>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文本框 7">
            <a:extLst>
              <a:ext uri="{FF2B5EF4-FFF2-40B4-BE49-F238E27FC236}">
                <a16:creationId xmlns:a16="http://schemas.microsoft.com/office/drawing/2014/main" id="{65192BD6-1E80-3AF3-11AA-A535318A6079}"/>
              </a:ext>
            </a:extLst>
          </p:cNvPr>
          <p:cNvSpPr txBox="1"/>
          <p:nvPr/>
        </p:nvSpPr>
        <p:spPr>
          <a:xfrm>
            <a:off x="7320136" y="3789040"/>
            <a:ext cx="504056" cy="369332"/>
          </a:xfrm>
          <a:prstGeom prst="rect">
            <a:avLst/>
          </a:prstGeom>
          <a:noFill/>
        </p:spPr>
        <p:txBody>
          <a:bodyPr wrap="square" rtlCol="0">
            <a:spAutoFit/>
          </a:bodyPr>
          <a:lstStyle/>
          <a:p>
            <a:r>
              <a:rPr lang="en-US" dirty="0"/>
              <a:t>A</a:t>
            </a:r>
          </a:p>
        </p:txBody>
      </p:sp>
      <p:sp>
        <p:nvSpPr>
          <p:cNvPr id="9" name="文本框 8">
            <a:extLst>
              <a:ext uri="{FF2B5EF4-FFF2-40B4-BE49-F238E27FC236}">
                <a16:creationId xmlns:a16="http://schemas.microsoft.com/office/drawing/2014/main" id="{A5C6E6CA-1BFC-F884-BD11-4F944F5A8D09}"/>
              </a:ext>
            </a:extLst>
          </p:cNvPr>
          <p:cNvSpPr txBox="1"/>
          <p:nvPr/>
        </p:nvSpPr>
        <p:spPr>
          <a:xfrm>
            <a:off x="5159896" y="4216442"/>
            <a:ext cx="504056" cy="369332"/>
          </a:xfrm>
          <a:prstGeom prst="rect">
            <a:avLst/>
          </a:prstGeom>
          <a:noFill/>
        </p:spPr>
        <p:txBody>
          <a:bodyPr wrap="square" rtlCol="0">
            <a:spAutoFit/>
          </a:bodyPr>
          <a:lstStyle/>
          <a:p>
            <a:r>
              <a:rPr lang="en-US" dirty="0"/>
              <a:t>B</a:t>
            </a:r>
          </a:p>
        </p:txBody>
      </p:sp>
    </p:spTree>
    <p:extLst>
      <p:ext uri="{BB962C8B-B14F-4D97-AF65-F5344CB8AC3E}">
        <p14:creationId xmlns:p14="http://schemas.microsoft.com/office/powerpoint/2010/main" val="39030035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00E6C3-9BC1-DF85-B82E-BFE56C0716E6}"/>
              </a:ext>
            </a:extLst>
          </p:cNvPr>
          <p:cNvSpPr>
            <a:spLocks noGrp="1"/>
          </p:cNvSpPr>
          <p:nvPr>
            <p:ph type="title"/>
          </p:nvPr>
        </p:nvSpPr>
        <p:spPr/>
        <p:txBody>
          <a:bodyPr/>
          <a:lstStyle/>
          <a:p>
            <a:r>
              <a:rPr lang="zh-CN" altLang="en-US" dirty="0"/>
              <a:t>贝叶斯定理在商品期货研究中的应用</a:t>
            </a:r>
            <a:endParaRPr lang="en-US" dirty="0"/>
          </a:p>
        </p:txBody>
      </p:sp>
      <p:sp>
        <p:nvSpPr>
          <p:cNvPr id="3" name="文本占位符 2">
            <a:extLst>
              <a:ext uri="{FF2B5EF4-FFF2-40B4-BE49-F238E27FC236}">
                <a16:creationId xmlns:a16="http://schemas.microsoft.com/office/drawing/2014/main" id="{77E8E74C-DE91-F19F-1855-80687FDD17C8}"/>
              </a:ext>
            </a:extLst>
          </p:cNvPr>
          <p:cNvSpPr>
            <a:spLocks noGrp="1"/>
          </p:cNvSpPr>
          <p:nvPr>
            <p:ph type="body" idx="13"/>
          </p:nvPr>
        </p:nvSpPr>
        <p:spPr/>
        <p:txBody>
          <a:bodyPr/>
          <a:lstStyle/>
          <a:p>
            <a:endParaRPr lang="en-US"/>
          </a:p>
        </p:txBody>
      </p:sp>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id="{BCB1FF3D-9F5A-EEB7-87DB-56F321449FA9}"/>
                  </a:ext>
                </a:extLst>
              </p:cNvPr>
              <p:cNvSpPr>
                <a:spLocks noGrp="1"/>
              </p:cNvSpPr>
              <p:nvPr>
                <p:ph idx="1"/>
              </p:nvPr>
            </p:nvSpPr>
            <p:spPr>
              <a:xfrm>
                <a:off x="138616" y="710223"/>
                <a:ext cx="5741360" cy="5605191"/>
              </a:xfrm>
            </p:spPr>
            <p:txBody>
              <a:bodyPr>
                <a:normAutofit fontScale="85000" lnSpcReduction="20000"/>
              </a:bodyPr>
              <a:lstStyle/>
              <a:p>
                <a:pPr marL="0" indent="0">
                  <a:buNone/>
                </a:pPr>
                <a:r>
                  <a:rPr lang="en-US" sz="3200" dirty="0"/>
                  <a:t>A: </a:t>
                </a:r>
                <a:r>
                  <a:rPr lang="zh-CN" altLang="en-US" sz="3200" dirty="0"/>
                  <a:t>橡胶涨价</a:t>
                </a:r>
                <a:r>
                  <a:rPr lang="en-US" altLang="zh-CN" sz="3200" dirty="0"/>
                  <a:t>5%</a:t>
                </a:r>
                <a:r>
                  <a:rPr lang="zh-CN" altLang="en-US" sz="3200" dirty="0"/>
                  <a:t>或以上</a:t>
                </a:r>
                <a:endParaRPr lang="en-US" altLang="zh-CN" sz="3200" dirty="0"/>
              </a:p>
              <a:p>
                <a:pPr marL="0" indent="0">
                  <a:buNone/>
                </a:pPr>
                <a:r>
                  <a:rPr lang="en-US" altLang="zh-CN" sz="3200" dirty="0"/>
                  <a:t>B</a:t>
                </a:r>
                <a:r>
                  <a:rPr lang="zh-CN" altLang="en-US" sz="3200" dirty="0"/>
                  <a:t>：泰国南部发洪水</a:t>
                </a:r>
                <a:endParaRPr lang="en-US" altLang="zh-CN" sz="3200" dirty="0"/>
              </a:p>
              <a:p>
                <a:pPr marL="0" indent="0">
                  <a:buNone/>
                </a:pPr>
                <a:r>
                  <a:rPr lang="zh-CN" altLang="en-US" sz="3200" dirty="0"/>
                  <a:t>根据贝叶斯定理：泰国南部发生洪水以后，橡胶发生涨价</a:t>
                </a:r>
                <a:r>
                  <a:rPr lang="en-US" altLang="zh-CN" sz="3200" dirty="0"/>
                  <a:t>5%</a:t>
                </a:r>
                <a:r>
                  <a:rPr lang="zh-CN" altLang="en-US" sz="3200" dirty="0"/>
                  <a:t>以上的概率为：</a:t>
                </a:r>
                <a:endParaRPr lang="en-US" altLang="zh-CN" sz="3200" dirty="0"/>
              </a:p>
              <a:p>
                <a:pPr marL="0" indent="0">
                  <a:buNone/>
                </a:pPr>
                <a14:m>
                  <m:oMathPara xmlns:m="http://schemas.openxmlformats.org/officeDocument/2006/math">
                    <m:oMathParaPr>
                      <m:jc m:val="centerGroup"/>
                    </m:oMathParaPr>
                    <m:oMath xmlns:m="http://schemas.openxmlformats.org/officeDocument/2006/math">
                      <m:f>
                        <m:fPr>
                          <m:ctrlPr>
                            <a:rPr lang="en-US" altLang="zh-CN" sz="3200" i="1" smtClean="0">
                              <a:latin typeface="Cambria Math" panose="02040503050406030204" pitchFamily="18" charset="0"/>
                            </a:rPr>
                          </m:ctrlPr>
                        </m:fPr>
                        <m:num>
                          <m:r>
                            <a:rPr lang="en-US" altLang="zh-CN" sz="3200" b="0" i="1" smtClean="0">
                              <a:latin typeface="Cambria Math" panose="02040503050406030204" pitchFamily="18" charset="0"/>
                            </a:rPr>
                            <m:t>𝑃</m:t>
                          </m:r>
                          <m:d>
                            <m:dPr>
                              <m:ctrlPr>
                                <a:rPr lang="en-US" altLang="zh-CN" sz="3200" b="0" i="1" smtClean="0">
                                  <a:latin typeface="Cambria Math" panose="02040503050406030204" pitchFamily="18" charset="0"/>
                                </a:rPr>
                              </m:ctrlPr>
                            </m:dPr>
                            <m:e>
                              <m:r>
                                <a:rPr lang="en-US" altLang="zh-CN" sz="3200" b="0" i="1" smtClean="0">
                                  <a:latin typeface="Cambria Math" panose="02040503050406030204" pitchFamily="18" charset="0"/>
                                </a:rPr>
                                <m:t>𝐴</m:t>
                              </m:r>
                            </m:e>
                          </m:d>
                          <m:r>
                            <a:rPr lang="en-US" altLang="zh-CN" sz="3200" b="0" i="1" smtClean="0">
                              <a:latin typeface="Cambria Math" panose="02040503050406030204" pitchFamily="18" charset="0"/>
                            </a:rPr>
                            <m:t>∗</m:t>
                          </m:r>
                          <m:r>
                            <a:rPr lang="en-US" altLang="zh-CN" sz="3200" b="0" i="1" smtClean="0">
                              <a:latin typeface="Cambria Math" panose="02040503050406030204" pitchFamily="18" charset="0"/>
                            </a:rPr>
                            <m:t>𝑃</m:t>
                          </m:r>
                          <m:d>
                            <m:dPr>
                              <m:ctrlPr>
                                <a:rPr lang="en-US" altLang="zh-CN" sz="3200" b="0" i="1" smtClean="0">
                                  <a:latin typeface="Cambria Math" panose="02040503050406030204" pitchFamily="18" charset="0"/>
                                </a:rPr>
                              </m:ctrlPr>
                            </m:dPr>
                            <m:e>
                              <m:r>
                                <a:rPr lang="en-US" altLang="zh-CN" sz="3200" b="0" i="1" smtClean="0">
                                  <a:latin typeface="Cambria Math" panose="02040503050406030204" pitchFamily="18" charset="0"/>
                                </a:rPr>
                                <m:t>𝐵</m:t>
                              </m:r>
                              <m:r>
                                <a:rPr lang="en-US" altLang="zh-CN" sz="3200" b="0" i="1" smtClean="0">
                                  <a:latin typeface="Cambria Math" panose="02040503050406030204" pitchFamily="18" charset="0"/>
                                </a:rPr>
                                <m:t>|</m:t>
                              </m:r>
                              <m:r>
                                <a:rPr lang="en-US" altLang="zh-CN" sz="3200" b="0" i="1" smtClean="0">
                                  <a:latin typeface="Cambria Math" panose="02040503050406030204" pitchFamily="18" charset="0"/>
                                </a:rPr>
                                <m:t>𝐴</m:t>
                              </m:r>
                            </m:e>
                          </m:d>
                        </m:num>
                        <m:den>
                          <m:r>
                            <a:rPr lang="en-US" altLang="zh-CN" sz="3200" b="0" i="1" smtClean="0">
                              <a:latin typeface="Cambria Math" panose="02040503050406030204" pitchFamily="18" charset="0"/>
                            </a:rPr>
                            <m:t>𝑃</m:t>
                          </m:r>
                          <m:d>
                            <m:dPr>
                              <m:ctrlPr>
                                <a:rPr lang="en-US" altLang="zh-CN" sz="3200" b="0" i="1" smtClean="0">
                                  <a:latin typeface="Cambria Math" panose="02040503050406030204" pitchFamily="18" charset="0"/>
                                </a:rPr>
                              </m:ctrlPr>
                            </m:dPr>
                            <m:e>
                              <m:r>
                                <m:rPr>
                                  <m:sty m:val="p"/>
                                </m:rPr>
                                <a:rPr lang="en-US" altLang="zh-CN" sz="3200" i="1">
                                  <a:latin typeface="Cambria Math" panose="02040503050406030204" pitchFamily="18" charset="0"/>
                                </a:rPr>
                                <m:t>B</m:t>
                              </m:r>
                            </m:e>
                          </m:d>
                        </m:den>
                      </m:f>
                    </m:oMath>
                  </m:oMathPara>
                </a14:m>
                <a:endParaRPr lang="en-US" altLang="zh-CN" sz="3200" dirty="0"/>
              </a:p>
              <a:p>
                <a:pPr marL="0" indent="0">
                  <a:buNone/>
                </a:pPr>
                <a:r>
                  <a:rPr lang="zh-CN" altLang="en-US" sz="3200" dirty="0"/>
                  <a:t>不妨设</a:t>
                </a:r>
                <a:r>
                  <a:rPr lang="en-US" altLang="zh-CN" sz="3200" dirty="0"/>
                  <a:t>p(A)=0.3,P(B|A)=0.2,P(B)=0.1,</a:t>
                </a:r>
                <a:r>
                  <a:rPr lang="zh-CN" altLang="en-US" sz="3200" dirty="0"/>
                  <a:t>代入计算得到概率值为</a:t>
                </a:r>
                <a:r>
                  <a:rPr lang="en-US" altLang="zh-CN" sz="3200" dirty="0"/>
                  <a:t>60%.</a:t>
                </a:r>
              </a:p>
              <a:p>
                <a:endParaRPr lang="en-US" dirty="0"/>
              </a:p>
            </p:txBody>
          </p:sp>
        </mc:Choice>
        <mc:Fallback xmlns="">
          <p:sp>
            <p:nvSpPr>
              <p:cNvPr id="4" name="内容占位符 3">
                <a:extLst>
                  <a:ext uri="{FF2B5EF4-FFF2-40B4-BE49-F238E27FC236}">
                    <a16:creationId xmlns:a16="http://schemas.microsoft.com/office/drawing/2014/main" id="{BCB1FF3D-9F5A-EEB7-87DB-56F321449FA9}"/>
                  </a:ext>
                </a:extLst>
              </p:cNvPr>
              <p:cNvSpPr>
                <a:spLocks noGrp="1" noRot="1" noChangeAspect="1" noMove="1" noResize="1" noEditPoints="1" noAdjustHandles="1" noChangeArrowheads="1" noChangeShapeType="1" noTextEdit="1"/>
              </p:cNvSpPr>
              <p:nvPr>
                <p:ph idx="1"/>
              </p:nvPr>
            </p:nvSpPr>
            <p:spPr>
              <a:xfrm>
                <a:off x="138616" y="710223"/>
                <a:ext cx="5741360" cy="5605191"/>
              </a:xfrm>
              <a:blipFill>
                <a:blip r:embed="rId2"/>
                <a:stretch>
                  <a:fillRect l="-2017" t="-871"/>
                </a:stretch>
              </a:blipFill>
            </p:spPr>
            <p:txBody>
              <a:bodyPr/>
              <a:lstStyle/>
              <a:p>
                <a:r>
                  <a:rPr lang="en-US">
                    <a:noFill/>
                  </a:rPr>
                  <a:t> </a:t>
                </a:r>
              </a:p>
            </p:txBody>
          </p:sp>
        </mc:Fallback>
      </mc:AlternateContent>
      <p:sp>
        <p:nvSpPr>
          <p:cNvPr id="5" name="文本框 4">
            <a:extLst>
              <a:ext uri="{FF2B5EF4-FFF2-40B4-BE49-F238E27FC236}">
                <a16:creationId xmlns:a16="http://schemas.microsoft.com/office/drawing/2014/main" id="{E3100056-BD42-FB71-5F6D-E89752A7FD32}"/>
              </a:ext>
            </a:extLst>
          </p:cNvPr>
          <p:cNvSpPr txBox="1"/>
          <p:nvPr/>
        </p:nvSpPr>
        <p:spPr>
          <a:xfrm>
            <a:off x="6384032" y="915625"/>
            <a:ext cx="5472608" cy="1200329"/>
          </a:xfrm>
          <a:prstGeom prst="rect">
            <a:avLst/>
          </a:prstGeom>
          <a:noFill/>
        </p:spPr>
        <p:txBody>
          <a:bodyPr wrap="square" rtlCol="0">
            <a:spAutoFit/>
          </a:bodyPr>
          <a:lstStyle/>
          <a:p>
            <a:r>
              <a:rPr lang="zh-CN" altLang="en-US" dirty="0"/>
              <a:t>如果我们假定</a:t>
            </a:r>
            <a:r>
              <a:rPr lang="en-US" altLang="zh-CN" dirty="0"/>
              <a:t>P(A)</a:t>
            </a:r>
            <a:r>
              <a:rPr lang="zh-CN" altLang="en-US" dirty="0"/>
              <a:t>和</a:t>
            </a:r>
            <a:r>
              <a:rPr lang="en-US" altLang="zh-CN" dirty="0"/>
              <a:t>P(B|A)</a:t>
            </a:r>
            <a:r>
              <a:rPr lang="zh-CN" altLang="en-US" dirty="0"/>
              <a:t>是一个固定值（不论多少），那么我们就可以发现在泰国南部发生洪水的条件下，橡胶价格涨价超过</a:t>
            </a:r>
            <a:r>
              <a:rPr lang="en-US" altLang="zh-CN" dirty="0"/>
              <a:t>5%</a:t>
            </a:r>
            <a:r>
              <a:rPr lang="zh-CN" altLang="en-US" dirty="0"/>
              <a:t>以上的概率与泰国南部发生洪水的概率呈现严格的反比例关系。</a:t>
            </a:r>
            <a:endParaRPr lang="en-US" dirty="0"/>
          </a:p>
        </p:txBody>
      </p:sp>
      <p:graphicFrame>
        <p:nvGraphicFramePr>
          <p:cNvPr id="6" name="图表 5">
            <a:extLst>
              <a:ext uri="{FF2B5EF4-FFF2-40B4-BE49-F238E27FC236}">
                <a16:creationId xmlns:a16="http://schemas.microsoft.com/office/drawing/2014/main" id="{BD7A7224-DB98-79C4-C180-546039A53C74}"/>
              </a:ext>
            </a:extLst>
          </p:cNvPr>
          <p:cNvGraphicFramePr>
            <a:graphicFrameLocks/>
          </p:cNvGraphicFramePr>
          <p:nvPr>
            <p:extLst>
              <p:ext uri="{D42A27DB-BD31-4B8C-83A1-F6EECF244321}">
                <p14:modId xmlns:p14="http://schemas.microsoft.com/office/powerpoint/2010/main" val="969330897"/>
              </p:ext>
            </p:extLst>
          </p:nvPr>
        </p:nvGraphicFramePr>
        <p:xfrm>
          <a:off x="6834336" y="2564904"/>
          <a:ext cx="4572000" cy="27432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32814060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0D8B21-BB5F-F42C-E845-FFA369E89501}"/>
              </a:ext>
            </a:extLst>
          </p:cNvPr>
          <p:cNvSpPr>
            <a:spLocks noGrp="1"/>
          </p:cNvSpPr>
          <p:nvPr>
            <p:ph type="title"/>
          </p:nvPr>
        </p:nvSpPr>
        <p:spPr/>
        <p:txBody>
          <a:bodyPr/>
          <a:lstStyle/>
          <a:p>
            <a:r>
              <a:rPr lang="zh-CN" altLang="en-US" dirty="0"/>
              <a:t>写到最后</a:t>
            </a:r>
            <a:endParaRPr lang="en-US" dirty="0"/>
          </a:p>
        </p:txBody>
      </p:sp>
      <p:sp>
        <p:nvSpPr>
          <p:cNvPr id="3" name="文本占位符 2">
            <a:extLst>
              <a:ext uri="{FF2B5EF4-FFF2-40B4-BE49-F238E27FC236}">
                <a16:creationId xmlns:a16="http://schemas.microsoft.com/office/drawing/2014/main" id="{7CB6A1D1-34F7-4579-3A42-B6319EF77A84}"/>
              </a:ext>
            </a:extLst>
          </p:cNvPr>
          <p:cNvSpPr>
            <a:spLocks noGrp="1"/>
          </p:cNvSpPr>
          <p:nvPr>
            <p:ph type="body" idx="13"/>
          </p:nvPr>
        </p:nvSpPr>
        <p:spPr/>
        <p:txBody>
          <a:bodyPr/>
          <a:lstStyle/>
          <a:p>
            <a:endParaRPr lang="en-US"/>
          </a:p>
        </p:txBody>
      </p:sp>
      <p:graphicFrame>
        <p:nvGraphicFramePr>
          <p:cNvPr id="5" name="内容占位符 4">
            <a:extLst>
              <a:ext uri="{FF2B5EF4-FFF2-40B4-BE49-F238E27FC236}">
                <a16:creationId xmlns:a16="http://schemas.microsoft.com/office/drawing/2014/main" id="{CD6C341F-A88E-9A03-30B8-6068B6946FA0}"/>
              </a:ext>
            </a:extLst>
          </p:cNvPr>
          <p:cNvGraphicFramePr>
            <a:graphicFrameLocks noGrp="1"/>
          </p:cNvGraphicFramePr>
          <p:nvPr>
            <p:ph idx="1"/>
            <p:extLst>
              <p:ext uri="{D42A27DB-BD31-4B8C-83A1-F6EECF244321}">
                <p14:modId xmlns:p14="http://schemas.microsoft.com/office/powerpoint/2010/main" val="2234148759"/>
              </p:ext>
            </p:extLst>
          </p:nvPr>
        </p:nvGraphicFramePr>
        <p:xfrm>
          <a:off x="138616" y="710223"/>
          <a:ext cx="11914768" cy="560519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8170262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ustDataLst>
      <p:tags r:id="rId1"/>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7A687342-688D-93B6-7846-62CDC8CF1AB7}"/>
              </a:ext>
            </a:extLst>
          </p:cNvPr>
          <p:cNvSpPr>
            <a:spLocks noGrp="1"/>
          </p:cNvSpPr>
          <p:nvPr>
            <p:ph type="body" sz="quarter" idx="11"/>
          </p:nvPr>
        </p:nvSpPr>
        <p:spPr/>
        <p:txBody>
          <a:bodyPr/>
          <a:lstStyle/>
          <a:p>
            <a:r>
              <a:rPr lang="zh-CN" altLang="en-US" dirty="0"/>
              <a:t>供求曲线只反映了价格变化对供给量的影响。</a:t>
            </a:r>
            <a:endParaRPr lang="en-US" altLang="zh-CN" dirty="0"/>
          </a:p>
          <a:p>
            <a:r>
              <a:rPr lang="zh-CN" altLang="en-US" dirty="0"/>
              <a:t>当其他因素影响的时候，供应曲线会发生相应的移动。甚至本身的形状弹性都会发生改变。导致其不是一个线性的移动。</a:t>
            </a:r>
            <a:endParaRPr lang="en-US" altLang="zh-CN" dirty="0"/>
          </a:p>
          <a:p>
            <a:r>
              <a:rPr lang="zh-CN" altLang="en-US" dirty="0"/>
              <a:t>比如右图，假设国家政策限制了煤炭的产能利用，或者限制了进口，那么供应曲线就会左移，甚至供给弹性也会相应缩小：当价格上升一单位时，无法和过去一样增加对应单位的产出。价格只能上涨。</a:t>
            </a:r>
            <a:endParaRPr lang="en-US" dirty="0"/>
          </a:p>
        </p:txBody>
      </p:sp>
      <p:sp>
        <p:nvSpPr>
          <p:cNvPr id="3" name="标题 2">
            <a:extLst>
              <a:ext uri="{FF2B5EF4-FFF2-40B4-BE49-F238E27FC236}">
                <a16:creationId xmlns:a16="http://schemas.microsoft.com/office/drawing/2014/main" id="{D29BB101-FE2C-777C-523C-2BB13F1ACA5C}"/>
              </a:ext>
            </a:extLst>
          </p:cNvPr>
          <p:cNvSpPr>
            <a:spLocks noGrp="1"/>
          </p:cNvSpPr>
          <p:nvPr>
            <p:ph type="title"/>
          </p:nvPr>
        </p:nvSpPr>
        <p:spPr/>
        <p:txBody>
          <a:bodyPr/>
          <a:lstStyle/>
          <a:p>
            <a:r>
              <a:rPr lang="zh-CN" altLang="en-US" dirty="0"/>
              <a:t>供给曲线的移动</a:t>
            </a:r>
            <a:endParaRPr lang="en-US" dirty="0"/>
          </a:p>
        </p:txBody>
      </p:sp>
      <p:sp>
        <p:nvSpPr>
          <p:cNvPr id="6" name="文本占位符 5">
            <a:extLst>
              <a:ext uri="{FF2B5EF4-FFF2-40B4-BE49-F238E27FC236}">
                <a16:creationId xmlns:a16="http://schemas.microsoft.com/office/drawing/2014/main" id="{1FC04952-C8D6-6A0E-03C7-CDC5EE21BA4D}"/>
              </a:ext>
            </a:extLst>
          </p:cNvPr>
          <p:cNvSpPr>
            <a:spLocks noGrp="1"/>
          </p:cNvSpPr>
          <p:nvPr>
            <p:ph type="body" sz="quarter" idx="14"/>
          </p:nvPr>
        </p:nvSpPr>
        <p:spPr/>
        <p:txBody>
          <a:bodyPr/>
          <a:lstStyle/>
          <a:p>
            <a:r>
              <a:rPr lang="zh-CN" altLang="en-US" dirty="0"/>
              <a:t>供应曲线的移动</a:t>
            </a:r>
            <a:endParaRPr lang="en-US" dirty="0"/>
          </a:p>
        </p:txBody>
      </p:sp>
      <p:cxnSp>
        <p:nvCxnSpPr>
          <p:cNvPr id="14" name="直接箭头连接符 13">
            <a:extLst>
              <a:ext uri="{FF2B5EF4-FFF2-40B4-BE49-F238E27FC236}">
                <a16:creationId xmlns:a16="http://schemas.microsoft.com/office/drawing/2014/main" id="{00A66F57-9200-0A83-FD96-ED4266D68CD0}"/>
              </a:ext>
            </a:extLst>
          </p:cNvPr>
          <p:cNvCxnSpPr/>
          <p:nvPr/>
        </p:nvCxnSpPr>
        <p:spPr>
          <a:xfrm>
            <a:off x="4727848" y="5589240"/>
            <a:ext cx="6624736"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a:extLst>
              <a:ext uri="{FF2B5EF4-FFF2-40B4-BE49-F238E27FC236}">
                <a16:creationId xmlns:a16="http://schemas.microsoft.com/office/drawing/2014/main" id="{8F0BBD5C-EC58-6AC1-DABB-FC8266744652}"/>
              </a:ext>
            </a:extLst>
          </p:cNvPr>
          <p:cNvCxnSpPr>
            <a:cxnSpLocks/>
          </p:cNvCxnSpPr>
          <p:nvPr/>
        </p:nvCxnSpPr>
        <p:spPr>
          <a:xfrm flipV="1">
            <a:off x="4727848" y="1844824"/>
            <a:ext cx="0" cy="381951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任意多边形: 形状 15">
            <a:extLst>
              <a:ext uri="{FF2B5EF4-FFF2-40B4-BE49-F238E27FC236}">
                <a16:creationId xmlns:a16="http://schemas.microsoft.com/office/drawing/2014/main" id="{8D154737-6F3A-312D-BDD2-DDB1A5A112A4}"/>
              </a:ext>
            </a:extLst>
          </p:cNvPr>
          <p:cNvSpPr/>
          <p:nvPr/>
        </p:nvSpPr>
        <p:spPr>
          <a:xfrm>
            <a:off x="5928610" y="2465882"/>
            <a:ext cx="2953062" cy="2203554"/>
          </a:xfrm>
          <a:custGeom>
            <a:avLst/>
            <a:gdLst>
              <a:gd name="connsiteX0" fmla="*/ 0 w 2953062"/>
              <a:gd name="connsiteY0" fmla="*/ 2203554 h 2203554"/>
              <a:gd name="connsiteX1" fmla="*/ 727023 w 2953062"/>
              <a:gd name="connsiteY1" fmla="*/ 2023672 h 2203554"/>
              <a:gd name="connsiteX2" fmla="*/ 1798820 w 2953062"/>
              <a:gd name="connsiteY2" fmla="*/ 1588957 h 2203554"/>
              <a:gd name="connsiteX3" fmla="*/ 2600793 w 2953062"/>
              <a:gd name="connsiteY3" fmla="*/ 861934 h 2203554"/>
              <a:gd name="connsiteX4" fmla="*/ 2953062 w 2953062"/>
              <a:gd name="connsiteY4" fmla="*/ 0 h 22035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062" h="2203554">
                <a:moveTo>
                  <a:pt x="0" y="2203554"/>
                </a:moveTo>
                <a:cubicBezTo>
                  <a:pt x="213610" y="2164829"/>
                  <a:pt x="427220" y="2126105"/>
                  <a:pt x="727023" y="2023672"/>
                </a:cubicBezTo>
                <a:cubicBezTo>
                  <a:pt x="1026826" y="1921239"/>
                  <a:pt x="1486525" y="1782580"/>
                  <a:pt x="1798820" y="1588957"/>
                </a:cubicBezTo>
                <a:cubicBezTo>
                  <a:pt x="2111115" y="1395334"/>
                  <a:pt x="2408419" y="1126760"/>
                  <a:pt x="2600793" y="861934"/>
                </a:cubicBezTo>
                <a:cubicBezTo>
                  <a:pt x="2793167" y="597108"/>
                  <a:pt x="2873114" y="298554"/>
                  <a:pt x="2953062" y="0"/>
                </a:cubicBezTo>
              </a:path>
            </a:pathLst>
          </a:cu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a:extLst>
              <a:ext uri="{FF2B5EF4-FFF2-40B4-BE49-F238E27FC236}">
                <a16:creationId xmlns:a16="http://schemas.microsoft.com/office/drawing/2014/main" id="{F9276242-388A-BE9F-B331-00FEADD95D5E}"/>
              </a:ext>
            </a:extLst>
          </p:cNvPr>
          <p:cNvSpPr txBox="1"/>
          <p:nvPr/>
        </p:nvSpPr>
        <p:spPr>
          <a:xfrm>
            <a:off x="4655840" y="1693104"/>
            <a:ext cx="338554" cy="369332"/>
          </a:xfrm>
          <a:prstGeom prst="rect">
            <a:avLst/>
          </a:prstGeom>
          <a:noFill/>
        </p:spPr>
        <p:txBody>
          <a:bodyPr wrap="none" rtlCol="0">
            <a:spAutoFit/>
          </a:bodyPr>
          <a:lstStyle/>
          <a:p>
            <a:r>
              <a:rPr lang="en-US" altLang="zh-CN" dirty="0"/>
              <a:t>P</a:t>
            </a:r>
            <a:endParaRPr lang="zh-CN" altLang="en-US" dirty="0"/>
          </a:p>
        </p:txBody>
      </p:sp>
      <p:sp>
        <p:nvSpPr>
          <p:cNvPr id="18" name="文本框 17">
            <a:extLst>
              <a:ext uri="{FF2B5EF4-FFF2-40B4-BE49-F238E27FC236}">
                <a16:creationId xmlns:a16="http://schemas.microsoft.com/office/drawing/2014/main" id="{A22DA5CB-BBDE-78DA-2372-7153EEA7E19A}"/>
              </a:ext>
            </a:extLst>
          </p:cNvPr>
          <p:cNvSpPr txBox="1"/>
          <p:nvPr/>
        </p:nvSpPr>
        <p:spPr>
          <a:xfrm>
            <a:off x="11366718" y="5479670"/>
            <a:ext cx="364202" cy="369332"/>
          </a:xfrm>
          <a:prstGeom prst="rect">
            <a:avLst/>
          </a:prstGeom>
          <a:noFill/>
        </p:spPr>
        <p:txBody>
          <a:bodyPr wrap="none" rtlCol="0">
            <a:spAutoFit/>
          </a:bodyPr>
          <a:lstStyle/>
          <a:p>
            <a:r>
              <a:rPr lang="en-US" altLang="zh-CN" dirty="0"/>
              <a:t>Q</a:t>
            </a:r>
            <a:endParaRPr lang="zh-CN" altLang="en-US" dirty="0"/>
          </a:p>
        </p:txBody>
      </p:sp>
      <p:sp>
        <p:nvSpPr>
          <p:cNvPr id="19" name="文本框 18">
            <a:extLst>
              <a:ext uri="{FF2B5EF4-FFF2-40B4-BE49-F238E27FC236}">
                <a16:creationId xmlns:a16="http://schemas.microsoft.com/office/drawing/2014/main" id="{31842FD2-89BC-6669-1960-C9E71444D9E1}"/>
              </a:ext>
            </a:extLst>
          </p:cNvPr>
          <p:cNvSpPr txBox="1"/>
          <p:nvPr/>
        </p:nvSpPr>
        <p:spPr>
          <a:xfrm>
            <a:off x="8860836" y="4621476"/>
            <a:ext cx="351378" cy="369332"/>
          </a:xfrm>
          <a:prstGeom prst="rect">
            <a:avLst/>
          </a:prstGeom>
          <a:noFill/>
        </p:spPr>
        <p:txBody>
          <a:bodyPr wrap="none" rtlCol="0">
            <a:spAutoFit/>
          </a:bodyPr>
          <a:lstStyle/>
          <a:p>
            <a:r>
              <a:rPr lang="en-US" altLang="zh-CN" dirty="0"/>
              <a:t>D</a:t>
            </a:r>
            <a:endParaRPr lang="zh-CN" altLang="en-US" dirty="0"/>
          </a:p>
        </p:txBody>
      </p:sp>
      <p:sp>
        <p:nvSpPr>
          <p:cNvPr id="20" name="文本框 19">
            <a:extLst>
              <a:ext uri="{FF2B5EF4-FFF2-40B4-BE49-F238E27FC236}">
                <a16:creationId xmlns:a16="http://schemas.microsoft.com/office/drawing/2014/main" id="{AE7372BC-FAA5-5F61-702E-9F6E9E22AFDC}"/>
              </a:ext>
            </a:extLst>
          </p:cNvPr>
          <p:cNvSpPr txBox="1"/>
          <p:nvPr/>
        </p:nvSpPr>
        <p:spPr>
          <a:xfrm>
            <a:off x="8802681" y="2108366"/>
            <a:ext cx="338554" cy="369332"/>
          </a:xfrm>
          <a:prstGeom prst="rect">
            <a:avLst/>
          </a:prstGeom>
          <a:noFill/>
        </p:spPr>
        <p:txBody>
          <a:bodyPr wrap="none" rtlCol="0">
            <a:spAutoFit/>
          </a:bodyPr>
          <a:lstStyle/>
          <a:p>
            <a:r>
              <a:rPr lang="en-US" altLang="zh-CN" dirty="0"/>
              <a:t>S</a:t>
            </a:r>
            <a:endParaRPr lang="zh-CN" altLang="en-US" dirty="0"/>
          </a:p>
        </p:txBody>
      </p:sp>
      <p:sp>
        <p:nvSpPr>
          <p:cNvPr id="21" name="弧形 20">
            <a:extLst>
              <a:ext uri="{FF2B5EF4-FFF2-40B4-BE49-F238E27FC236}">
                <a16:creationId xmlns:a16="http://schemas.microsoft.com/office/drawing/2014/main" id="{B0819D92-EA9B-F64C-C8E3-C7144A222144}"/>
              </a:ext>
            </a:extLst>
          </p:cNvPr>
          <p:cNvSpPr/>
          <p:nvPr/>
        </p:nvSpPr>
        <p:spPr>
          <a:xfrm>
            <a:off x="3604263" y="3104988"/>
            <a:ext cx="5184565" cy="2880311"/>
          </a:xfrm>
          <a:prstGeom prst="arc">
            <a:avLst>
              <a:gd name="adj1" fmla="val 16200000"/>
              <a:gd name="adj2" fmla="val 147033"/>
            </a:avLst>
          </a:prstGeom>
          <a:ln w="5715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2" name="文本框 21">
            <a:extLst>
              <a:ext uri="{FF2B5EF4-FFF2-40B4-BE49-F238E27FC236}">
                <a16:creationId xmlns:a16="http://schemas.microsoft.com/office/drawing/2014/main" id="{BFABF834-982E-1AAF-BD9D-CE4286A33612}"/>
              </a:ext>
            </a:extLst>
          </p:cNvPr>
          <p:cNvSpPr txBox="1"/>
          <p:nvPr/>
        </p:nvSpPr>
        <p:spPr>
          <a:xfrm>
            <a:off x="4402899" y="5589240"/>
            <a:ext cx="364202" cy="369332"/>
          </a:xfrm>
          <a:prstGeom prst="rect">
            <a:avLst/>
          </a:prstGeom>
          <a:noFill/>
        </p:spPr>
        <p:txBody>
          <a:bodyPr wrap="none" rtlCol="0">
            <a:spAutoFit/>
          </a:bodyPr>
          <a:lstStyle/>
          <a:p>
            <a:r>
              <a:rPr lang="en-US" dirty="0"/>
              <a:t>O</a:t>
            </a:r>
          </a:p>
        </p:txBody>
      </p:sp>
      <p:sp>
        <p:nvSpPr>
          <p:cNvPr id="23" name="任意多边形: 形状 22">
            <a:extLst>
              <a:ext uri="{FF2B5EF4-FFF2-40B4-BE49-F238E27FC236}">
                <a16:creationId xmlns:a16="http://schemas.microsoft.com/office/drawing/2014/main" id="{B481EAFD-2054-BB12-66D1-CD41ECCC4A0F}"/>
              </a:ext>
            </a:extLst>
          </p:cNvPr>
          <p:cNvSpPr/>
          <p:nvPr/>
        </p:nvSpPr>
        <p:spPr>
          <a:xfrm>
            <a:off x="5249239" y="1693104"/>
            <a:ext cx="2430937" cy="2407214"/>
          </a:xfrm>
          <a:custGeom>
            <a:avLst/>
            <a:gdLst>
              <a:gd name="connsiteX0" fmla="*/ 0 w 2953062"/>
              <a:gd name="connsiteY0" fmla="*/ 2203554 h 2203554"/>
              <a:gd name="connsiteX1" fmla="*/ 727023 w 2953062"/>
              <a:gd name="connsiteY1" fmla="*/ 2023672 h 2203554"/>
              <a:gd name="connsiteX2" fmla="*/ 1798820 w 2953062"/>
              <a:gd name="connsiteY2" fmla="*/ 1588957 h 2203554"/>
              <a:gd name="connsiteX3" fmla="*/ 2600793 w 2953062"/>
              <a:gd name="connsiteY3" fmla="*/ 861934 h 2203554"/>
              <a:gd name="connsiteX4" fmla="*/ 2953062 w 2953062"/>
              <a:gd name="connsiteY4" fmla="*/ 0 h 22035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062" h="2203554">
                <a:moveTo>
                  <a:pt x="0" y="2203554"/>
                </a:moveTo>
                <a:cubicBezTo>
                  <a:pt x="213610" y="2164829"/>
                  <a:pt x="427220" y="2126105"/>
                  <a:pt x="727023" y="2023672"/>
                </a:cubicBezTo>
                <a:cubicBezTo>
                  <a:pt x="1026826" y="1921239"/>
                  <a:pt x="1486525" y="1782580"/>
                  <a:pt x="1798820" y="1588957"/>
                </a:cubicBezTo>
                <a:cubicBezTo>
                  <a:pt x="2111115" y="1395334"/>
                  <a:pt x="2408419" y="1126760"/>
                  <a:pt x="2600793" y="861934"/>
                </a:cubicBezTo>
                <a:cubicBezTo>
                  <a:pt x="2793167" y="597108"/>
                  <a:pt x="2873114" y="298554"/>
                  <a:pt x="2953062" y="0"/>
                </a:cubicBezTo>
              </a:path>
            </a:pathLst>
          </a:cu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文本框 23">
            <a:extLst>
              <a:ext uri="{FF2B5EF4-FFF2-40B4-BE49-F238E27FC236}">
                <a16:creationId xmlns:a16="http://schemas.microsoft.com/office/drawing/2014/main" id="{C04B1E80-D58A-191D-0D24-8D4E7CBA92A6}"/>
              </a:ext>
            </a:extLst>
          </p:cNvPr>
          <p:cNvSpPr txBox="1"/>
          <p:nvPr/>
        </p:nvSpPr>
        <p:spPr>
          <a:xfrm>
            <a:off x="8118592" y="1508438"/>
            <a:ext cx="338554" cy="369332"/>
          </a:xfrm>
          <a:prstGeom prst="rect">
            <a:avLst/>
          </a:prstGeom>
          <a:noFill/>
        </p:spPr>
        <p:txBody>
          <a:bodyPr wrap="none" rtlCol="0">
            <a:spAutoFit/>
          </a:bodyPr>
          <a:lstStyle/>
          <a:p>
            <a:r>
              <a:rPr lang="en-US" altLang="zh-CN" dirty="0"/>
              <a:t>S</a:t>
            </a:r>
            <a:endParaRPr lang="zh-CN" altLang="en-US" dirty="0"/>
          </a:p>
        </p:txBody>
      </p:sp>
      <p:cxnSp>
        <p:nvCxnSpPr>
          <p:cNvPr id="26" name="直接箭头连接符 25">
            <a:extLst>
              <a:ext uri="{FF2B5EF4-FFF2-40B4-BE49-F238E27FC236}">
                <a16:creationId xmlns:a16="http://schemas.microsoft.com/office/drawing/2014/main" id="{2364CD5B-982E-5CB6-6DEA-73A038FD344F}"/>
              </a:ext>
            </a:extLst>
          </p:cNvPr>
          <p:cNvCxnSpPr>
            <a:cxnSpLocks/>
          </p:cNvCxnSpPr>
          <p:nvPr/>
        </p:nvCxnSpPr>
        <p:spPr>
          <a:xfrm flipH="1" flipV="1">
            <a:off x="7680176" y="2141882"/>
            <a:ext cx="1108652" cy="324000"/>
          </a:xfrm>
          <a:prstGeom prst="straightConnector1">
            <a:avLst/>
          </a:prstGeom>
          <a:ln w="57150">
            <a:solidFill>
              <a:srgbClr val="00206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220024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080C38-1CFF-B84D-BED4-9DEE625F6D21}"/>
              </a:ext>
            </a:extLst>
          </p:cNvPr>
          <p:cNvSpPr>
            <a:spLocks noGrp="1"/>
          </p:cNvSpPr>
          <p:nvPr>
            <p:ph type="title"/>
          </p:nvPr>
        </p:nvSpPr>
        <p:spPr/>
        <p:txBody>
          <a:bodyPr/>
          <a:lstStyle/>
          <a:p>
            <a:r>
              <a:rPr lang="zh-CN" altLang="en-US" dirty="0"/>
              <a:t>影响供求弹性的因素</a:t>
            </a:r>
            <a:endParaRPr lang="en-US" dirty="0"/>
          </a:p>
        </p:txBody>
      </p:sp>
      <p:sp>
        <p:nvSpPr>
          <p:cNvPr id="3" name="文本占位符 2">
            <a:extLst>
              <a:ext uri="{FF2B5EF4-FFF2-40B4-BE49-F238E27FC236}">
                <a16:creationId xmlns:a16="http://schemas.microsoft.com/office/drawing/2014/main" id="{B28DE840-B1B8-4620-293B-93C9C5394303}"/>
              </a:ext>
            </a:extLst>
          </p:cNvPr>
          <p:cNvSpPr>
            <a:spLocks noGrp="1"/>
          </p:cNvSpPr>
          <p:nvPr>
            <p:ph type="body" idx="13"/>
          </p:nvPr>
        </p:nvSpPr>
        <p:spPr/>
        <p:txBody>
          <a:bodyPr/>
          <a:lstStyle/>
          <a:p>
            <a:endParaRPr lang="en-US"/>
          </a:p>
        </p:txBody>
      </p:sp>
      <p:graphicFrame>
        <p:nvGraphicFramePr>
          <p:cNvPr id="11" name="内容占位符 10">
            <a:extLst>
              <a:ext uri="{FF2B5EF4-FFF2-40B4-BE49-F238E27FC236}">
                <a16:creationId xmlns:a16="http://schemas.microsoft.com/office/drawing/2014/main" id="{B8F2B5F5-E4DF-A17C-A478-4E1997C441B0}"/>
              </a:ext>
            </a:extLst>
          </p:cNvPr>
          <p:cNvGraphicFramePr>
            <a:graphicFrameLocks noGrp="1"/>
          </p:cNvGraphicFramePr>
          <p:nvPr>
            <p:ph idx="1"/>
            <p:extLst>
              <p:ext uri="{D42A27DB-BD31-4B8C-83A1-F6EECF244321}">
                <p14:modId xmlns:p14="http://schemas.microsoft.com/office/powerpoint/2010/main" val="530181679"/>
              </p:ext>
            </p:extLst>
          </p:nvPr>
        </p:nvGraphicFramePr>
        <p:xfrm>
          <a:off x="138616" y="1152501"/>
          <a:ext cx="5915439" cy="51629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3" name="内容占位符 12">
            <a:extLst>
              <a:ext uri="{FF2B5EF4-FFF2-40B4-BE49-F238E27FC236}">
                <a16:creationId xmlns:a16="http://schemas.microsoft.com/office/drawing/2014/main" id="{8C85A4D9-C99F-3B60-A638-EDD67F4229F5}"/>
              </a:ext>
            </a:extLst>
          </p:cNvPr>
          <p:cNvGraphicFramePr>
            <a:graphicFrameLocks noGrp="1"/>
          </p:cNvGraphicFramePr>
          <p:nvPr>
            <p:ph idx="14"/>
            <p:extLst>
              <p:ext uri="{D42A27DB-BD31-4B8C-83A1-F6EECF244321}">
                <p14:modId xmlns:p14="http://schemas.microsoft.com/office/powerpoint/2010/main" val="2404357476"/>
              </p:ext>
            </p:extLst>
          </p:nvPr>
        </p:nvGraphicFramePr>
        <p:xfrm>
          <a:off x="6137945" y="1152501"/>
          <a:ext cx="5915439" cy="5162913"/>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7" name="文本占位符 6">
            <a:extLst>
              <a:ext uri="{FF2B5EF4-FFF2-40B4-BE49-F238E27FC236}">
                <a16:creationId xmlns:a16="http://schemas.microsoft.com/office/drawing/2014/main" id="{2C94A8C1-0C41-D333-77F8-EC9EEDE3D2B5}"/>
              </a:ext>
            </a:extLst>
          </p:cNvPr>
          <p:cNvSpPr>
            <a:spLocks noGrp="1"/>
          </p:cNvSpPr>
          <p:nvPr>
            <p:ph type="body" sz="quarter" idx="36"/>
          </p:nvPr>
        </p:nvSpPr>
        <p:spPr/>
        <p:txBody>
          <a:bodyPr/>
          <a:lstStyle/>
          <a:p>
            <a:r>
              <a:rPr lang="zh-CN" altLang="en-US" dirty="0"/>
              <a:t>需求</a:t>
            </a:r>
            <a:endParaRPr lang="en-US" dirty="0"/>
          </a:p>
        </p:txBody>
      </p:sp>
      <p:sp>
        <p:nvSpPr>
          <p:cNvPr id="9" name="文本占位符 8">
            <a:extLst>
              <a:ext uri="{FF2B5EF4-FFF2-40B4-BE49-F238E27FC236}">
                <a16:creationId xmlns:a16="http://schemas.microsoft.com/office/drawing/2014/main" id="{202B2A63-2C56-08CB-1B70-938C973A9C45}"/>
              </a:ext>
            </a:extLst>
          </p:cNvPr>
          <p:cNvSpPr>
            <a:spLocks noGrp="1"/>
          </p:cNvSpPr>
          <p:nvPr>
            <p:ph type="body" sz="quarter" idx="38"/>
          </p:nvPr>
        </p:nvSpPr>
        <p:spPr/>
        <p:txBody>
          <a:bodyPr/>
          <a:lstStyle/>
          <a:p>
            <a:r>
              <a:rPr lang="zh-CN" altLang="en-US" dirty="0"/>
              <a:t>供给</a:t>
            </a:r>
            <a:endParaRPr lang="en-US" dirty="0"/>
          </a:p>
        </p:txBody>
      </p:sp>
    </p:spTree>
    <p:extLst>
      <p:ext uri="{BB962C8B-B14F-4D97-AF65-F5344CB8AC3E}">
        <p14:creationId xmlns:p14="http://schemas.microsoft.com/office/powerpoint/2010/main" val="42733456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19C77E-E531-2D52-2DD3-4E66A42B38D3}"/>
              </a:ext>
            </a:extLst>
          </p:cNvPr>
          <p:cNvSpPr>
            <a:spLocks noGrp="1"/>
          </p:cNvSpPr>
          <p:nvPr>
            <p:ph type="title"/>
          </p:nvPr>
        </p:nvSpPr>
        <p:spPr/>
        <p:txBody>
          <a:bodyPr/>
          <a:lstStyle/>
          <a:p>
            <a:r>
              <a:rPr lang="zh-CN" altLang="en-US" dirty="0"/>
              <a:t>弹性对现实价格现象的解释：</a:t>
            </a:r>
            <a:endParaRPr lang="en-US" dirty="0"/>
          </a:p>
        </p:txBody>
      </p:sp>
      <p:sp>
        <p:nvSpPr>
          <p:cNvPr id="3" name="文本占位符 2">
            <a:extLst>
              <a:ext uri="{FF2B5EF4-FFF2-40B4-BE49-F238E27FC236}">
                <a16:creationId xmlns:a16="http://schemas.microsoft.com/office/drawing/2014/main" id="{335A8903-53D4-F668-5101-AF310F0D97ED}"/>
              </a:ext>
            </a:extLst>
          </p:cNvPr>
          <p:cNvSpPr>
            <a:spLocks noGrp="1"/>
          </p:cNvSpPr>
          <p:nvPr>
            <p:ph type="body" idx="13"/>
          </p:nvPr>
        </p:nvSpPr>
        <p:spPr/>
        <p:txBody>
          <a:bodyPr/>
          <a:lstStyle/>
          <a:p>
            <a:endParaRPr lang="en-US"/>
          </a:p>
        </p:txBody>
      </p:sp>
      <p:graphicFrame>
        <p:nvGraphicFramePr>
          <p:cNvPr id="5" name="内容占位符 4">
            <a:extLst>
              <a:ext uri="{FF2B5EF4-FFF2-40B4-BE49-F238E27FC236}">
                <a16:creationId xmlns:a16="http://schemas.microsoft.com/office/drawing/2014/main" id="{98E083EA-D872-C1F8-FD66-BF2F3CBC624A}"/>
              </a:ext>
            </a:extLst>
          </p:cNvPr>
          <p:cNvGraphicFramePr>
            <a:graphicFrameLocks noGrp="1"/>
          </p:cNvGraphicFramePr>
          <p:nvPr>
            <p:ph idx="1"/>
            <p:extLst>
              <p:ext uri="{D42A27DB-BD31-4B8C-83A1-F6EECF244321}">
                <p14:modId xmlns:p14="http://schemas.microsoft.com/office/powerpoint/2010/main" val="2076149845"/>
              </p:ext>
            </p:extLst>
          </p:nvPr>
        </p:nvGraphicFramePr>
        <p:xfrm>
          <a:off x="138113" y="709613"/>
          <a:ext cx="5669855" cy="56054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6" name="直接箭头连接符 5">
            <a:extLst>
              <a:ext uri="{FF2B5EF4-FFF2-40B4-BE49-F238E27FC236}">
                <a16:creationId xmlns:a16="http://schemas.microsoft.com/office/drawing/2014/main" id="{C69DC938-F46B-B0B5-DB82-443B567A4401}"/>
              </a:ext>
            </a:extLst>
          </p:cNvPr>
          <p:cNvCxnSpPr/>
          <p:nvPr/>
        </p:nvCxnSpPr>
        <p:spPr>
          <a:xfrm>
            <a:off x="7464152" y="3284984"/>
            <a:ext cx="266429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直接箭头连接符 7">
            <a:extLst>
              <a:ext uri="{FF2B5EF4-FFF2-40B4-BE49-F238E27FC236}">
                <a16:creationId xmlns:a16="http://schemas.microsoft.com/office/drawing/2014/main" id="{530990B9-943E-F02F-D195-C0BE388F7D43}"/>
              </a:ext>
            </a:extLst>
          </p:cNvPr>
          <p:cNvCxnSpPr/>
          <p:nvPr/>
        </p:nvCxnSpPr>
        <p:spPr>
          <a:xfrm flipV="1">
            <a:off x="7464152" y="980728"/>
            <a:ext cx="0" cy="23042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任意多边形: 形状 8">
            <a:extLst>
              <a:ext uri="{FF2B5EF4-FFF2-40B4-BE49-F238E27FC236}">
                <a16:creationId xmlns:a16="http://schemas.microsoft.com/office/drawing/2014/main" id="{1234DAA4-59AE-BF92-EDD8-C085108BD877}"/>
              </a:ext>
            </a:extLst>
          </p:cNvPr>
          <p:cNvSpPr/>
          <p:nvPr/>
        </p:nvSpPr>
        <p:spPr>
          <a:xfrm>
            <a:off x="7686675" y="1381125"/>
            <a:ext cx="2143125" cy="1228725"/>
          </a:xfrm>
          <a:custGeom>
            <a:avLst/>
            <a:gdLst>
              <a:gd name="connsiteX0" fmla="*/ 0 w 2143125"/>
              <a:gd name="connsiteY0" fmla="*/ 1228725 h 1228725"/>
              <a:gd name="connsiteX1" fmla="*/ 942975 w 2143125"/>
              <a:gd name="connsiteY1" fmla="*/ 1066800 h 1228725"/>
              <a:gd name="connsiteX2" fmla="*/ 1485900 w 2143125"/>
              <a:gd name="connsiteY2" fmla="*/ 685800 h 1228725"/>
              <a:gd name="connsiteX3" fmla="*/ 1866900 w 2143125"/>
              <a:gd name="connsiteY3" fmla="*/ 276225 h 1228725"/>
              <a:gd name="connsiteX4" fmla="*/ 2143125 w 2143125"/>
              <a:gd name="connsiteY4" fmla="*/ 0 h 1228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3125" h="1228725">
                <a:moveTo>
                  <a:pt x="0" y="1228725"/>
                </a:moveTo>
                <a:cubicBezTo>
                  <a:pt x="347662" y="1193006"/>
                  <a:pt x="695325" y="1157287"/>
                  <a:pt x="942975" y="1066800"/>
                </a:cubicBezTo>
                <a:cubicBezTo>
                  <a:pt x="1190625" y="976313"/>
                  <a:pt x="1331913" y="817562"/>
                  <a:pt x="1485900" y="685800"/>
                </a:cubicBezTo>
                <a:cubicBezTo>
                  <a:pt x="1639887" y="554038"/>
                  <a:pt x="1757363" y="390525"/>
                  <a:pt x="1866900" y="276225"/>
                </a:cubicBezTo>
                <a:cubicBezTo>
                  <a:pt x="1976437" y="161925"/>
                  <a:pt x="2059781" y="80962"/>
                  <a:pt x="2143125" y="0"/>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直接连接符 10">
            <a:extLst>
              <a:ext uri="{FF2B5EF4-FFF2-40B4-BE49-F238E27FC236}">
                <a16:creationId xmlns:a16="http://schemas.microsoft.com/office/drawing/2014/main" id="{7883712C-3AEE-9710-3B93-B6437D2D2E8A}"/>
              </a:ext>
            </a:extLst>
          </p:cNvPr>
          <p:cNvCxnSpPr/>
          <p:nvPr/>
        </p:nvCxnSpPr>
        <p:spPr>
          <a:xfrm>
            <a:off x="8832304" y="709613"/>
            <a:ext cx="648072" cy="2215331"/>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0866502D-2274-9340-AC6B-E1E7A14CCE5D}"/>
                  </a:ext>
                </a:extLst>
              </p:cNvPr>
              <p:cNvSpPr txBox="1"/>
              <p:nvPr/>
            </p:nvSpPr>
            <p:spPr>
              <a:xfrm>
                <a:off x="9883045" y="1192431"/>
                <a:ext cx="46249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1</m:t>
                          </m:r>
                        </m:sub>
                      </m:sSub>
                    </m:oMath>
                  </m:oMathPara>
                </a14:m>
                <a:endParaRPr lang="en-US" dirty="0"/>
              </a:p>
            </p:txBody>
          </p:sp>
        </mc:Choice>
        <mc:Fallback xmlns="">
          <p:sp>
            <p:nvSpPr>
              <p:cNvPr id="12" name="文本框 11">
                <a:extLst>
                  <a:ext uri="{FF2B5EF4-FFF2-40B4-BE49-F238E27FC236}">
                    <a16:creationId xmlns:a16="http://schemas.microsoft.com/office/drawing/2014/main" id="{0866502D-2274-9340-AC6B-E1E7A14CCE5D}"/>
                  </a:ext>
                </a:extLst>
              </p:cNvPr>
              <p:cNvSpPr txBox="1">
                <a:spLocks noRot="1" noChangeAspect="1" noMove="1" noResize="1" noEditPoints="1" noAdjustHandles="1" noChangeArrowheads="1" noChangeShapeType="1" noTextEdit="1"/>
              </p:cNvSpPr>
              <p:nvPr/>
            </p:nvSpPr>
            <p:spPr>
              <a:xfrm>
                <a:off x="9883045" y="1192431"/>
                <a:ext cx="462499" cy="369332"/>
              </a:xfrm>
              <a:prstGeom prst="rect">
                <a:avLst/>
              </a:prstGeom>
              <a:blipFill>
                <a:blip r:embed="rId7"/>
                <a:stretch>
                  <a:fillRect b="-1667"/>
                </a:stretch>
              </a:blipFill>
            </p:spPr>
            <p:txBody>
              <a:bodyPr/>
              <a:lstStyle/>
              <a:p>
                <a:r>
                  <a:rPr lang="en-US">
                    <a:noFill/>
                  </a:rPr>
                  <a:t> </a:t>
                </a:r>
              </a:p>
            </p:txBody>
          </p:sp>
        </mc:Fallback>
      </mc:AlternateContent>
      <p:sp>
        <p:nvSpPr>
          <p:cNvPr id="13" name="文本框 12">
            <a:extLst>
              <a:ext uri="{FF2B5EF4-FFF2-40B4-BE49-F238E27FC236}">
                <a16:creationId xmlns:a16="http://schemas.microsoft.com/office/drawing/2014/main" id="{32D22C65-1182-A5B5-1CC8-0371B4C8CC88}"/>
              </a:ext>
            </a:extLst>
          </p:cNvPr>
          <p:cNvSpPr txBox="1"/>
          <p:nvPr/>
        </p:nvSpPr>
        <p:spPr>
          <a:xfrm>
            <a:off x="9422648" y="2827470"/>
            <a:ext cx="351378" cy="369332"/>
          </a:xfrm>
          <a:prstGeom prst="rect">
            <a:avLst/>
          </a:prstGeom>
          <a:noFill/>
        </p:spPr>
        <p:txBody>
          <a:bodyPr wrap="none" rtlCol="0">
            <a:spAutoFit/>
          </a:bodyPr>
          <a:lstStyle/>
          <a:p>
            <a:r>
              <a:rPr lang="en-US" dirty="0"/>
              <a:t>D</a:t>
            </a:r>
          </a:p>
        </p:txBody>
      </p:sp>
      <p:sp>
        <p:nvSpPr>
          <p:cNvPr id="14" name="文本框 13">
            <a:extLst>
              <a:ext uri="{FF2B5EF4-FFF2-40B4-BE49-F238E27FC236}">
                <a16:creationId xmlns:a16="http://schemas.microsoft.com/office/drawing/2014/main" id="{C71B0A2E-3D6F-0159-A4D5-84BF94A1FB01}"/>
              </a:ext>
            </a:extLst>
          </p:cNvPr>
          <p:cNvSpPr txBox="1"/>
          <p:nvPr/>
        </p:nvSpPr>
        <p:spPr>
          <a:xfrm>
            <a:off x="10125908" y="3100318"/>
            <a:ext cx="364202" cy="369332"/>
          </a:xfrm>
          <a:prstGeom prst="rect">
            <a:avLst/>
          </a:prstGeom>
          <a:noFill/>
        </p:spPr>
        <p:txBody>
          <a:bodyPr wrap="none" rtlCol="0">
            <a:spAutoFit/>
          </a:bodyPr>
          <a:lstStyle/>
          <a:p>
            <a:r>
              <a:rPr lang="en-US" dirty="0"/>
              <a:t>Q</a:t>
            </a:r>
          </a:p>
        </p:txBody>
      </p:sp>
      <p:sp>
        <p:nvSpPr>
          <p:cNvPr id="15" name="文本框 14">
            <a:extLst>
              <a:ext uri="{FF2B5EF4-FFF2-40B4-BE49-F238E27FC236}">
                <a16:creationId xmlns:a16="http://schemas.microsoft.com/office/drawing/2014/main" id="{FFD71281-7D38-C94D-E00E-88FFDFD59650}"/>
              </a:ext>
            </a:extLst>
          </p:cNvPr>
          <p:cNvSpPr txBox="1"/>
          <p:nvPr/>
        </p:nvSpPr>
        <p:spPr>
          <a:xfrm>
            <a:off x="7248128" y="980728"/>
            <a:ext cx="338554" cy="369332"/>
          </a:xfrm>
          <a:prstGeom prst="rect">
            <a:avLst/>
          </a:prstGeom>
          <a:noFill/>
        </p:spPr>
        <p:txBody>
          <a:bodyPr wrap="none" rtlCol="0">
            <a:spAutoFit/>
          </a:bodyPr>
          <a:lstStyle/>
          <a:p>
            <a:r>
              <a:rPr lang="en-US" dirty="0"/>
              <a:t>P</a:t>
            </a:r>
          </a:p>
        </p:txBody>
      </p:sp>
      <p:sp>
        <p:nvSpPr>
          <p:cNvPr id="16" name="任意多边形: 形状 15">
            <a:extLst>
              <a:ext uri="{FF2B5EF4-FFF2-40B4-BE49-F238E27FC236}">
                <a16:creationId xmlns:a16="http://schemas.microsoft.com/office/drawing/2014/main" id="{B4604D27-81A2-B4E4-718A-2C6F72B063B2}"/>
              </a:ext>
            </a:extLst>
          </p:cNvPr>
          <p:cNvSpPr/>
          <p:nvPr/>
        </p:nvSpPr>
        <p:spPr>
          <a:xfrm>
            <a:off x="7517398" y="934301"/>
            <a:ext cx="2143125" cy="1228725"/>
          </a:xfrm>
          <a:custGeom>
            <a:avLst/>
            <a:gdLst>
              <a:gd name="connsiteX0" fmla="*/ 0 w 2143125"/>
              <a:gd name="connsiteY0" fmla="*/ 1228725 h 1228725"/>
              <a:gd name="connsiteX1" fmla="*/ 942975 w 2143125"/>
              <a:gd name="connsiteY1" fmla="*/ 1066800 h 1228725"/>
              <a:gd name="connsiteX2" fmla="*/ 1485900 w 2143125"/>
              <a:gd name="connsiteY2" fmla="*/ 685800 h 1228725"/>
              <a:gd name="connsiteX3" fmla="*/ 1866900 w 2143125"/>
              <a:gd name="connsiteY3" fmla="*/ 276225 h 1228725"/>
              <a:gd name="connsiteX4" fmla="*/ 2143125 w 2143125"/>
              <a:gd name="connsiteY4" fmla="*/ 0 h 1228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3125" h="1228725">
                <a:moveTo>
                  <a:pt x="0" y="1228725"/>
                </a:moveTo>
                <a:cubicBezTo>
                  <a:pt x="347662" y="1193006"/>
                  <a:pt x="695325" y="1157287"/>
                  <a:pt x="942975" y="1066800"/>
                </a:cubicBezTo>
                <a:cubicBezTo>
                  <a:pt x="1190625" y="976313"/>
                  <a:pt x="1331913" y="817562"/>
                  <a:pt x="1485900" y="685800"/>
                </a:cubicBezTo>
                <a:cubicBezTo>
                  <a:pt x="1639887" y="554038"/>
                  <a:pt x="1757363" y="390525"/>
                  <a:pt x="1866900" y="276225"/>
                </a:cubicBezTo>
                <a:cubicBezTo>
                  <a:pt x="1976437" y="161925"/>
                  <a:pt x="2059781" y="80962"/>
                  <a:pt x="2143125" y="0"/>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直接连接符 20">
            <a:extLst>
              <a:ext uri="{FF2B5EF4-FFF2-40B4-BE49-F238E27FC236}">
                <a16:creationId xmlns:a16="http://schemas.microsoft.com/office/drawing/2014/main" id="{8D33DC61-7654-A4A5-A923-F633D8AA6C1F}"/>
              </a:ext>
            </a:extLst>
          </p:cNvPr>
          <p:cNvCxnSpPr/>
          <p:nvPr/>
        </p:nvCxnSpPr>
        <p:spPr>
          <a:xfrm>
            <a:off x="9048328" y="1548663"/>
            <a:ext cx="0" cy="544706"/>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0693130D-69A9-3B5B-3174-BD22CCF75E5F}"/>
              </a:ext>
            </a:extLst>
          </p:cNvPr>
          <p:cNvCxnSpPr/>
          <p:nvPr/>
        </p:nvCxnSpPr>
        <p:spPr>
          <a:xfrm>
            <a:off x="8980127" y="2084613"/>
            <a:ext cx="290091" cy="0"/>
          </a:xfrm>
          <a:prstGeom prst="line">
            <a:avLst/>
          </a:prstGeom>
        </p:spPr>
        <p:style>
          <a:lnRef idx="1">
            <a:schemeClr val="accent1"/>
          </a:lnRef>
          <a:fillRef idx="0">
            <a:schemeClr val="accent1"/>
          </a:fillRef>
          <a:effectRef idx="0">
            <a:schemeClr val="accent1"/>
          </a:effectRef>
          <a:fontRef idx="minor">
            <a:schemeClr val="tx1"/>
          </a:fontRef>
        </p:style>
      </p:cxnSp>
      <p:sp>
        <p:nvSpPr>
          <p:cNvPr id="24" name="文本框 23">
            <a:extLst>
              <a:ext uri="{FF2B5EF4-FFF2-40B4-BE49-F238E27FC236}">
                <a16:creationId xmlns:a16="http://schemas.microsoft.com/office/drawing/2014/main" id="{01D878CA-1D2F-3290-34E4-9A9C1CC5E841}"/>
              </a:ext>
            </a:extLst>
          </p:cNvPr>
          <p:cNvSpPr txBox="1"/>
          <p:nvPr/>
        </p:nvSpPr>
        <p:spPr>
          <a:xfrm>
            <a:off x="7222480" y="3181618"/>
            <a:ext cx="364202" cy="369332"/>
          </a:xfrm>
          <a:prstGeom prst="rect">
            <a:avLst/>
          </a:prstGeom>
          <a:noFill/>
        </p:spPr>
        <p:txBody>
          <a:bodyPr wrap="none" rtlCol="0">
            <a:spAutoFit/>
          </a:bodyPr>
          <a:lstStyle/>
          <a:p>
            <a:r>
              <a:rPr lang="en-US" dirty="0"/>
              <a:t>O</a:t>
            </a:r>
          </a:p>
        </p:txBody>
      </p:sp>
      <p:cxnSp>
        <p:nvCxnSpPr>
          <p:cNvPr id="25" name="直接箭头连接符 24">
            <a:extLst>
              <a:ext uri="{FF2B5EF4-FFF2-40B4-BE49-F238E27FC236}">
                <a16:creationId xmlns:a16="http://schemas.microsoft.com/office/drawing/2014/main" id="{0EE7382A-EC09-D2B2-A8A0-3A6A29AC5B30}"/>
              </a:ext>
            </a:extLst>
          </p:cNvPr>
          <p:cNvCxnSpPr/>
          <p:nvPr/>
        </p:nvCxnSpPr>
        <p:spPr>
          <a:xfrm>
            <a:off x="7461612" y="5906395"/>
            <a:ext cx="266429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文本框 25">
            <a:extLst>
              <a:ext uri="{FF2B5EF4-FFF2-40B4-BE49-F238E27FC236}">
                <a16:creationId xmlns:a16="http://schemas.microsoft.com/office/drawing/2014/main" id="{093A9F04-ED37-5850-B417-962A75CB80ED}"/>
              </a:ext>
            </a:extLst>
          </p:cNvPr>
          <p:cNvSpPr txBox="1"/>
          <p:nvPr/>
        </p:nvSpPr>
        <p:spPr>
          <a:xfrm>
            <a:off x="10219059" y="6012311"/>
            <a:ext cx="364202" cy="369332"/>
          </a:xfrm>
          <a:prstGeom prst="rect">
            <a:avLst/>
          </a:prstGeom>
          <a:noFill/>
        </p:spPr>
        <p:txBody>
          <a:bodyPr wrap="none" rtlCol="0">
            <a:spAutoFit/>
          </a:bodyPr>
          <a:lstStyle/>
          <a:p>
            <a:r>
              <a:rPr lang="en-US" dirty="0"/>
              <a:t>Q</a:t>
            </a:r>
          </a:p>
        </p:txBody>
      </p:sp>
      <p:sp>
        <p:nvSpPr>
          <p:cNvPr id="27" name="文本框 26">
            <a:extLst>
              <a:ext uri="{FF2B5EF4-FFF2-40B4-BE49-F238E27FC236}">
                <a16:creationId xmlns:a16="http://schemas.microsoft.com/office/drawing/2014/main" id="{BB1B1A8C-AFCE-20EE-78FA-45C591EDA75D}"/>
              </a:ext>
            </a:extLst>
          </p:cNvPr>
          <p:cNvSpPr txBox="1"/>
          <p:nvPr/>
        </p:nvSpPr>
        <p:spPr>
          <a:xfrm>
            <a:off x="7245588" y="3602139"/>
            <a:ext cx="338554" cy="369332"/>
          </a:xfrm>
          <a:prstGeom prst="rect">
            <a:avLst/>
          </a:prstGeom>
          <a:noFill/>
        </p:spPr>
        <p:txBody>
          <a:bodyPr wrap="none" rtlCol="0">
            <a:spAutoFit/>
          </a:bodyPr>
          <a:lstStyle/>
          <a:p>
            <a:r>
              <a:rPr lang="en-US" dirty="0"/>
              <a:t>P</a:t>
            </a:r>
          </a:p>
        </p:txBody>
      </p:sp>
      <p:sp>
        <p:nvSpPr>
          <p:cNvPr id="28" name="文本框 27">
            <a:extLst>
              <a:ext uri="{FF2B5EF4-FFF2-40B4-BE49-F238E27FC236}">
                <a16:creationId xmlns:a16="http://schemas.microsoft.com/office/drawing/2014/main" id="{38DD402C-37C4-06EF-E4EF-3A7D5A9CA19D}"/>
              </a:ext>
            </a:extLst>
          </p:cNvPr>
          <p:cNvSpPr txBox="1"/>
          <p:nvPr/>
        </p:nvSpPr>
        <p:spPr>
          <a:xfrm>
            <a:off x="7219940" y="5803029"/>
            <a:ext cx="364202" cy="369332"/>
          </a:xfrm>
          <a:prstGeom prst="rect">
            <a:avLst/>
          </a:prstGeom>
          <a:noFill/>
        </p:spPr>
        <p:txBody>
          <a:bodyPr wrap="none" rtlCol="0">
            <a:spAutoFit/>
          </a:bodyPr>
          <a:lstStyle/>
          <a:p>
            <a:r>
              <a:rPr lang="en-US" dirty="0"/>
              <a:t>O</a:t>
            </a:r>
          </a:p>
        </p:txBody>
      </p:sp>
      <p:cxnSp>
        <p:nvCxnSpPr>
          <p:cNvPr id="29" name="直接箭头连接符 28">
            <a:extLst>
              <a:ext uri="{FF2B5EF4-FFF2-40B4-BE49-F238E27FC236}">
                <a16:creationId xmlns:a16="http://schemas.microsoft.com/office/drawing/2014/main" id="{28250E0C-A423-BCFD-F09C-4D0AFED6783A}"/>
              </a:ext>
            </a:extLst>
          </p:cNvPr>
          <p:cNvCxnSpPr/>
          <p:nvPr/>
        </p:nvCxnSpPr>
        <p:spPr>
          <a:xfrm flipV="1">
            <a:off x="7461612" y="3708055"/>
            <a:ext cx="0" cy="23042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任意多边形: 形状 29">
            <a:extLst>
              <a:ext uri="{FF2B5EF4-FFF2-40B4-BE49-F238E27FC236}">
                <a16:creationId xmlns:a16="http://schemas.microsoft.com/office/drawing/2014/main" id="{C2ADB42B-D755-00CE-4B59-03E711B7D46A}"/>
              </a:ext>
            </a:extLst>
          </p:cNvPr>
          <p:cNvSpPr/>
          <p:nvPr/>
        </p:nvSpPr>
        <p:spPr>
          <a:xfrm>
            <a:off x="7658100" y="3848100"/>
            <a:ext cx="1685925" cy="1714500"/>
          </a:xfrm>
          <a:custGeom>
            <a:avLst/>
            <a:gdLst>
              <a:gd name="connsiteX0" fmla="*/ 0 w 1685925"/>
              <a:gd name="connsiteY0" fmla="*/ 1714500 h 1714500"/>
              <a:gd name="connsiteX1" fmla="*/ 619125 w 1685925"/>
              <a:gd name="connsiteY1" fmla="*/ 1647825 h 1714500"/>
              <a:gd name="connsiteX2" fmla="*/ 1200150 w 1685925"/>
              <a:gd name="connsiteY2" fmla="*/ 1381125 h 1714500"/>
              <a:gd name="connsiteX3" fmla="*/ 1514475 w 1685925"/>
              <a:gd name="connsiteY3" fmla="*/ 904875 h 1714500"/>
              <a:gd name="connsiteX4" fmla="*/ 1657350 w 1685925"/>
              <a:gd name="connsiteY4" fmla="*/ 409575 h 1714500"/>
              <a:gd name="connsiteX5" fmla="*/ 1685925 w 1685925"/>
              <a:gd name="connsiteY5" fmla="*/ 0 h 171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85925" h="1714500">
                <a:moveTo>
                  <a:pt x="0" y="1714500"/>
                </a:moveTo>
                <a:cubicBezTo>
                  <a:pt x="209550" y="1708943"/>
                  <a:pt x="419100" y="1703387"/>
                  <a:pt x="619125" y="1647825"/>
                </a:cubicBezTo>
                <a:cubicBezTo>
                  <a:pt x="819150" y="1592262"/>
                  <a:pt x="1050925" y="1504950"/>
                  <a:pt x="1200150" y="1381125"/>
                </a:cubicBezTo>
                <a:cubicBezTo>
                  <a:pt x="1349375" y="1257300"/>
                  <a:pt x="1438275" y="1066800"/>
                  <a:pt x="1514475" y="904875"/>
                </a:cubicBezTo>
                <a:cubicBezTo>
                  <a:pt x="1590675" y="742950"/>
                  <a:pt x="1628775" y="560387"/>
                  <a:pt x="1657350" y="409575"/>
                </a:cubicBezTo>
                <a:cubicBezTo>
                  <a:pt x="1685925" y="258762"/>
                  <a:pt x="1685925" y="129381"/>
                  <a:pt x="1685925" y="0"/>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直接连接符 31">
            <a:extLst>
              <a:ext uri="{FF2B5EF4-FFF2-40B4-BE49-F238E27FC236}">
                <a16:creationId xmlns:a16="http://schemas.microsoft.com/office/drawing/2014/main" id="{3226F899-28F8-BA37-C223-C7BFE5F1DABE}"/>
              </a:ext>
            </a:extLst>
          </p:cNvPr>
          <p:cNvCxnSpPr/>
          <p:nvPr/>
        </p:nvCxnSpPr>
        <p:spPr>
          <a:xfrm>
            <a:off x="8400256" y="3848100"/>
            <a:ext cx="1503506" cy="1714500"/>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文本框 32">
                <a:extLst>
                  <a:ext uri="{FF2B5EF4-FFF2-40B4-BE49-F238E27FC236}">
                    <a16:creationId xmlns:a16="http://schemas.microsoft.com/office/drawing/2014/main" id="{518B906A-0EFA-32A6-1C6F-4452541934C9}"/>
                  </a:ext>
                </a:extLst>
              </p:cNvPr>
              <p:cNvSpPr txBox="1"/>
              <p:nvPr/>
            </p:nvSpPr>
            <p:spPr>
              <a:xfrm>
                <a:off x="9640097" y="662344"/>
                <a:ext cx="46782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2</m:t>
                          </m:r>
                        </m:sub>
                      </m:sSub>
                    </m:oMath>
                  </m:oMathPara>
                </a14:m>
                <a:endParaRPr lang="en-US" dirty="0"/>
              </a:p>
            </p:txBody>
          </p:sp>
        </mc:Choice>
        <mc:Fallback xmlns="">
          <p:sp>
            <p:nvSpPr>
              <p:cNvPr id="33" name="文本框 32">
                <a:extLst>
                  <a:ext uri="{FF2B5EF4-FFF2-40B4-BE49-F238E27FC236}">
                    <a16:creationId xmlns:a16="http://schemas.microsoft.com/office/drawing/2014/main" id="{518B906A-0EFA-32A6-1C6F-4452541934C9}"/>
                  </a:ext>
                </a:extLst>
              </p:cNvPr>
              <p:cNvSpPr txBox="1">
                <a:spLocks noRot="1" noChangeAspect="1" noMove="1" noResize="1" noEditPoints="1" noAdjustHandles="1" noChangeArrowheads="1" noChangeShapeType="1" noTextEdit="1"/>
              </p:cNvSpPr>
              <p:nvPr/>
            </p:nvSpPr>
            <p:spPr>
              <a:xfrm>
                <a:off x="9640097" y="662344"/>
                <a:ext cx="467820" cy="369332"/>
              </a:xfrm>
              <a:prstGeom prst="rect">
                <a:avLst/>
              </a:prstGeom>
              <a:blipFill>
                <a:blip r:embed="rId8"/>
                <a:stretch>
                  <a:fillRect b="-1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文本框 34">
                <a:extLst>
                  <a:ext uri="{FF2B5EF4-FFF2-40B4-BE49-F238E27FC236}">
                    <a16:creationId xmlns:a16="http://schemas.microsoft.com/office/drawing/2014/main" id="{E291C818-0ADA-7EC5-E271-93843EA5E68D}"/>
                  </a:ext>
                </a:extLst>
              </p:cNvPr>
              <p:cNvSpPr txBox="1"/>
              <p:nvPr/>
            </p:nvSpPr>
            <p:spPr>
              <a:xfrm>
                <a:off x="9873585" y="5505633"/>
                <a:ext cx="31290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1</m:t>
                          </m:r>
                        </m:sub>
                      </m:sSub>
                    </m:oMath>
                  </m:oMathPara>
                </a14:m>
                <a:endParaRPr lang="en-US" dirty="0"/>
              </a:p>
            </p:txBody>
          </p:sp>
        </mc:Choice>
        <mc:Fallback xmlns="">
          <p:sp>
            <p:nvSpPr>
              <p:cNvPr id="35" name="文本框 34">
                <a:extLst>
                  <a:ext uri="{FF2B5EF4-FFF2-40B4-BE49-F238E27FC236}">
                    <a16:creationId xmlns:a16="http://schemas.microsoft.com/office/drawing/2014/main" id="{E291C818-0ADA-7EC5-E271-93843EA5E68D}"/>
                  </a:ext>
                </a:extLst>
              </p:cNvPr>
              <p:cNvSpPr txBox="1">
                <a:spLocks noRot="1" noChangeAspect="1" noMove="1" noResize="1" noEditPoints="1" noAdjustHandles="1" noChangeArrowheads="1" noChangeShapeType="1" noTextEdit="1"/>
              </p:cNvSpPr>
              <p:nvPr/>
            </p:nvSpPr>
            <p:spPr>
              <a:xfrm>
                <a:off x="9873585" y="5505633"/>
                <a:ext cx="312906" cy="276999"/>
              </a:xfrm>
              <a:prstGeom prst="rect">
                <a:avLst/>
              </a:prstGeom>
              <a:blipFill>
                <a:blip r:embed="rId9"/>
                <a:stretch>
                  <a:fillRect l="-17647" r="-3922" b="-17391"/>
                </a:stretch>
              </a:blipFill>
            </p:spPr>
            <p:txBody>
              <a:bodyPr/>
              <a:lstStyle/>
              <a:p>
                <a:r>
                  <a:rPr lang="en-US">
                    <a:noFill/>
                  </a:rPr>
                  <a:t> </a:t>
                </a:r>
              </a:p>
            </p:txBody>
          </p:sp>
        </mc:Fallback>
      </mc:AlternateContent>
      <p:cxnSp>
        <p:nvCxnSpPr>
          <p:cNvPr id="36" name="直接连接符 35">
            <a:extLst>
              <a:ext uri="{FF2B5EF4-FFF2-40B4-BE49-F238E27FC236}">
                <a16:creationId xmlns:a16="http://schemas.microsoft.com/office/drawing/2014/main" id="{A2B49B67-267A-6D69-B164-D70515C886A5}"/>
              </a:ext>
            </a:extLst>
          </p:cNvPr>
          <p:cNvCxnSpPr/>
          <p:nvPr/>
        </p:nvCxnSpPr>
        <p:spPr>
          <a:xfrm>
            <a:off x="8832304" y="3429000"/>
            <a:ext cx="1503506" cy="1714500"/>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文本框 36">
                <a:extLst>
                  <a:ext uri="{FF2B5EF4-FFF2-40B4-BE49-F238E27FC236}">
                    <a16:creationId xmlns:a16="http://schemas.microsoft.com/office/drawing/2014/main" id="{91E07248-3837-0E0E-3047-581D318CAECA}"/>
                  </a:ext>
                </a:extLst>
              </p:cNvPr>
              <p:cNvSpPr txBox="1"/>
              <p:nvPr/>
            </p:nvSpPr>
            <p:spPr>
              <a:xfrm>
                <a:off x="10289588" y="5047567"/>
                <a:ext cx="31822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2</m:t>
                          </m:r>
                        </m:sub>
                      </m:sSub>
                    </m:oMath>
                  </m:oMathPara>
                </a14:m>
                <a:endParaRPr lang="en-US" dirty="0"/>
              </a:p>
            </p:txBody>
          </p:sp>
        </mc:Choice>
        <mc:Fallback xmlns="">
          <p:sp>
            <p:nvSpPr>
              <p:cNvPr id="37" name="文本框 36">
                <a:extLst>
                  <a:ext uri="{FF2B5EF4-FFF2-40B4-BE49-F238E27FC236}">
                    <a16:creationId xmlns:a16="http://schemas.microsoft.com/office/drawing/2014/main" id="{91E07248-3837-0E0E-3047-581D318CAECA}"/>
                  </a:ext>
                </a:extLst>
              </p:cNvPr>
              <p:cNvSpPr txBox="1">
                <a:spLocks noRot="1" noChangeAspect="1" noMove="1" noResize="1" noEditPoints="1" noAdjustHandles="1" noChangeArrowheads="1" noChangeShapeType="1" noTextEdit="1"/>
              </p:cNvSpPr>
              <p:nvPr/>
            </p:nvSpPr>
            <p:spPr>
              <a:xfrm>
                <a:off x="10289588" y="5047567"/>
                <a:ext cx="318228" cy="276999"/>
              </a:xfrm>
              <a:prstGeom prst="rect">
                <a:avLst/>
              </a:prstGeom>
              <a:blipFill>
                <a:blip r:embed="rId10"/>
                <a:stretch>
                  <a:fillRect l="-17308" r="-3846" b="-20000"/>
                </a:stretch>
              </a:blipFill>
            </p:spPr>
            <p:txBody>
              <a:bodyPr/>
              <a:lstStyle/>
              <a:p>
                <a:r>
                  <a:rPr lang="en-US">
                    <a:noFill/>
                  </a:rPr>
                  <a:t> </a:t>
                </a:r>
              </a:p>
            </p:txBody>
          </p:sp>
        </mc:Fallback>
      </mc:AlternateContent>
      <p:cxnSp>
        <p:nvCxnSpPr>
          <p:cNvPr id="39" name="直接箭头连接符 38">
            <a:extLst>
              <a:ext uri="{FF2B5EF4-FFF2-40B4-BE49-F238E27FC236}">
                <a16:creationId xmlns:a16="http://schemas.microsoft.com/office/drawing/2014/main" id="{5C0E5DD5-2907-ED69-83ED-5F555ED3BEF4}"/>
              </a:ext>
            </a:extLst>
          </p:cNvPr>
          <p:cNvCxnSpPr/>
          <p:nvPr/>
        </p:nvCxnSpPr>
        <p:spPr>
          <a:xfrm flipH="1">
            <a:off x="8328248" y="2163026"/>
            <a:ext cx="46551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id="{BE6E3127-3CAF-C60C-9F01-3E032CA83368}"/>
              </a:ext>
            </a:extLst>
          </p:cNvPr>
          <p:cNvCxnSpPr>
            <a:cxnSpLocks/>
            <a:stCxn id="30" idx="3"/>
          </p:cNvCxnSpPr>
          <p:nvPr/>
        </p:nvCxnSpPr>
        <p:spPr>
          <a:xfrm>
            <a:off x="9172575" y="4752975"/>
            <a:ext cx="25007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a16="http://schemas.microsoft.com/office/drawing/2014/main" id="{D1D7EA6E-0117-D2F3-0AD0-3AE3F860B023}"/>
              </a:ext>
            </a:extLst>
          </p:cNvPr>
          <p:cNvCxnSpPr/>
          <p:nvPr/>
        </p:nvCxnSpPr>
        <p:spPr>
          <a:xfrm>
            <a:off x="9344025" y="3971471"/>
            <a:ext cx="0" cy="781504"/>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直接箭头连接符 46">
            <a:extLst>
              <a:ext uri="{FF2B5EF4-FFF2-40B4-BE49-F238E27FC236}">
                <a16:creationId xmlns:a16="http://schemas.microsoft.com/office/drawing/2014/main" id="{0BFCD662-2EBB-BCE4-A204-920932218A4F}"/>
              </a:ext>
            </a:extLst>
          </p:cNvPr>
          <p:cNvCxnSpPr/>
          <p:nvPr/>
        </p:nvCxnSpPr>
        <p:spPr>
          <a:xfrm>
            <a:off x="9640097" y="5047567"/>
            <a:ext cx="57896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8" name="文本框 47">
            <a:extLst>
              <a:ext uri="{FF2B5EF4-FFF2-40B4-BE49-F238E27FC236}">
                <a16:creationId xmlns:a16="http://schemas.microsoft.com/office/drawing/2014/main" id="{7C98F5F3-E2F7-34EA-EA8A-173280C78F52}"/>
              </a:ext>
            </a:extLst>
          </p:cNvPr>
          <p:cNvSpPr txBox="1"/>
          <p:nvPr/>
        </p:nvSpPr>
        <p:spPr>
          <a:xfrm>
            <a:off x="9285339" y="3498353"/>
            <a:ext cx="338554" cy="369332"/>
          </a:xfrm>
          <a:prstGeom prst="rect">
            <a:avLst/>
          </a:prstGeom>
          <a:noFill/>
        </p:spPr>
        <p:txBody>
          <a:bodyPr wrap="none" rtlCol="0">
            <a:spAutoFit/>
          </a:bodyPr>
          <a:lstStyle/>
          <a:p>
            <a:r>
              <a:rPr lang="en-US" dirty="0"/>
              <a:t>S</a:t>
            </a:r>
          </a:p>
        </p:txBody>
      </p:sp>
    </p:spTree>
    <p:extLst>
      <p:ext uri="{BB962C8B-B14F-4D97-AF65-F5344CB8AC3E}">
        <p14:creationId xmlns:p14="http://schemas.microsoft.com/office/powerpoint/2010/main" val="3157196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EFADAE-ECCD-2ABF-8C4C-BE2DD84266A5}"/>
              </a:ext>
            </a:extLst>
          </p:cNvPr>
          <p:cNvSpPr>
            <a:spLocks noGrp="1"/>
          </p:cNvSpPr>
          <p:nvPr>
            <p:ph type="title"/>
          </p:nvPr>
        </p:nvSpPr>
        <p:spPr/>
        <p:txBody>
          <a:bodyPr/>
          <a:lstStyle/>
          <a:p>
            <a:r>
              <a:rPr lang="zh-CN" altLang="en-US" dirty="0"/>
              <a:t>供应</a:t>
            </a:r>
          </a:p>
        </p:txBody>
      </p:sp>
      <p:sp>
        <p:nvSpPr>
          <p:cNvPr id="3" name="文本占位符 2">
            <a:extLst>
              <a:ext uri="{FF2B5EF4-FFF2-40B4-BE49-F238E27FC236}">
                <a16:creationId xmlns:a16="http://schemas.microsoft.com/office/drawing/2014/main" id="{6242F85A-D5B4-C2BD-AF9F-AA66A93DB7BA}"/>
              </a:ext>
            </a:extLst>
          </p:cNvPr>
          <p:cNvSpPr>
            <a:spLocks noGrp="1"/>
          </p:cNvSpPr>
          <p:nvPr>
            <p:ph type="body" idx="13"/>
          </p:nvPr>
        </p:nvSpPr>
        <p:spPr/>
        <p:txBody>
          <a:bodyPr/>
          <a:lstStyle/>
          <a:p>
            <a:endParaRPr lang="zh-CN" altLang="en-US"/>
          </a:p>
        </p:txBody>
      </p:sp>
      <p:sp>
        <p:nvSpPr>
          <p:cNvPr id="4" name="内容占位符 3">
            <a:extLst>
              <a:ext uri="{FF2B5EF4-FFF2-40B4-BE49-F238E27FC236}">
                <a16:creationId xmlns:a16="http://schemas.microsoft.com/office/drawing/2014/main" id="{BE432EA8-DC36-F92E-42E3-A0A600ED6319}"/>
              </a:ext>
            </a:extLst>
          </p:cNvPr>
          <p:cNvSpPr>
            <a:spLocks noGrp="1"/>
          </p:cNvSpPr>
          <p:nvPr>
            <p:ph idx="1"/>
          </p:nvPr>
        </p:nvSpPr>
        <p:spPr>
          <a:xfrm>
            <a:off x="152632" y="897017"/>
            <a:ext cx="3857447" cy="5598397"/>
          </a:xfrm>
        </p:spPr>
        <p:txBody>
          <a:bodyPr>
            <a:normAutofit/>
          </a:bodyPr>
          <a:lstStyle/>
          <a:p>
            <a:r>
              <a:rPr lang="zh-CN" altLang="en-US" dirty="0"/>
              <a:t>产能：广义的说：就是一个品种极尽所能所产出的最大产量。</a:t>
            </a:r>
            <a:endParaRPr lang="en-US" altLang="zh-CN" dirty="0"/>
          </a:p>
          <a:p>
            <a:r>
              <a:rPr lang="zh-CN" altLang="en-US" dirty="0"/>
              <a:t>例子：</a:t>
            </a:r>
            <a:endParaRPr lang="en-US" altLang="zh-CN" dirty="0"/>
          </a:p>
          <a:p>
            <a:pPr lvl="1"/>
            <a:r>
              <a:rPr lang="zh-CN" altLang="en-US" dirty="0"/>
              <a:t>螺纹：如果全国的钢厂全部开动起来，假设原料充足，设备健康，人员齐备，一切生产因素都齐全，最大能够生产多少螺纹。</a:t>
            </a:r>
            <a:endParaRPr lang="en-US" altLang="zh-CN" dirty="0"/>
          </a:p>
          <a:p>
            <a:r>
              <a:rPr lang="zh-CN" altLang="en-US" dirty="0"/>
              <a:t>产能周期：产能的发展通常可以有所预测。通常会有规划。</a:t>
            </a:r>
            <a:endParaRPr lang="en-US" altLang="zh-CN" dirty="0"/>
          </a:p>
          <a:p>
            <a:r>
              <a:rPr lang="zh-CN" altLang="en-US" dirty="0"/>
              <a:t>本质：它决定了供应的上限，通常是有个无法达到的理论值。</a:t>
            </a:r>
          </a:p>
        </p:txBody>
      </p:sp>
      <p:sp>
        <p:nvSpPr>
          <p:cNvPr id="5" name="内容占位符 4">
            <a:extLst>
              <a:ext uri="{FF2B5EF4-FFF2-40B4-BE49-F238E27FC236}">
                <a16:creationId xmlns:a16="http://schemas.microsoft.com/office/drawing/2014/main" id="{078E7986-77CF-001E-98E4-A72F346796DE}"/>
              </a:ext>
            </a:extLst>
          </p:cNvPr>
          <p:cNvSpPr>
            <a:spLocks noGrp="1"/>
          </p:cNvSpPr>
          <p:nvPr>
            <p:ph idx="14"/>
          </p:nvPr>
        </p:nvSpPr>
        <p:spPr>
          <a:xfrm>
            <a:off x="4180092" y="897017"/>
            <a:ext cx="3857447" cy="5598397"/>
          </a:xfrm>
        </p:spPr>
        <p:txBody>
          <a:bodyPr/>
          <a:lstStyle/>
          <a:p>
            <a:r>
              <a:rPr lang="zh-CN" altLang="en-US" dirty="0"/>
              <a:t>产量：生产者根据价格、设备能力等为市场提供的产出。</a:t>
            </a:r>
            <a:endParaRPr lang="en-US" altLang="zh-CN" dirty="0"/>
          </a:p>
          <a:p>
            <a:r>
              <a:rPr lang="zh-CN" altLang="en-US" dirty="0"/>
              <a:t>影响因素：</a:t>
            </a:r>
            <a:endParaRPr lang="en-US" altLang="zh-CN" dirty="0"/>
          </a:p>
          <a:p>
            <a:pPr lvl="1"/>
            <a:r>
              <a:rPr lang="zh-CN" altLang="en-US" dirty="0"/>
              <a:t>价格：价格越高，产出越大。</a:t>
            </a:r>
            <a:endParaRPr lang="en-US" altLang="zh-CN" dirty="0"/>
          </a:p>
          <a:p>
            <a:pPr lvl="1"/>
            <a:r>
              <a:rPr lang="zh-CN" altLang="en-US" dirty="0"/>
              <a:t>成本：成本越低，产出越大。</a:t>
            </a:r>
            <a:endParaRPr lang="en-US" altLang="zh-CN" dirty="0"/>
          </a:p>
          <a:p>
            <a:pPr lvl="1"/>
            <a:r>
              <a:rPr lang="zh-CN" altLang="en-US" dirty="0"/>
              <a:t>政策：受环保、安全、限电等政策影响，</a:t>
            </a:r>
            <a:endParaRPr lang="en-US" altLang="zh-CN" dirty="0"/>
          </a:p>
          <a:p>
            <a:pPr lvl="1"/>
            <a:r>
              <a:rPr lang="zh-CN" altLang="en-US" dirty="0"/>
              <a:t>原料：当原料供应不足的时候，产出会下降。如冬天天然气不足的时候伊朗的甲醇生产会受到影响，中国西南的天然气制甲醇生产也会因此受到影响。</a:t>
            </a:r>
            <a:endParaRPr lang="en-US" altLang="zh-CN" dirty="0"/>
          </a:p>
          <a:p>
            <a:pPr lvl="1"/>
            <a:r>
              <a:rPr lang="zh-CN" altLang="en-US" dirty="0"/>
              <a:t>天气：异常天气下，农产品会受到严重影响。</a:t>
            </a:r>
          </a:p>
        </p:txBody>
      </p:sp>
      <p:sp>
        <p:nvSpPr>
          <p:cNvPr id="6" name="内容占位符 5">
            <a:extLst>
              <a:ext uri="{FF2B5EF4-FFF2-40B4-BE49-F238E27FC236}">
                <a16:creationId xmlns:a16="http://schemas.microsoft.com/office/drawing/2014/main" id="{D2BB8033-D858-DCEC-275A-A50342C27A45}"/>
              </a:ext>
            </a:extLst>
          </p:cNvPr>
          <p:cNvSpPr>
            <a:spLocks noGrp="1"/>
          </p:cNvSpPr>
          <p:nvPr>
            <p:ph idx="15"/>
          </p:nvPr>
        </p:nvSpPr>
        <p:spPr>
          <a:xfrm>
            <a:off x="8207552" y="897017"/>
            <a:ext cx="3857447" cy="5598397"/>
          </a:xfrm>
        </p:spPr>
        <p:txBody>
          <a:bodyPr/>
          <a:lstStyle/>
          <a:p>
            <a:r>
              <a:rPr lang="zh-CN" altLang="en-US" dirty="0"/>
              <a:t>定义：实际产量和产能的比例。</a:t>
            </a:r>
            <a:endParaRPr lang="en-US" altLang="zh-CN" dirty="0"/>
          </a:p>
          <a:p>
            <a:r>
              <a:rPr lang="zh-CN" altLang="en-US" dirty="0"/>
              <a:t>它可以反应供应的松紧程度，并以此判断当下的供应相对大小，以及未来供应的变化空间。该值越大表明供应可能越大，但同时表明供应可以继续改善的空间越小。</a:t>
            </a:r>
            <a:endParaRPr lang="en-US" altLang="zh-CN" dirty="0"/>
          </a:p>
          <a:p>
            <a:r>
              <a:rPr lang="zh-CN" altLang="en-US" dirty="0"/>
              <a:t>一般工业设备的产能利用率会有随着检修季的到来产生季节性的变化。</a:t>
            </a:r>
            <a:endParaRPr lang="en-US" altLang="zh-CN" dirty="0"/>
          </a:p>
          <a:p>
            <a:r>
              <a:rPr lang="zh-CN" altLang="en-US" dirty="0"/>
              <a:t>利润越高，产能利用率越大。相反，利润越低，甚至出现亏损时则产能利用率越低。</a:t>
            </a:r>
          </a:p>
        </p:txBody>
      </p:sp>
      <p:sp>
        <p:nvSpPr>
          <p:cNvPr id="8" name="文本占位符 7">
            <a:extLst>
              <a:ext uri="{FF2B5EF4-FFF2-40B4-BE49-F238E27FC236}">
                <a16:creationId xmlns:a16="http://schemas.microsoft.com/office/drawing/2014/main" id="{023E7936-3418-4772-20C2-9E85295CA606}"/>
              </a:ext>
            </a:extLst>
          </p:cNvPr>
          <p:cNvSpPr>
            <a:spLocks noGrp="1"/>
          </p:cNvSpPr>
          <p:nvPr>
            <p:ph type="body" sz="quarter" idx="38"/>
          </p:nvPr>
        </p:nvSpPr>
        <p:spPr/>
        <p:txBody>
          <a:bodyPr/>
          <a:lstStyle/>
          <a:p>
            <a:r>
              <a:rPr lang="zh-CN" altLang="en-US" dirty="0"/>
              <a:t>产能</a:t>
            </a:r>
          </a:p>
        </p:txBody>
      </p:sp>
      <p:sp>
        <p:nvSpPr>
          <p:cNvPr id="10" name="文本占位符 9">
            <a:extLst>
              <a:ext uri="{FF2B5EF4-FFF2-40B4-BE49-F238E27FC236}">
                <a16:creationId xmlns:a16="http://schemas.microsoft.com/office/drawing/2014/main" id="{1EA2D500-AE36-E146-E511-7964AB940486}"/>
              </a:ext>
            </a:extLst>
          </p:cNvPr>
          <p:cNvSpPr>
            <a:spLocks noGrp="1"/>
          </p:cNvSpPr>
          <p:nvPr>
            <p:ph type="body" sz="quarter" idx="40"/>
          </p:nvPr>
        </p:nvSpPr>
        <p:spPr/>
        <p:txBody>
          <a:bodyPr/>
          <a:lstStyle/>
          <a:p>
            <a:r>
              <a:rPr lang="zh-CN" altLang="en-US" dirty="0"/>
              <a:t>产量变化</a:t>
            </a:r>
          </a:p>
        </p:txBody>
      </p:sp>
      <p:sp>
        <p:nvSpPr>
          <p:cNvPr id="12" name="文本占位符 11">
            <a:extLst>
              <a:ext uri="{FF2B5EF4-FFF2-40B4-BE49-F238E27FC236}">
                <a16:creationId xmlns:a16="http://schemas.microsoft.com/office/drawing/2014/main" id="{80485612-77DD-69AA-D9CE-18B90A7FBE34}"/>
              </a:ext>
            </a:extLst>
          </p:cNvPr>
          <p:cNvSpPr>
            <a:spLocks noGrp="1"/>
          </p:cNvSpPr>
          <p:nvPr>
            <p:ph type="body" sz="quarter" idx="42"/>
          </p:nvPr>
        </p:nvSpPr>
        <p:spPr/>
        <p:txBody>
          <a:bodyPr/>
          <a:lstStyle/>
          <a:p>
            <a:r>
              <a:rPr lang="zh-CN" altLang="en-US" dirty="0"/>
              <a:t>产能利用率</a:t>
            </a:r>
          </a:p>
        </p:txBody>
      </p:sp>
    </p:spTree>
    <p:extLst>
      <p:ext uri="{BB962C8B-B14F-4D97-AF65-F5344CB8AC3E}">
        <p14:creationId xmlns:p14="http://schemas.microsoft.com/office/powerpoint/2010/main" val="7722505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C50884-E074-A1D8-6F26-D583E75A219F}"/>
              </a:ext>
            </a:extLst>
          </p:cNvPr>
          <p:cNvSpPr>
            <a:spLocks noGrp="1"/>
          </p:cNvSpPr>
          <p:nvPr>
            <p:ph type="title"/>
          </p:nvPr>
        </p:nvSpPr>
        <p:spPr/>
        <p:txBody>
          <a:bodyPr/>
          <a:lstStyle/>
          <a:p>
            <a:r>
              <a:rPr lang="zh-CN" altLang="en-US" dirty="0"/>
              <a:t>需求</a:t>
            </a:r>
          </a:p>
        </p:txBody>
      </p:sp>
      <p:sp>
        <p:nvSpPr>
          <p:cNvPr id="3" name="文本占位符 2">
            <a:extLst>
              <a:ext uri="{FF2B5EF4-FFF2-40B4-BE49-F238E27FC236}">
                <a16:creationId xmlns:a16="http://schemas.microsoft.com/office/drawing/2014/main" id="{68F37572-DEBB-DFBF-8C86-7522F95390E4}"/>
              </a:ext>
            </a:extLst>
          </p:cNvPr>
          <p:cNvSpPr>
            <a:spLocks noGrp="1"/>
          </p:cNvSpPr>
          <p:nvPr>
            <p:ph type="body" idx="13"/>
          </p:nvPr>
        </p:nvSpPr>
        <p:spPr/>
        <p:txBody>
          <a:bodyPr/>
          <a:lstStyle/>
          <a:p>
            <a:endParaRPr lang="zh-CN" altLang="en-US"/>
          </a:p>
        </p:txBody>
      </p:sp>
      <p:sp>
        <p:nvSpPr>
          <p:cNvPr id="4" name="内容占位符 3">
            <a:extLst>
              <a:ext uri="{FF2B5EF4-FFF2-40B4-BE49-F238E27FC236}">
                <a16:creationId xmlns:a16="http://schemas.microsoft.com/office/drawing/2014/main" id="{44512C3E-FCBB-053A-4EE4-D2606AB3A184}"/>
              </a:ext>
            </a:extLst>
          </p:cNvPr>
          <p:cNvSpPr>
            <a:spLocks noGrp="1"/>
          </p:cNvSpPr>
          <p:nvPr>
            <p:ph idx="1"/>
          </p:nvPr>
        </p:nvSpPr>
        <p:spPr/>
        <p:txBody>
          <a:bodyPr/>
          <a:lstStyle/>
          <a:p>
            <a:r>
              <a:rPr lang="zh-CN" altLang="en-US" dirty="0"/>
              <a:t>最终消费者对商品的需求。</a:t>
            </a:r>
            <a:endParaRPr lang="en-US" altLang="zh-CN" dirty="0"/>
          </a:p>
          <a:p>
            <a:r>
              <a:rPr lang="zh-CN" altLang="en-US" dirty="0"/>
              <a:t>这个需求是最为真实的。主要受宏观经济发展，政府财政收入，个人可支配收入等因素影响。</a:t>
            </a:r>
            <a:endParaRPr lang="en-US" altLang="zh-CN" dirty="0"/>
          </a:p>
          <a:p>
            <a:r>
              <a:rPr lang="zh-CN" altLang="en-US" dirty="0"/>
              <a:t>替代效应的影响：两个互相有替代作用的商品，当价差拉到足够大的时候，就可能产生替代效应：使得价格低的商品需求上升，价格高的商品需求下降。</a:t>
            </a:r>
            <a:endParaRPr lang="en-US" altLang="zh-CN" dirty="0"/>
          </a:p>
          <a:p>
            <a:r>
              <a:rPr lang="zh-CN" altLang="en-US" dirty="0"/>
              <a:t>收入效应的影响：必需品和非必需品</a:t>
            </a:r>
            <a:endParaRPr lang="en-US" altLang="zh-CN" dirty="0"/>
          </a:p>
          <a:p>
            <a:endParaRPr lang="zh-CN" altLang="en-US" dirty="0"/>
          </a:p>
        </p:txBody>
      </p:sp>
      <p:sp>
        <p:nvSpPr>
          <p:cNvPr id="5" name="内容占位符 4">
            <a:extLst>
              <a:ext uri="{FF2B5EF4-FFF2-40B4-BE49-F238E27FC236}">
                <a16:creationId xmlns:a16="http://schemas.microsoft.com/office/drawing/2014/main" id="{826E84FA-1C77-8F68-5D05-82E46FE6C917}"/>
              </a:ext>
            </a:extLst>
          </p:cNvPr>
          <p:cNvSpPr>
            <a:spLocks noGrp="1"/>
          </p:cNvSpPr>
          <p:nvPr>
            <p:ph idx="14"/>
          </p:nvPr>
        </p:nvSpPr>
        <p:spPr/>
        <p:txBody>
          <a:bodyPr/>
          <a:lstStyle/>
          <a:p>
            <a:r>
              <a:rPr lang="zh-CN" altLang="en-US" dirty="0"/>
              <a:t>为生产某种过渡中间品而形成的需求。典型的如</a:t>
            </a:r>
            <a:r>
              <a:rPr lang="en-US" altLang="zh-CN" dirty="0"/>
              <a:t>PTA</a:t>
            </a:r>
            <a:r>
              <a:rPr lang="zh-CN" altLang="en-US" dirty="0"/>
              <a:t>。上游有</a:t>
            </a:r>
            <a:r>
              <a:rPr lang="en-US" altLang="zh-CN" dirty="0"/>
              <a:t>PX</a:t>
            </a:r>
            <a:r>
              <a:rPr lang="zh-CN" altLang="en-US" dirty="0"/>
              <a:t>，下游有聚酯产品。</a:t>
            </a:r>
            <a:endParaRPr lang="en-US" altLang="zh-CN" dirty="0"/>
          </a:p>
          <a:p>
            <a:r>
              <a:rPr lang="zh-CN" altLang="en-US" dirty="0"/>
              <a:t>中间需求主要受终端需求的影响，但终端需求增加的时候，中间需求随之增加；反之，则减少。</a:t>
            </a:r>
          </a:p>
        </p:txBody>
      </p:sp>
      <p:sp>
        <p:nvSpPr>
          <p:cNvPr id="6" name="内容占位符 5">
            <a:extLst>
              <a:ext uri="{FF2B5EF4-FFF2-40B4-BE49-F238E27FC236}">
                <a16:creationId xmlns:a16="http://schemas.microsoft.com/office/drawing/2014/main" id="{1CE8C1D3-6358-2E8F-E013-00B0226ABAE7}"/>
              </a:ext>
            </a:extLst>
          </p:cNvPr>
          <p:cNvSpPr>
            <a:spLocks noGrp="1"/>
          </p:cNvSpPr>
          <p:nvPr>
            <p:ph idx="15"/>
          </p:nvPr>
        </p:nvSpPr>
        <p:spPr/>
        <p:txBody>
          <a:bodyPr/>
          <a:lstStyle/>
          <a:p>
            <a:r>
              <a:rPr lang="zh-CN" altLang="en-US" dirty="0"/>
              <a:t>因为某种商品的预期价格上涨而产生的投机需求。主要会体现在囤货上。</a:t>
            </a:r>
            <a:endParaRPr lang="en-US" altLang="zh-CN" dirty="0"/>
          </a:p>
          <a:p>
            <a:r>
              <a:rPr lang="zh-CN" altLang="en-US" dirty="0"/>
              <a:t>投机需求受情绪变动的影响很大，可以在短时间内对供求产生巨大的冲击，并进而影响价格的涨跌。</a:t>
            </a:r>
          </a:p>
        </p:txBody>
      </p:sp>
      <p:sp>
        <p:nvSpPr>
          <p:cNvPr id="8" name="文本占位符 7">
            <a:extLst>
              <a:ext uri="{FF2B5EF4-FFF2-40B4-BE49-F238E27FC236}">
                <a16:creationId xmlns:a16="http://schemas.microsoft.com/office/drawing/2014/main" id="{8CA3F008-F59C-CF13-9033-D5B432BDE990}"/>
              </a:ext>
            </a:extLst>
          </p:cNvPr>
          <p:cNvSpPr>
            <a:spLocks noGrp="1"/>
          </p:cNvSpPr>
          <p:nvPr>
            <p:ph type="body" sz="quarter" idx="38"/>
          </p:nvPr>
        </p:nvSpPr>
        <p:spPr/>
        <p:txBody>
          <a:bodyPr/>
          <a:lstStyle/>
          <a:p>
            <a:r>
              <a:rPr lang="zh-CN" altLang="en-US" dirty="0"/>
              <a:t>终端需求</a:t>
            </a:r>
          </a:p>
        </p:txBody>
      </p:sp>
      <p:sp>
        <p:nvSpPr>
          <p:cNvPr id="10" name="文本占位符 9">
            <a:extLst>
              <a:ext uri="{FF2B5EF4-FFF2-40B4-BE49-F238E27FC236}">
                <a16:creationId xmlns:a16="http://schemas.microsoft.com/office/drawing/2014/main" id="{F25D2D60-DF33-6473-FEBB-58884E33DEFC}"/>
              </a:ext>
            </a:extLst>
          </p:cNvPr>
          <p:cNvSpPr>
            <a:spLocks noGrp="1"/>
          </p:cNvSpPr>
          <p:nvPr>
            <p:ph type="body" sz="quarter" idx="40"/>
          </p:nvPr>
        </p:nvSpPr>
        <p:spPr/>
        <p:txBody>
          <a:bodyPr/>
          <a:lstStyle/>
          <a:p>
            <a:r>
              <a:rPr lang="zh-CN" altLang="en-US" dirty="0"/>
              <a:t>中间需求</a:t>
            </a:r>
          </a:p>
        </p:txBody>
      </p:sp>
      <p:sp>
        <p:nvSpPr>
          <p:cNvPr id="12" name="文本占位符 11">
            <a:extLst>
              <a:ext uri="{FF2B5EF4-FFF2-40B4-BE49-F238E27FC236}">
                <a16:creationId xmlns:a16="http://schemas.microsoft.com/office/drawing/2014/main" id="{CB1310BE-4835-95A7-379A-67FEDF5F630B}"/>
              </a:ext>
            </a:extLst>
          </p:cNvPr>
          <p:cNvSpPr>
            <a:spLocks noGrp="1"/>
          </p:cNvSpPr>
          <p:nvPr>
            <p:ph type="body" sz="quarter" idx="42"/>
          </p:nvPr>
        </p:nvSpPr>
        <p:spPr/>
        <p:txBody>
          <a:bodyPr/>
          <a:lstStyle/>
          <a:p>
            <a:r>
              <a:rPr lang="zh-CN" altLang="en-US" dirty="0"/>
              <a:t>投机需求</a:t>
            </a:r>
          </a:p>
        </p:txBody>
      </p:sp>
    </p:spTree>
    <p:extLst>
      <p:ext uri="{BB962C8B-B14F-4D97-AF65-F5344CB8AC3E}">
        <p14:creationId xmlns:p14="http://schemas.microsoft.com/office/powerpoint/2010/main" val="22924612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9FB530-9ADF-70C4-BE98-045C36B566E5}"/>
              </a:ext>
            </a:extLst>
          </p:cNvPr>
          <p:cNvSpPr>
            <a:spLocks noGrp="1"/>
          </p:cNvSpPr>
          <p:nvPr>
            <p:ph type="title"/>
          </p:nvPr>
        </p:nvSpPr>
        <p:spPr/>
        <p:txBody>
          <a:bodyPr/>
          <a:lstStyle/>
          <a:p>
            <a:r>
              <a:rPr lang="zh-CN" altLang="en-US" dirty="0"/>
              <a:t>演绎法</a:t>
            </a:r>
            <a:endParaRPr lang="en-US" dirty="0"/>
          </a:p>
        </p:txBody>
      </p:sp>
      <p:sp>
        <p:nvSpPr>
          <p:cNvPr id="3" name="文本占位符 2">
            <a:extLst>
              <a:ext uri="{FF2B5EF4-FFF2-40B4-BE49-F238E27FC236}">
                <a16:creationId xmlns:a16="http://schemas.microsoft.com/office/drawing/2014/main" id="{2ED2940A-1259-290F-B40A-CD7013ECB84B}"/>
              </a:ext>
            </a:extLst>
          </p:cNvPr>
          <p:cNvSpPr>
            <a:spLocks noGrp="1"/>
          </p:cNvSpPr>
          <p:nvPr>
            <p:ph type="body" idx="13"/>
          </p:nvPr>
        </p:nvSpPr>
        <p:spPr/>
        <p:txBody>
          <a:bodyPr/>
          <a:lstStyle/>
          <a:p>
            <a:endParaRPr lang="en-US"/>
          </a:p>
        </p:txBody>
      </p:sp>
      <p:sp>
        <p:nvSpPr>
          <p:cNvPr id="4" name="内容占位符 3">
            <a:extLst>
              <a:ext uri="{FF2B5EF4-FFF2-40B4-BE49-F238E27FC236}">
                <a16:creationId xmlns:a16="http://schemas.microsoft.com/office/drawing/2014/main" id="{A4664DB2-211A-9315-5A25-81227689A6C9}"/>
              </a:ext>
            </a:extLst>
          </p:cNvPr>
          <p:cNvSpPr>
            <a:spLocks noGrp="1"/>
          </p:cNvSpPr>
          <p:nvPr>
            <p:ph idx="1"/>
          </p:nvPr>
        </p:nvSpPr>
        <p:spPr>
          <a:xfrm>
            <a:off x="695400" y="1772816"/>
            <a:ext cx="4824536" cy="2952512"/>
          </a:xfrm>
        </p:spPr>
        <p:txBody>
          <a:bodyPr>
            <a:normAutofit/>
          </a:bodyPr>
          <a:lstStyle/>
          <a:p>
            <a:pPr marL="0" indent="0">
              <a:buNone/>
            </a:pPr>
            <a:r>
              <a:rPr lang="zh-CN" altLang="en-US" sz="2800" dirty="0">
                <a:latin typeface="华文楷体" panose="02010600040101010101" pitchFamily="2" charset="-122"/>
                <a:ea typeface="华文楷体" panose="02010600040101010101" pitchFamily="2" charset="-122"/>
              </a:rPr>
              <a:t>它从一般性原理或已知的普遍规律出发，通过推理得出具体结论。演绎法的结论是必然的，只要前提是真实的，结论也必然真实。</a:t>
            </a:r>
            <a:endParaRPr lang="en-US" sz="2800" dirty="0">
              <a:latin typeface="华文楷体" panose="02010600040101010101" pitchFamily="2" charset="-122"/>
              <a:ea typeface="华文楷体" panose="02010600040101010101" pitchFamily="2" charset="-122"/>
            </a:endParaRPr>
          </a:p>
        </p:txBody>
      </p:sp>
      <p:sp>
        <p:nvSpPr>
          <p:cNvPr id="5" name="内容占位符 3">
            <a:extLst>
              <a:ext uri="{FF2B5EF4-FFF2-40B4-BE49-F238E27FC236}">
                <a16:creationId xmlns:a16="http://schemas.microsoft.com/office/drawing/2014/main" id="{1E053209-A7D0-EEB8-4E8A-98778DD68770}"/>
              </a:ext>
            </a:extLst>
          </p:cNvPr>
          <p:cNvSpPr txBox="1">
            <a:spLocks/>
          </p:cNvSpPr>
          <p:nvPr/>
        </p:nvSpPr>
        <p:spPr>
          <a:xfrm>
            <a:off x="6168008" y="764704"/>
            <a:ext cx="5741360" cy="5605191"/>
          </a:xfrm>
          <a:prstGeom prst="rect">
            <a:avLst/>
          </a:prstGeom>
        </p:spPr>
        <p:txBody>
          <a:bodyPr vert="horz" lIns="90000" tIns="46800" rIns="90000" bIns="46800" rtlCol="0">
            <a:normAutofit/>
          </a:bodyPr>
          <a:lst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t>2021</a:t>
            </a:r>
            <a:r>
              <a:rPr lang="zh-CN" altLang="en-US" dirty="0"/>
              <a:t>年的煤炭上涨行情</a:t>
            </a:r>
            <a:endParaRPr lang="en-US" altLang="zh-CN" dirty="0"/>
          </a:p>
          <a:p>
            <a:pPr lvl="1"/>
            <a:r>
              <a:rPr lang="zh-CN" altLang="en-US" dirty="0"/>
              <a:t>因为要进行能耗双控，所以要限制煤炭产量</a:t>
            </a:r>
            <a:endParaRPr lang="en-US" altLang="zh-CN" dirty="0"/>
          </a:p>
          <a:p>
            <a:pPr lvl="1"/>
            <a:r>
              <a:rPr lang="zh-CN" altLang="en-US" dirty="0"/>
              <a:t>煤炭产量被限制，煤炭的供应势必要受限</a:t>
            </a:r>
            <a:endParaRPr lang="en-US" altLang="zh-CN" dirty="0"/>
          </a:p>
          <a:p>
            <a:pPr lvl="1"/>
            <a:r>
              <a:rPr lang="zh-CN" altLang="en-US" dirty="0"/>
              <a:t>当需求不变的情况下，煤炭价格必然上涨</a:t>
            </a:r>
            <a:endParaRPr lang="en-US" altLang="zh-CN" dirty="0"/>
          </a:p>
          <a:p>
            <a:r>
              <a:rPr lang="en-US" altLang="zh-CN" dirty="0"/>
              <a:t>1990</a:t>
            </a:r>
            <a:r>
              <a:rPr lang="zh-CN" altLang="en-US" dirty="0"/>
              <a:t>年的大蒜行情</a:t>
            </a:r>
            <a:endParaRPr lang="en-US" altLang="zh-CN" dirty="0"/>
          </a:p>
          <a:p>
            <a:pPr lvl="1"/>
            <a:r>
              <a:rPr lang="zh-CN" altLang="en-US" dirty="0"/>
              <a:t>不是口粮，所以播种面积变化极大</a:t>
            </a:r>
            <a:endParaRPr lang="en-US" altLang="zh-CN" dirty="0"/>
          </a:p>
          <a:p>
            <a:pPr lvl="2"/>
            <a:r>
              <a:rPr lang="zh-CN" altLang="en-US" dirty="0"/>
              <a:t>国家干预少</a:t>
            </a:r>
            <a:endParaRPr lang="en-US" altLang="zh-CN" dirty="0"/>
          </a:p>
          <a:p>
            <a:pPr lvl="2"/>
            <a:r>
              <a:rPr lang="zh-CN" altLang="en-US" dirty="0"/>
              <a:t>用种量大（供应会变成需求）</a:t>
            </a:r>
            <a:endParaRPr lang="en-US" altLang="zh-CN" dirty="0"/>
          </a:p>
          <a:p>
            <a:pPr lvl="2"/>
            <a:r>
              <a:rPr lang="zh-CN" altLang="en-US" dirty="0"/>
              <a:t>行情来了的惜售</a:t>
            </a:r>
            <a:endParaRPr lang="en-US" altLang="zh-CN" dirty="0"/>
          </a:p>
          <a:p>
            <a:r>
              <a:rPr lang="en-US" altLang="zh-CN" dirty="0"/>
              <a:t>2011</a:t>
            </a:r>
            <a:r>
              <a:rPr lang="zh-CN" altLang="en-US" dirty="0"/>
              <a:t>年的做空小麦</a:t>
            </a:r>
            <a:endParaRPr lang="en-US" altLang="zh-CN" dirty="0"/>
          </a:p>
          <a:p>
            <a:pPr lvl="1"/>
            <a:r>
              <a:rPr lang="en-US" dirty="0"/>
              <a:t>2011</a:t>
            </a:r>
            <a:r>
              <a:rPr lang="zh-CN" altLang="en-US" dirty="0"/>
              <a:t>年初，传出的“百年干旱”，小麦涨到</a:t>
            </a:r>
            <a:r>
              <a:rPr lang="en-US" altLang="zh-CN" dirty="0"/>
              <a:t>3100</a:t>
            </a:r>
          </a:p>
          <a:p>
            <a:pPr lvl="2"/>
            <a:r>
              <a:rPr lang="zh-CN" altLang="en-US" dirty="0"/>
              <a:t>国家必须要保证价格稳定</a:t>
            </a:r>
            <a:endParaRPr lang="en-US" altLang="zh-CN" dirty="0"/>
          </a:p>
          <a:p>
            <a:pPr lvl="2"/>
            <a:r>
              <a:rPr lang="zh-CN" altLang="en-US" dirty="0"/>
              <a:t>抗旱得力，储备充足</a:t>
            </a:r>
            <a:endParaRPr lang="en-US" altLang="zh-CN" dirty="0"/>
          </a:p>
          <a:p>
            <a:pPr lvl="2"/>
            <a:r>
              <a:rPr lang="zh-CN" altLang="en-US" dirty="0"/>
              <a:t>价格最终下跌</a:t>
            </a:r>
            <a:endParaRPr lang="en-US" dirty="0"/>
          </a:p>
        </p:txBody>
      </p:sp>
    </p:spTree>
    <p:extLst>
      <p:ext uri="{BB962C8B-B14F-4D97-AF65-F5344CB8AC3E}">
        <p14:creationId xmlns:p14="http://schemas.microsoft.com/office/powerpoint/2010/main" val="5534614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951A53-1F06-B604-A5D2-858DF425FA8F}"/>
              </a:ext>
            </a:extLst>
          </p:cNvPr>
          <p:cNvSpPr>
            <a:spLocks noGrp="1"/>
          </p:cNvSpPr>
          <p:nvPr>
            <p:ph type="title"/>
          </p:nvPr>
        </p:nvSpPr>
        <p:spPr/>
        <p:txBody>
          <a:bodyPr/>
          <a:lstStyle/>
          <a:p>
            <a:r>
              <a:rPr lang="zh-CN" altLang="en-US" dirty="0"/>
              <a:t>对有色金属的影响 </a:t>
            </a:r>
            <a:r>
              <a:rPr lang="en-US" altLang="zh-CN" dirty="0"/>
              <a:t>(</a:t>
            </a:r>
            <a:r>
              <a:rPr lang="zh-CN" altLang="en-US" dirty="0"/>
              <a:t>以铜为例</a:t>
            </a:r>
            <a:r>
              <a:rPr lang="en-US" altLang="zh-CN" dirty="0"/>
              <a:t>)</a:t>
            </a:r>
            <a:endParaRPr lang="en-US" dirty="0"/>
          </a:p>
        </p:txBody>
      </p:sp>
      <p:sp>
        <p:nvSpPr>
          <p:cNvPr id="3" name="文本占位符 2">
            <a:extLst>
              <a:ext uri="{FF2B5EF4-FFF2-40B4-BE49-F238E27FC236}">
                <a16:creationId xmlns:a16="http://schemas.microsoft.com/office/drawing/2014/main" id="{D0E69B13-3B47-EEB4-8E35-0D55D5EA04E8}"/>
              </a:ext>
            </a:extLst>
          </p:cNvPr>
          <p:cNvSpPr>
            <a:spLocks noGrp="1"/>
          </p:cNvSpPr>
          <p:nvPr>
            <p:ph type="body" idx="13"/>
          </p:nvPr>
        </p:nvSpPr>
        <p:spPr/>
        <p:txBody>
          <a:bodyPr/>
          <a:lstStyle/>
          <a:p>
            <a:endParaRPr lang="en-US"/>
          </a:p>
        </p:txBody>
      </p:sp>
      <p:sp>
        <p:nvSpPr>
          <p:cNvPr id="4" name="内容占位符 3">
            <a:extLst>
              <a:ext uri="{FF2B5EF4-FFF2-40B4-BE49-F238E27FC236}">
                <a16:creationId xmlns:a16="http://schemas.microsoft.com/office/drawing/2014/main" id="{6DA38E08-C57A-4D65-7B92-9EC6A2D2095A}"/>
              </a:ext>
            </a:extLst>
          </p:cNvPr>
          <p:cNvSpPr>
            <a:spLocks noGrp="1"/>
          </p:cNvSpPr>
          <p:nvPr>
            <p:ph idx="1"/>
          </p:nvPr>
        </p:nvSpPr>
        <p:spPr/>
        <p:txBody>
          <a:bodyPr>
            <a:normAutofit fontScale="92500"/>
          </a:bodyPr>
          <a:lstStyle/>
          <a:p>
            <a:pPr>
              <a:buFont typeface="Arial" panose="020B0604020202020204" pitchFamily="34" charset="0"/>
              <a:buChar char="•"/>
            </a:pPr>
            <a:r>
              <a:rPr lang="zh-CN" altLang="en-US" sz="2400" b="1" dirty="0"/>
              <a:t>前提 </a:t>
            </a:r>
            <a:r>
              <a:rPr lang="en-US" altLang="zh-CN" sz="2400" b="1" dirty="0"/>
              <a:t>(</a:t>
            </a:r>
            <a:r>
              <a:rPr lang="zh-CN" altLang="en-US" sz="2400" b="1" dirty="0"/>
              <a:t>原因</a:t>
            </a:r>
            <a:r>
              <a:rPr lang="en-US" altLang="zh-CN" sz="2400" b="1" dirty="0"/>
              <a:t>):</a:t>
            </a:r>
            <a:endParaRPr lang="zh-CN" altLang="en-US" sz="2400" dirty="0"/>
          </a:p>
          <a:p>
            <a:pPr marL="742950" lvl="1" indent="-285750">
              <a:buFont typeface="Arial" panose="020B0604020202020204" pitchFamily="34" charset="0"/>
              <a:buChar char="•"/>
            </a:pPr>
            <a:r>
              <a:rPr lang="zh-CN" altLang="en-US" sz="2000" dirty="0"/>
              <a:t>全球推动能源转型，发展可再生能源和电动汽车成为趋势。</a:t>
            </a:r>
          </a:p>
          <a:p>
            <a:pPr marL="742950" lvl="1" indent="-285750">
              <a:buFont typeface="Arial" panose="020B0604020202020204" pitchFamily="34" charset="0"/>
              <a:buChar char="•"/>
            </a:pPr>
            <a:r>
              <a:rPr lang="zh-CN" altLang="en-US" sz="2000" dirty="0"/>
              <a:t>铜是电力传输和电动汽车的关键金属材料，需求量大。</a:t>
            </a:r>
          </a:p>
          <a:p>
            <a:pPr marL="742950" lvl="1" indent="-285750">
              <a:buFont typeface="Arial" panose="020B0604020202020204" pitchFamily="34" charset="0"/>
              <a:buChar char="•"/>
            </a:pPr>
            <a:r>
              <a:rPr lang="zh-CN" altLang="en-US" sz="2000" dirty="0"/>
              <a:t>主要产铜国（如智利、秘鲁）可能面临矿山老化、品位下降等问题，新增矿山开发周期长且难度增加。</a:t>
            </a:r>
          </a:p>
          <a:p>
            <a:pPr>
              <a:buFont typeface="Arial" panose="020B0604020202020204" pitchFamily="34" charset="0"/>
              <a:buChar char="•"/>
            </a:pPr>
            <a:r>
              <a:rPr lang="zh-CN" altLang="en-US" sz="2400" b="1" dirty="0"/>
              <a:t>演绎 </a:t>
            </a:r>
            <a:r>
              <a:rPr lang="en-US" altLang="zh-CN" sz="2400" b="1" dirty="0"/>
              <a:t>(</a:t>
            </a:r>
            <a:r>
              <a:rPr lang="zh-CN" altLang="en-US" sz="2400" b="1" dirty="0"/>
              <a:t>推导</a:t>
            </a:r>
            <a:r>
              <a:rPr lang="en-US" altLang="zh-CN" sz="2400" b="1" dirty="0"/>
              <a:t>):</a:t>
            </a:r>
            <a:endParaRPr lang="zh-CN" altLang="en-US" sz="2400" dirty="0"/>
          </a:p>
          <a:p>
            <a:pPr marL="742950" lvl="1" indent="-285750">
              <a:buFont typeface="Arial" panose="020B0604020202020204" pitchFamily="34" charset="0"/>
              <a:buChar char="•"/>
            </a:pPr>
            <a:r>
              <a:rPr lang="zh-CN" altLang="en-US" sz="2000" dirty="0"/>
              <a:t>能源转型和电动汽车发展将持续</a:t>
            </a:r>
            <a:r>
              <a:rPr lang="zh-CN" altLang="en-US" sz="2000" b="1" dirty="0"/>
              <a:t>增加</a:t>
            </a:r>
            <a:r>
              <a:rPr lang="zh-CN" altLang="en-US" sz="2000" dirty="0"/>
              <a:t>对铜的</a:t>
            </a:r>
            <a:r>
              <a:rPr lang="zh-CN" altLang="en-US" sz="2000" b="1" dirty="0"/>
              <a:t>长期需求</a:t>
            </a:r>
            <a:r>
              <a:rPr lang="zh-CN" altLang="en-US" sz="2000" dirty="0"/>
              <a:t>。</a:t>
            </a:r>
          </a:p>
          <a:p>
            <a:pPr marL="742950" lvl="1" indent="-285750">
              <a:buFont typeface="Arial" panose="020B0604020202020204" pitchFamily="34" charset="0"/>
              <a:buChar char="•"/>
            </a:pPr>
            <a:r>
              <a:rPr lang="zh-CN" altLang="en-US" sz="2000" dirty="0"/>
              <a:t>铜矿山的供应增长可能相对</a:t>
            </a:r>
            <a:r>
              <a:rPr lang="zh-CN" altLang="en-US" sz="2000" b="1" dirty="0"/>
              <a:t>缓慢</a:t>
            </a:r>
            <a:r>
              <a:rPr lang="zh-CN" altLang="en-US" sz="2000" dirty="0"/>
              <a:t>，甚至面临瓶颈。</a:t>
            </a:r>
          </a:p>
          <a:p>
            <a:pPr marL="742950" lvl="1" indent="-285750">
              <a:buFont typeface="Arial" panose="020B0604020202020204" pitchFamily="34" charset="0"/>
              <a:buChar char="•"/>
            </a:pPr>
            <a:r>
              <a:rPr lang="zh-CN" altLang="en-US" sz="2000" dirty="0"/>
              <a:t>长期来看，铜的供需格局可能趋于</a:t>
            </a:r>
            <a:r>
              <a:rPr lang="zh-CN" altLang="en-US" sz="2000" b="1" dirty="0"/>
              <a:t>紧张</a:t>
            </a:r>
            <a:r>
              <a:rPr lang="zh-CN" altLang="en-US" sz="2000" dirty="0"/>
              <a:t>，</a:t>
            </a:r>
            <a:r>
              <a:rPr lang="zh-CN" altLang="en-US" sz="2000" b="1" dirty="0"/>
              <a:t>价格中枢有望抬升</a:t>
            </a:r>
            <a:r>
              <a:rPr lang="zh-CN" altLang="en-US" sz="2000" dirty="0"/>
              <a:t>。</a:t>
            </a:r>
          </a:p>
          <a:p>
            <a:pPr>
              <a:buFont typeface="Arial" panose="020B0604020202020204" pitchFamily="34" charset="0"/>
              <a:buChar char="•"/>
            </a:pPr>
            <a:r>
              <a:rPr lang="zh-CN" altLang="en-US" sz="2400" b="1" dirty="0"/>
              <a:t>实例 </a:t>
            </a:r>
            <a:r>
              <a:rPr lang="en-US" altLang="zh-CN" sz="2400" b="1" dirty="0"/>
              <a:t>(</a:t>
            </a:r>
            <a:r>
              <a:rPr lang="zh-CN" altLang="en-US" sz="2400" b="1" dirty="0"/>
              <a:t>验证</a:t>
            </a:r>
            <a:r>
              <a:rPr lang="en-US" altLang="zh-CN" sz="2400" b="1" dirty="0"/>
              <a:t>):</a:t>
            </a:r>
            <a:endParaRPr lang="zh-CN" altLang="en-US" sz="2400" dirty="0"/>
          </a:p>
          <a:p>
            <a:pPr marL="742950" lvl="1" indent="-285750">
              <a:buFont typeface="Arial" panose="020B0604020202020204" pitchFamily="34" charset="0"/>
              <a:buChar char="•"/>
            </a:pPr>
            <a:r>
              <a:rPr lang="zh-CN" altLang="en-US" sz="2000" dirty="0"/>
              <a:t>近年来，受益于全球绿色能源转型预期，铜价整体呈现上涨趋势，虽然短期内可能受到经济周期波动影响，但长期来看，需求支撑强劲。一些分析师也预测，未来几年铜市场可能面临供应短缺。</a:t>
            </a:r>
          </a:p>
          <a:p>
            <a:endParaRPr lang="en-US" sz="3200" dirty="0"/>
          </a:p>
        </p:txBody>
      </p:sp>
    </p:spTree>
    <p:extLst>
      <p:ext uri="{BB962C8B-B14F-4D97-AF65-F5344CB8AC3E}">
        <p14:creationId xmlns:p14="http://schemas.microsoft.com/office/powerpoint/2010/main" val="30333575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091B8A-51FE-CF32-647E-160A6A49ACAD}"/>
              </a:ext>
            </a:extLst>
          </p:cNvPr>
          <p:cNvSpPr>
            <a:spLocks noGrp="1"/>
          </p:cNvSpPr>
          <p:nvPr>
            <p:ph type="title"/>
          </p:nvPr>
        </p:nvSpPr>
        <p:spPr/>
        <p:txBody>
          <a:bodyPr/>
          <a:lstStyle/>
          <a:p>
            <a:r>
              <a:rPr lang="zh-CN" altLang="en-US" dirty="0"/>
              <a:t>对黑色商品的影响 </a:t>
            </a:r>
            <a:r>
              <a:rPr lang="en-US" altLang="zh-CN" dirty="0"/>
              <a:t>(</a:t>
            </a:r>
            <a:r>
              <a:rPr lang="zh-CN" altLang="en-US" dirty="0"/>
              <a:t>以钢铁为例</a:t>
            </a:r>
            <a:r>
              <a:rPr lang="en-US" altLang="zh-CN" dirty="0"/>
              <a:t>)</a:t>
            </a:r>
            <a:endParaRPr lang="en-US" dirty="0"/>
          </a:p>
        </p:txBody>
      </p:sp>
      <p:sp>
        <p:nvSpPr>
          <p:cNvPr id="3" name="文本占位符 2">
            <a:extLst>
              <a:ext uri="{FF2B5EF4-FFF2-40B4-BE49-F238E27FC236}">
                <a16:creationId xmlns:a16="http://schemas.microsoft.com/office/drawing/2014/main" id="{ECB1511C-A8BB-F3F3-68E9-1AF178BD829A}"/>
              </a:ext>
            </a:extLst>
          </p:cNvPr>
          <p:cNvSpPr>
            <a:spLocks noGrp="1"/>
          </p:cNvSpPr>
          <p:nvPr>
            <p:ph type="body" idx="13"/>
          </p:nvPr>
        </p:nvSpPr>
        <p:spPr/>
        <p:txBody>
          <a:bodyPr/>
          <a:lstStyle/>
          <a:p>
            <a:endParaRPr lang="en-US"/>
          </a:p>
        </p:txBody>
      </p:sp>
      <p:sp>
        <p:nvSpPr>
          <p:cNvPr id="4" name="内容占位符 3">
            <a:extLst>
              <a:ext uri="{FF2B5EF4-FFF2-40B4-BE49-F238E27FC236}">
                <a16:creationId xmlns:a16="http://schemas.microsoft.com/office/drawing/2014/main" id="{F21142BE-7D3D-C1A6-DD45-218B31B17650}"/>
              </a:ext>
            </a:extLst>
          </p:cNvPr>
          <p:cNvSpPr>
            <a:spLocks noGrp="1"/>
          </p:cNvSpPr>
          <p:nvPr>
            <p:ph idx="1"/>
          </p:nvPr>
        </p:nvSpPr>
        <p:spPr>
          <a:xfrm>
            <a:off x="138616" y="1052736"/>
            <a:ext cx="11914768" cy="4518977"/>
          </a:xfrm>
        </p:spPr>
        <p:txBody>
          <a:bodyPr/>
          <a:lstStyle/>
          <a:p>
            <a:pPr>
              <a:buFont typeface="Arial" panose="020B0604020202020204" pitchFamily="34" charset="0"/>
              <a:buChar char="•"/>
            </a:pPr>
            <a:r>
              <a:rPr lang="zh-CN" altLang="en-US" b="1" dirty="0"/>
              <a:t>前提 </a:t>
            </a:r>
            <a:r>
              <a:rPr lang="en-US" altLang="zh-CN" b="1" dirty="0"/>
              <a:t>(</a:t>
            </a:r>
            <a:r>
              <a:rPr lang="zh-CN" altLang="en-US" b="1" dirty="0"/>
              <a:t>原因</a:t>
            </a:r>
            <a:r>
              <a:rPr lang="en-US" altLang="zh-CN" b="1" dirty="0"/>
              <a:t>):</a:t>
            </a:r>
            <a:endParaRPr lang="zh-CN" altLang="en-US" dirty="0"/>
          </a:p>
          <a:p>
            <a:pPr marL="742950" lvl="1" indent="-285750">
              <a:buFont typeface="Arial" panose="020B0604020202020204" pitchFamily="34" charset="0"/>
              <a:buChar char="•"/>
            </a:pPr>
            <a:r>
              <a:rPr lang="zh-CN" altLang="en-US" dirty="0"/>
              <a:t>全球经济增长，尤其是一些发展中国家基础设施建设需求旺盛。</a:t>
            </a:r>
          </a:p>
          <a:p>
            <a:pPr marL="742950" lvl="1" indent="-285750">
              <a:buFont typeface="Arial" panose="020B0604020202020204" pitchFamily="34" charset="0"/>
              <a:buChar char="•"/>
            </a:pPr>
            <a:r>
              <a:rPr lang="zh-CN" altLang="en-US" dirty="0"/>
              <a:t>钢铁是基础设施建设和制造业的基础材料。</a:t>
            </a:r>
          </a:p>
          <a:p>
            <a:pPr marL="742950" lvl="1" indent="-285750">
              <a:buFont typeface="Arial" panose="020B0604020202020204" pitchFamily="34" charset="0"/>
              <a:buChar char="•"/>
            </a:pPr>
            <a:r>
              <a:rPr lang="zh-CN" altLang="en-US" dirty="0"/>
              <a:t>部分国家或地区可能出于环保考虑，限制钢铁产能扩张，甚至压减产量。</a:t>
            </a:r>
          </a:p>
          <a:p>
            <a:pPr>
              <a:buFont typeface="Arial" panose="020B0604020202020204" pitchFamily="34" charset="0"/>
              <a:buChar char="•"/>
            </a:pPr>
            <a:r>
              <a:rPr lang="zh-CN" altLang="en-US" b="1" dirty="0"/>
              <a:t>演绎 </a:t>
            </a:r>
            <a:r>
              <a:rPr lang="en-US" altLang="zh-CN" b="1" dirty="0"/>
              <a:t>(</a:t>
            </a:r>
            <a:r>
              <a:rPr lang="zh-CN" altLang="en-US" b="1" dirty="0"/>
              <a:t>推导</a:t>
            </a:r>
            <a:r>
              <a:rPr lang="en-US" altLang="zh-CN" b="1" dirty="0"/>
              <a:t>):</a:t>
            </a:r>
            <a:endParaRPr lang="zh-CN" altLang="en-US" dirty="0"/>
          </a:p>
          <a:p>
            <a:pPr marL="742950" lvl="1" indent="-285750">
              <a:buFont typeface="Arial" panose="020B0604020202020204" pitchFamily="34" charset="0"/>
              <a:buChar char="•"/>
            </a:pPr>
            <a:r>
              <a:rPr lang="zh-CN" altLang="en-US" dirty="0"/>
              <a:t>全球经济增长和基建需求将</a:t>
            </a:r>
            <a:r>
              <a:rPr lang="zh-CN" altLang="en-US" b="1" dirty="0"/>
              <a:t>增加</a:t>
            </a:r>
            <a:r>
              <a:rPr lang="zh-CN" altLang="en-US" dirty="0"/>
              <a:t>对钢铁的</a:t>
            </a:r>
            <a:r>
              <a:rPr lang="zh-CN" altLang="en-US" b="1" dirty="0"/>
              <a:t>需求</a:t>
            </a:r>
            <a:r>
              <a:rPr lang="zh-CN" altLang="en-US" dirty="0"/>
              <a:t>。</a:t>
            </a:r>
          </a:p>
          <a:p>
            <a:pPr marL="742950" lvl="1" indent="-285750">
              <a:buFont typeface="Arial" panose="020B0604020202020204" pitchFamily="34" charset="0"/>
              <a:buChar char="•"/>
            </a:pPr>
            <a:r>
              <a:rPr lang="zh-CN" altLang="en-US" dirty="0"/>
              <a:t>环保政策和产能限制可能</a:t>
            </a:r>
            <a:r>
              <a:rPr lang="zh-CN" altLang="en-US" b="1" dirty="0"/>
              <a:t>约束</a:t>
            </a:r>
            <a:r>
              <a:rPr lang="zh-CN" altLang="en-US" dirty="0"/>
              <a:t>钢铁的</a:t>
            </a:r>
            <a:r>
              <a:rPr lang="zh-CN" altLang="en-US" b="1" dirty="0"/>
              <a:t>供应增长</a:t>
            </a:r>
            <a:r>
              <a:rPr lang="zh-CN" altLang="en-US" dirty="0"/>
              <a:t>。</a:t>
            </a:r>
          </a:p>
          <a:p>
            <a:pPr marL="742950" lvl="1" indent="-285750">
              <a:buFont typeface="Arial" panose="020B0604020202020204" pitchFamily="34" charset="0"/>
              <a:buChar char="•"/>
            </a:pPr>
            <a:r>
              <a:rPr lang="zh-CN" altLang="en-US" dirty="0"/>
              <a:t>供需矛盾可能导致钢铁</a:t>
            </a:r>
            <a:r>
              <a:rPr lang="zh-CN" altLang="en-US" b="1" dirty="0"/>
              <a:t>价格波动</a:t>
            </a:r>
            <a:r>
              <a:rPr lang="zh-CN" altLang="en-US" dirty="0"/>
              <a:t>，但结构性去产能可能在中长期</a:t>
            </a:r>
            <a:r>
              <a:rPr lang="zh-CN" altLang="en-US" b="1" dirty="0"/>
              <a:t>支撑钢价</a:t>
            </a:r>
            <a:r>
              <a:rPr lang="zh-CN" altLang="en-US" dirty="0"/>
              <a:t>。</a:t>
            </a:r>
          </a:p>
          <a:p>
            <a:pPr>
              <a:buFont typeface="Arial" panose="020B0604020202020204" pitchFamily="34" charset="0"/>
              <a:buChar char="•"/>
            </a:pPr>
            <a:r>
              <a:rPr lang="zh-CN" altLang="en-US" b="1" dirty="0"/>
              <a:t>实例 </a:t>
            </a:r>
            <a:r>
              <a:rPr lang="en-US" altLang="zh-CN" b="1" dirty="0"/>
              <a:t>(</a:t>
            </a:r>
            <a:r>
              <a:rPr lang="zh-CN" altLang="en-US" b="1" dirty="0"/>
              <a:t>验证</a:t>
            </a:r>
            <a:r>
              <a:rPr lang="en-US" altLang="zh-CN" b="1" dirty="0"/>
              <a:t>):</a:t>
            </a:r>
            <a:endParaRPr lang="zh-CN" altLang="en-US" dirty="0"/>
          </a:p>
          <a:p>
            <a:pPr marL="742950" lvl="1" indent="-285750">
              <a:buFont typeface="Arial" panose="020B0604020202020204" pitchFamily="34" charset="0"/>
              <a:buChar char="•"/>
            </a:pPr>
            <a:r>
              <a:rPr lang="zh-CN" altLang="en-US" dirty="0"/>
              <a:t>近年来，全球钢铁需求保持增长，同时中国等主要产钢国实施供给侧改革和环保限产，钢铁价格出现阶段性上涨。但钢铁价格也受到宏观经济波动和房地产市场的影响，呈现周期性特征。</a:t>
            </a:r>
          </a:p>
          <a:p>
            <a:endParaRPr lang="en-US" dirty="0"/>
          </a:p>
        </p:txBody>
      </p:sp>
    </p:spTree>
    <p:extLst>
      <p:ext uri="{BB962C8B-B14F-4D97-AF65-F5344CB8AC3E}">
        <p14:creationId xmlns:p14="http://schemas.microsoft.com/office/powerpoint/2010/main" val="32623331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6F87CC-88AA-1AAA-53FA-B1D7F0052C70}"/>
              </a:ext>
            </a:extLst>
          </p:cNvPr>
          <p:cNvSpPr>
            <a:spLocks noGrp="1"/>
          </p:cNvSpPr>
          <p:nvPr>
            <p:ph type="title"/>
          </p:nvPr>
        </p:nvSpPr>
        <p:spPr/>
        <p:txBody>
          <a:bodyPr/>
          <a:lstStyle/>
          <a:p>
            <a:r>
              <a:rPr lang="zh-CN" altLang="en-US" dirty="0"/>
              <a:t>什么是研究方法论？</a:t>
            </a:r>
            <a:endParaRPr lang="en-US" dirty="0"/>
          </a:p>
        </p:txBody>
      </p:sp>
      <p:sp>
        <p:nvSpPr>
          <p:cNvPr id="3" name="文本占位符 2">
            <a:extLst>
              <a:ext uri="{FF2B5EF4-FFF2-40B4-BE49-F238E27FC236}">
                <a16:creationId xmlns:a16="http://schemas.microsoft.com/office/drawing/2014/main" id="{4DEEA2CC-5B78-28B8-F9D2-5D049E8A0CA3}"/>
              </a:ext>
            </a:extLst>
          </p:cNvPr>
          <p:cNvSpPr>
            <a:spLocks noGrp="1"/>
          </p:cNvSpPr>
          <p:nvPr>
            <p:ph type="body" idx="13"/>
          </p:nvPr>
        </p:nvSpPr>
        <p:spPr/>
        <p:txBody>
          <a:bodyPr/>
          <a:lstStyle/>
          <a:p>
            <a:endParaRPr lang="en-US"/>
          </a:p>
        </p:txBody>
      </p:sp>
      <p:sp>
        <p:nvSpPr>
          <p:cNvPr id="4" name="内容占位符 3">
            <a:extLst>
              <a:ext uri="{FF2B5EF4-FFF2-40B4-BE49-F238E27FC236}">
                <a16:creationId xmlns:a16="http://schemas.microsoft.com/office/drawing/2014/main" id="{FDE94F3A-8ADE-6D72-EEC5-9357BC0D4034}"/>
              </a:ext>
            </a:extLst>
          </p:cNvPr>
          <p:cNvSpPr>
            <a:spLocks noGrp="1"/>
          </p:cNvSpPr>
          <p:nvPr>
            <p:ph idx="1"/>
          </p:nvPr>
        </p:nvSpPr>
        <p:spPr/>
        <p:txBody>
          <a:bodyPr/>
          <a:lstStyle/>
          <a:p>
            <a:r>
              <a:rPr lang="zh-CN" altLang="en-US" dirty="0"/>
              <a:t>研究：</a:t>
            </a:r>
            <a:endParaRPr lang="en-US" altLang="zh-CN" dirty="0"/>
          </a:p>
          <a:p>
            <a:pPr lvl="1"/>
            <a:r>
              <a:rPr lang="zh-CN" altLang="en-US" dirty="0"/>
              <a:t>定义：指通过系统的方法和步骤，对某一特定问题或现象进行深入探讨和分析，以获得新的知识或理解，借助知识和理解，解决最终的问题。</a:t>
            </a:r>
            <a:endParaRPr lang="en-US" altLang="zh-CN" dirty="0"/>
          </a:p>
          <a:p>
            <a:pPr lvl="1"/>
            <a:r>
              <a:rPr lang="zh-CN" altLang="en-US" dirty="0"/>
              <a:t>内涵：</a:t>
            </a:r>
            <a:endParaRPr lang="en-US" altLang="zh-CN" dirty="0"/>
          </a:p>
          <a:p>
            <a:pPr lvl="2"/>
            <a:r>
              <a:rPr lang="zh-CN" altLang="en-US" dirty="0"/>
              <a:t>目的</a:t>
            </a:r>
            <a:endParaRPr lang="en-US" altLang="zh-CN" dirty="0"/>
          </a:p>
          <a:p>
            <a:pPr lvl="2"/>
            <a:r>
              <a:rPr lang="zh-CN" altLang="en-US" dirty="0"/>
              <a:t>系统</a:t>
            </a:r>
            <a:endParaRPr lang="en-US" altLang="zh-CN" dirty="0"/>
          </a:p>
          <a:p>
            <a:pPr lvl="2"/>
            <a:r>
              <a:rPr lang="zh-CN" altLang="en-US" dirty="0"/>
              <a:t>创新</a:t>
            </a:r>
            <a:endParaRPr lang="en-US" altLang="zh-CN" dirty="0"/>
          </a:p>
          <a:p>
            <a:pPr lvl="2"/>
            <a:r>
              <a:rPr lang="zh-CN" altLang="en-US" dirty="0"/>
              <a:t>严谨</a:t>
            </a:r>
            <a:endParaRPr lang="en-US" altLang="zh-CN" dirty="0"/>
          </a:p>
          <a:p>
            <a:pPr lvl="1"/>
            <a:r>
              <a:rPr lang="zh-CN" altLang="en-US" dirty="0"/>
              <a:t>外延：</a:t>
            </a:r>
            <a:endParaRPr lang="en-US" altLang="zh-CN" dirty="0"/>
          </a:p>
          <a:p>
            <a:pPr lvl="2"/>
            <a:r>
              <a:rPr lang="zh-CN" altLang="en-US" dirty="0"/>
              <a:t>对象</a:t>
            </a:r>
            <a:endParaRPr lang="en-US" altLang="zh-CN" dirty="0"/>
          </a:p>
          <a:p>
            <a:pPr lvl="2"/>
            <a:r>
              <a:rPr lang="zh-CN" altLang="en-US" dirty="0"/>
              <a:t>方法</a:t>
            </a:r>
            <a:endParaRPr lang="en-US" altLang="zh-CN" dirty="0"/>
          </a:p>
          <a:p>
            <a:pPr lvl="2"/>
            <a:r>
              <a:rPr lang="zh-CN" altLang="en-US" dirty="0"/>
              <a:t>领域</a:t>
            </a:r>
            <a:endParaRPr lang="en-US" altLang="zh-CN" dirty="0"/>
          </a:p>
          <a:p>
            <a:pPr lvl="2"/>
            <a:r>
              <a:rPr lang="zh-CN" altLang="en-US" dirty="0"/>
              <a:t>成果</a:t>
            </a:r>
            <a:endParaRPr lang="en-US" dirty="0"/>
          </a:p>
        </p:txBody>
      </p:sp>
      <p:graphicFrame>
        <p:nvGraphicFramePr>
          <p:cNvPr id="6" name="内容占位符 5">
            <a:extLst>
              <a:ext uri="{FF2B5EF4-FFF2-40B4-BE49-F238E27FC236}">
                <a16:creationId xmlns:a16="http://schemas.microsoft.com/office/drawing/2014/main" id="{36A5AA22-4934-C2D8-F195-3C03A047F68C}"/>
              </a:ext>
            </a:extLst>
          </p:cNvPr>
          <p:cNvGraphicFramePr>
            <a:graphicFrameLocks noGrp="1"/>
          </p:cNvGraphicFramePr>
          <p:nvPr>
            <p:ph idx="14"/>
            <p:extLst>
              <p:ext uri="{D42A27DB-BD31-4B8C-83A1-F6EECF244321}">
                <p14:modId xmlns:p14="http://schemas.microsoft.com/office/powerpoint/2010/main" val="385690461"/>
              </p:ext>
            </p:extLst>
          </p:nvPr>
        </p:nvGraphicFramePr>
        <p:xfrm>
          <a:off x="6137275" y="709613"/>
          <a:ext cx="5916613" cy="560546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6687289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76E4D1-073B-6174-9270-38996ABE7334}"/>
              </a:ext>
            </a:extLst>
          </p:cNvPr>
          <p:cNvSpPr>
            <a:spLocks noGrp="1"/>
          </p:cNvSpPr>
          <p:nvPr>
            <p:ph type="title"/>
          </p:nvPr>
        </p:nvSpPr>
        <p:spPr/>
        <p:txBody>
          <a:bodyPr/>
          <a:lstStyle/>
          <a:p>
            <a:r>
              <a:rPr lang="zh-CN" altLang="en-US" dirty="0"/>
              <a:t>供给侧改革下螺纹价格翻倍（</a:t>
            </a:r>
            <a:r>
              <a:rPr lang="en-US" altLang="zh-CN" dirty="0"/>
              <a:t>2016</a:t>
            </a:r>
            <a:r>
              <a:rPr lang="zh-CN" altLang="en-US" dirty="0"/>
              <a:t>）</a:t>
            </a:r>
            <a:endParaRPr lang="en-US" dirty="0"/>
          </a:p>
        </p:txBody>
      </p:sp>
      <p:sp>
        <p:nvSpPr>
          <p:cNvPr id="3" name="文本占位符 2">
            <a:extLst>
              <a:ext uri="{FF2B5EF4-FFF2-40B4-BE49-F238E27FC236}">
                <a16:creationId xmlns:a16="http://schemas.microsoft.com/office/drawing/2014/main" id="{64371C67-3E4A-70D1-28BA-33C829D47C3A}"/>
              </a:ext>
            </a:extLst>
          </p:cNvPr>
          <p:cNvSpPr>
            <a:spLocks noGrp="1"/>
          </p:cNvSpPr>
          <p:nvPr>
            <p:ph type="body" idx="13"/>
          </p:nvPr>
        </p:nvSpPr>
        <p:spPr/>
        <p:txBody>
          <a:bodyPr/>
          <a:lstStyle/>
          <a:p>
            <a:endParaRPr lang="en-US"/>
          </a:p>
        </p:txBody>
      </p:sp>
      <p:pic>
        <p:nvPicPr>
          <p:cNvPr id="6" name="内容占位符 5">
            <a:extLst>
              <a:ext uri="{FF2B5EF4-FFF2-40B4-BE49-F238E27FC236}">
                <a16:creationId xmlns:a16="http://schemas.microsoft.com/office/drawing/2014/main" id="{8B2C180F-1DE4-207C-A1FA-64788263E2C4}"/>
              </a:ext>
            </a:extLst>
          </p:cNvPr>
          <p:cNvPicPr>
            <a:picLocks noGrp="1" noChangeAspect="1"/>
          </p:cNvPicPr>
          <p:nvPr>
            <p:ph idx="1"/>
          </p:nvPr>
        </p:nvPicPr>
        <p:blipFill>
          <a:blip r:embed="rId2"/>
          <a:stretch>
            <a:fillRect/>
          </a:stretch>
        </p:blipFill>
        <p:spPr>
          <a:xfrm>
            <a:off x="927328" y="709613"/>
            <a:ext cx="10337344" cy="5605462"/>
          </a:xfrm>
        </p:spPr>
      </p:pic>
    </p:spTree>
    <p:extLst>
      <p:ext uri="{BB962C8B-B14F-4D97-AF65-F5344CB8AC3E}">
        <p14:creationId xmlns:p14="http://schemas.microsoft.com/office/powerpoint/2010/main" val="8088848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02FDDA-E0AD-823A-8E78-FD9336FC5B2B}"/>
              </a:ext>
            </a:extLst>
          </p:cNvPr>
          <p:cNvSpPr>
            <a:spLocks noGrp="1"/>
          </p:cNvSpPr>
          <p:nvPr>
            <p:ph type="title"/>
          </p:nvPr>
        </p:nvSpPr>
        <p:spPr/>
        <p:txBody>
          <a:bodyPr/>
          <a:lstStyle/>
          <a:p>
            <a:r>
              <a:rPr lang="zh-CN" altLang="en-US" b="1" dirty="0"/>
              <a:t>对软商品的影响 </a:t>
            </a:r>
            <a:r>
              <a:rPr lang="en-US" altLang="zh-CN" b="1" dirty="0"/>
              <a:t>(</a:t>
            </a:r>
            <a:r>
              <a:rPr lang="zh-CN" altLang="en-US" b="1" dirty="0"/>
              <a:t>以咖啡为例</a:t>
            </a:r>
            <a:r>
              <a:rPr lang="en-US" altLang="zh-CN" b="1" dirty="0"/>
              <a:t>)</a:t>
            </a:r>
            <a:endParaRPr lang="en-US" dirty="0"/>
          </a:p>
        </p:txBody>
      </p:sp>
      <p:sp>
        <p:nvSpPr>
          <p:cNvPr id="3" name="文本占位符 2">
            <a:extLst>
              <a:ext uri="{FF2B5EF4-FFF2-40B4-BE49-F238E27FC236}">
                <a16:creationId xmlns:a16="http://schemas.microsoft.com/office/drawing/2014/main" id="{F9AA739C-1ADA-EDB3-5FC3-24BE59187AC3}"/>
              </a:ext>
            </a:extLst>
          </p:cNvPr>
          <p:cNvSpPr>
            <a:spLocks noGrp="1"/>
          </p:cNvSpPr>
          <p:nvPr>
            <p:ph type="body" idx="13"/>
          </p:nvPr>
        </p:nvSpPr>
        <p:spPr/>
        <p:txBody>
          <a:bodyPr/>
          <a:lstStyle/>
          <a:p>
            <a:endParaRPr lang="en-US"/>
          </a:p>
        </p:txBody>
      </p:sp>
      <p:sp>
        <p:nvSpPr>
          <p:cNvPr id="4" name="内容占位符 3">
            <a:extLst>
              <a:ext uri="{FF2B5EF4-FFF2-40B4-BE49-F238E27FC236}">
                <a16:creationId xmlns:a16="http://schemas.microsoft.com/office/drawing/2014/main" id="{497CAD87-33EE-5565-CB55-698AEB2D0D9E}"/>
              </a:ext>
            </a:extLst>
          </p:cNvPr>
          <p:cNvSpPr>
            <a:spLocks noGrp="1"/>
          </p:cNvSpPr>
          <p:nvPr>
            <p:ph idx="1"/>
          </p:nvPr>
        </p:nvSpPr>
        <p:spPr/>
        <p:txBody>
          <a:bodyPr>
            <a:normAutofit/>
          </a:bodyPr>
          <a:lstStyle/>
          <a:p>
            <a:pPr>
              <a:buFont typeface="Arial" panose="020B0604020202020204" pitchFamily="34" charset="0"/>
              <a:buChar char="•"/>
            </a:pPr>
            <a:r>
              <a:rPr lang="zh-CN" altLang="en-US" sz="2400" b="1" dirty="0"/>
              <a:t>前提 </a:t>
            </a:r>
            <a:r>
              <a:rPr lang="en-US" altLang="zh-CN" sz="2400" b="1" dirty="0"/>
              <a:t>(</a:t>
            </a:r>
            <a:r>
              <a:rPr lang="zh-CN" altLang="en-US" sz="2400" b="1" dirty="0"/>
              <a:t>原因</a:t>
            </a:r>
            <a:r>
              <a:rPr lang="en-US" altLang="zh-CN" sz="2400" b="1" dirty="0"/>
              <a:t>):</a:t>
            </a:r>
            <a:endParaRPr lang="zh-CN" altLang="en-US" sz="2400" dirty="0"/>
          </a:p>
          <a:p>
            <a:pPr marL="742950" lvl="1" indent="-285750">
              <a:buFont typeface="Arial" panose="020B0604020202020204" pitchFamily="34" charset="0"/>
              <a:buChar char="•"/>
            </a:pPr>
            <a:r>
              <a:rPr lang="zh-CN" altLang="en-US" sz="2000" dirty="0"/>
              <a:t>全球气候变化日益加剧，极端天气事件（如干旱、霜冻）频繁发生。</a:t>
            </a:r>
          </a:p>
          <a:p>
            <a:pPr marL="742950" lvl="1" indent="-285750">
              <a:buFont typeface="Arial" panose="020B0604020202020204" pitchFamily="34" charset="0"/>
              <a:buChar char="•"/>
            </a:pPr>
            <a:r>
              <a:rPr lang="zh-CN" altLang="en-US" sz="2000" dirty="0"/>
              <a:t>咖啡豆主要产区（如巴西、越南）容易受到极端天气影响。</a:t>
            </a:r>
          </a:p>
          <a:p>
            <a:pPr marL="742950" lvl="1" indent="-285750">
              <a:buFont typeface="Arial" panose="020B0604020202020204" pitchFamily="34" charset="0"/>
              <a:buChar char="•"/>
            </a:pPr>
            <a:r>
              <a:rPr lang="zh-CN" altLang="en-US" sz="2000" dirty="0"/>
              <a:t>咖啡种植对气候条件敏感，不利天气可能导致咖啡豆减产。</a:t>
            </a:r>
          </a:p>
          <a:p>
            <a:pPr>
              <a:buFont typeface="Arial" panose="020B0604020202020204" pitchFamily="34" charset="0"/>
              <a:buChar char="•"/>
            </a:pPr>
            <a:r>
              <a:rPr lang="zh-CN" altLang="en-US" sz="2400" b="1" dirty="0"/>
              <a:t>演绎 </a:t>
            </a:r>
            <a:r>
              <a:rPr lang="en-US" altLang="zh-CN" sz="2400" b="1" dirty="0"/>
              <a:t>(</a:t>
            </a:r>
            <a:r>
              <a:rPr lang="zh-CN" altLang="en-US" sz="2400" b="1" dirty="0"/>
              <a:t>推导</a:t>
            </a:r>
            <a:r>
              <a:rPr lang="en-US" altLang="zh-CN" sz="2400" b="1" dirty="0"/>
              <a:t>):</a:t>
            </a:r>
            <a:endParaRPr lang="zh-CN" altLang="en-US" sz="2400" dirty="0"/>
          </a:p>
          <a:p>
            <a:pPr marL="742950" lvl="1" indent="-285750">
              <a:buFont typeface="Arial" panose="020B0604020202020204" pitchFamily="34" charset="0"/>
              <a:buChar char="•"/>
            </a:pPr>
            <a:r>
              <a:rPr lang="zh-CN" altLang="en-US" sz="2000" dirty="0"/>
              <a:t>极端天气可能</a:t>
            </a:r>
            <a:r>
              <a:rPr lang="zh-CN" altLang="en-US" sz="2000" b="1" dirty="0"/>
              <a:t>减少</a:t>
            </a:r>
            <a:r>
              <a:rPr lang="zh-CN" altLang="en-US" sz="2000" dirty="0"/>
              <a:t>咖啡豆的</a:t>
            </a:r>
            <a:r>
              <a:rPr lang="zh-CN" altLang="en-US" sz="2000" b="1" dirty="0"/>
              <a:t>供应</a:t>
            </a:r>
            <a:r>
              <a:rPr lang="zh-CN" altLang="en-US" sz="2000" dirty="0"/>
              <a:t>。</a:t>
            </a:r>
          </a:p>
          <a:p>
            <a:pPr marL="742950" lvl="1" indent="-285750">
              <a:buFont typeface="Arial" panose="020B0604020202020204" pitchFamily="34" charset="0"/>
              <a:buChar char="•"/>
            </a:pPr>
            <a:r>
              <a:rPr lang="zh-CN" altLang="en-US" sz="2000" dirty="0"/>
              <a:t>全球咖啡</a:t>
            </a:r>
            <a:r>
              <a:rPr lang="zh-CN" altLang="en-US" sz="2000" b="1" dirty="0"/>
              <a:t>需求</a:t>
            </a:r>
            <a:r>
              <a:rPr lang="zh-CN" altLang="en-US" sz="2000" dirty="0"/>
              <a:t>相对稳定，甚至随着新兴市场消费升级而</a:t>
            </a:r>
            <a:r>
              <a:rPr lang="zh-CN" altLang="en-US" sz="2000" b="1" dirty="0"/>
              <a:t>缓慢增长</a:t>
            </a:r>
            <a:r>
              <a:rPr lang="zh-CN" altLang="en-US" sz="2000" dirty="0"/>
              <a:t>。</a:t>
            </a:r>
          </a:p>
          <a:p>
            <a:pPr marL="742950" lvl="1" indent="-285750">
              <a:buFont typeface="Arial" panose="020B0604020202020204" pitchFamily="34" charset="0"/>
              <a:buChar char="•"/>
            </a:pPr>
            <a:r>
              <a:rPr lang="zh-CN" altLang="en-US" sz="2000" dirty="0"/>
              <a:t>供应减少而需求稳定或增长，可能导致咖啡豆</a:t>
            </a:r>
            <a:r>
              <a:rPr lang="zh-CN" altLang="en-US" sz="2000" b="1" dirty="0"/>
              <a:t>价格上涨</a:t>
            </a:r>
            <a:r>
              <a:rPr lang="zh-CN" altLang="en-US" sz="2000" dirty="0"/>
              <a:t>。</a:t>
            </a:r>
          </a:p>
          <a:p>
            <a:pPr>
              <a:buFont typeface="Arial" panose="020B0604020202020204" pitchFamily="34" charset="0"/>
              <a:buChar char="•"/>
            </a:pPr>
            <a:r>
              <a:rPr lang="zh-CN" altLang="en-US" sz="2400" b="1" dirty="0"/>
              <a:t>实例 </a:t>
            </a:r>
            <a:r>
              <a:rPr lang="en-US" altLang="zh-CN" sz="2400" b="1" dirty="0"/>
              <a:t>(</a:t>
            </a:r>
            <a:r>
              <a:rPr lang="zh-CN" altLang="en-US" sz="2400" b="1" dirty="0"/>
              <a:t>验证</a:t>
            </a:r>
            <a:r>
              <a:rPr lang="en-US" altLang="zh-CN" sz="2400" b="1" dirty="0"/>
              <a:t>):</a:t>
            </a:r>
            <a:endParaRPr lang="zh-CN" altLang="en-US" sz="2400" dirty="0"/>
          </a:p>
          <a:p>
            <a:pPr marL="742950" lvl="1" indent="-285750">
              <a:buFont typeface="Arial" panose="020B0604020202020204" pitchFamily="34" charset="0"/>
              <a:buChar char="•"/>
            </a:pPr>
            <a:r>
              <a:rPr lang="zh-CN" altLang="en-US" sz="2000" dirty="0"/>
              <a:t>近年来，巴西等主要咖啡产区多次遭受干旱和霜冻灾害，导致咖啡豆减产，国际咖啡期货价格也出现明显上涨。市场也普遍关注气候变化对咖啡等农产品长期供应的影响。</a:t>
            </a:r>
          </a:p>
          <a:p>
            <a:endParaRPr lang="en-US" sz="2400" dirty="0"/>
          </a:p>
        </p:txBody>
      </p:sp>
    </p:spTree>
    <p:extLst>
      <p:ext uri="{BB962C8B-B14F-4D97-AF65-F5344CB8AC3E}">
        <p14:creationId xmlns:p14="http://schemas.microsoft.com/office/powerpoint/2010/main" val="5273385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B73879-F8D7-309D-2BF7-402670C29A33}"/>
              </a:ext>
            </a:extLst>
          </p:cNvPr>
          <p:cNvSpPr>
            <a:spLocks noGrp="1"/>
          </p:cNvSpPr>
          <p:nvPr>
            <p:ph type="title"/>
          </p:nvPr>
        </p:nvSpPr>
        <p:spPr/>
        <p:txBody>
          <a:bodyPr/>
          <a:lstStyle/>
          <a:p>
            <a:r>
              <a:rPr lang="zh-CN" altLang="en-US" dirty="0"/>
              <a:t>异常天气下的咖啡价格飞扬</a:t>
            </a:r>
            <a:endParaRPr lang="en-US" dirty="0"/>
          </a:p>
        </p:txBody>
      </p:sp>
      <p:sp>
        <p:nvSpPr>
          <p:cNvPr id="3" name="文本占位符 2">
            <a:extLst>
              <a:ext uri="{FF2B5EF4-FFF2-40B4-BE49-F238E27FC236}">
                <a16:creationId xmlns:a16="http://schemas.microsoft.com/office/drawing/2014/main" id="{84E70243-E0FF-9590-605F-163BB57B29FF}"/>
              </a:ext>
            </a:extLst>
          </p:cNvPr>
          <p:cNvSpPr>
            <a:spLocks noGrp="1"/>
          </p:cNvSpPr>
          <p:nvPr>
            <p:ph type="body" idx="13"/>
          </p:nvPr>
        </p:nvSpPr>
        <p:spPr/>
        <p:txBody>
          <a:bodyPr/>
          <a:lstStyle/>
          <a:p>
            <a:endParaRPr lang="en-US"/>
          </a:p>
        </p:txBody>
      </p:sp>
      <p:pic>
        <p:nvPicPr>
          <p:cNvPr id="6" name="内容占位符 5">
            <a:extLst>
              <a:ext uri="{FF2B5EF4-FFF2-40B4-BE49-F238E27FC236}">
                <a16:creationId xmlns:a16="http://schemas.microsoft.com/office/drawing/2014/main" id="{11E6A5E2-81D2-9A9C-90BC-6DF626548A5D}"/>
              </a:ext>
            </a:extLst>
          </p:cNvPr>
          <p:cNvPicPr>
            <a:picLocks noGrp="1" noChangeAspect="1"/>
          </p:cNvPicPr>
          <p:nvPr>
            <p:ph idx="1"/>
          </p:nvPr>
        </p:nvPicPr>
        <p:blipFill>
          <a:blip r:embed="rId2"/>
          <a:stretch>
            <a:fillRect/>
          </a:stretch>
        </p:blipFill>
        <p:spPr>
          <a:xfrm>
            <a:off x="601862" y="709613"/>
            <a:ext cx="10988276" cy="5605462"/>
          </a:xfrm>
        </p:spPr>
      </p:pic>
    </p:spTree>
    <p:extLst>
      <p:ext uri="{BB962C8B-B14F-4D97-AF65-F5344CB8AC3E}">
        <p14:creationId xmlns:p14="http://schemas.microsoft.com/office/powerpoint/2010/main" val="40392716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0BB4A8-9B8A-4FC8-5EF9-E3A2AFEE1C6C}"/>
              </a:ext>
            </a:extLst>
          </p:cNvPr>
          <p:cNvSpPr>
            <a:spLocks noGrp="1"/>
          </p:cNvSpPr>
          <p:nvPr>
            <p:ph type="title"/>
          </p:nvPr>
        </p:nvSpPr>
        <p:spPr/>
        <p:txBody>
          <a:bodyPr/>
          <a:lstStyle/>
          <a:p>
            <a:r>
              <a:rPr lang="zh-CN" altLang="en-US" dirty="0"/>
              <a:t>演绎法：穷根究底</a:t>
            </a:r>
            <a:endParaRPr lang="en-US" dirty="0"/>
          </a:p>
        </p:txBody>
      </p:sp>
      <p:sp>
        <p:nvSpPr>
          <p:cNvPr id="3" name="文本占位符 2">
            <a:extLst>
              <a:ext uri="{FF2B5EF4-FFF2-40B4-BE49-F238E27FC236}">
                <a16:creationId xmlns:a16="http://schemas.microsoft.com/office/drawing/2014/main" id="{20B9CCBC-711B-DA63-86DF-0185ECDC7C06}"/>
              </a:ext>
            </a:extLst>
          </p:cNvPr>
          <p:cNvSpPr>
            <a:spLocks noGrp="1"/>
          </p:cNvSpPr>
          <p:nvPr>
            <p:ph type="body" idx="13"/>
          </p:nvPr>
        </p:nvSpPr>
        <p:spPr/>
        <p:txBody>
          <a:bodyPr/>
          <a:lstStyle/>
          <a:p>
            <a:endParaRPr lang="en-US"/>
          </a:p>
        </p:txBody>
      </p:sp>
      <p:graphicFrame>
        <p:nvGraphicFramePr>
          <p:cNvPr id="6" name="内容占位符 5">
            <a:extLst>
              <a:ext uri="{FF2B5EF4-FFF2-40B4-BE49-F238E27FC236}">
                <a16:creationId xmlns:a16="http://schemas.microsoft.com/office/drawing/2014/main" id="{394E3C0B-7E43-B71A-F926-C91C16E96894}"/>
              </a:ext>
            </a:extLst>
          </p:cNvPr>
          <p:cNvGraphicFramePr>
            <a:graphicFrameLocks noGrp="1"/>
          </p:cNvGraphicFramePr>
          <p:nvPr>
            <p:ph idx="1"/>
            <p:extLst>
              <p:ext uri="{D42A27DB-BD31-4B8C-83A1-F6EECF244321}">
                <p14:modId xmlns:p14="http://schemas.microsoft.com/office/powerpoint/2010/main" val="442483238"/>
              </p:ext>
            </p:extLst>
          </p:nvPr>
        </p:nvGraphicFramePr>
        <p:xfrm>
          <a:off x="138616" y="710223"/>
          <a:ext cx="5915439" cy="560519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7" name="内容占位符 6">
            <a:extLst>
              <a:ext uri="{FF2B5EF4-FFF2-40B4-BE49-F238E27FC236}">
                <a16:creationId xmlns:a16="http://schemas.microsoft.com/office/drawing/2014/main" id="{9BF664AB-6EC9-8730-EB54-3DB7A0E485F8}"/>
              </a:ext>
            </a:extLst>
          </p:cNvPr>
          <p:cNvGraphicFramePr>
            <a:graphicFrameLocks noGrp="1"/>
          </p:cNvGraphicFramePr>
          <p:nvPr>
            <p:ph idx="14"/>
            <p:extLst>
              <p:ext uri="{D42A27DB-BD31-4B8C-83A1-F6EECF244321}">
                <p14:modId xmlns:p14="http://schemas.microsoft.com/office/powerpoint/2010/main" val="145032250"/>
              </p:ext>
            </p:extLst>
          </p:nvPr>
        </p:nvGraphicFramePr>
        <p:xfrm>
          <a:off x="6137275" y="709613"/>
          <a:ext cx="5916613" cy="5605462"/>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26409613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B042CCB-F15B-1051-19F6-C5197E768CAB}"/>
              </a:ext>
            </a:extLst>
          </p:cNvPr>
          <p:cNvSpPr>
            <a:spLocks noGrp="1"/>
          </p:cNvSpPr>
          <p:nvPr>
            <p:ph type="title"/>
          </p:nvPr>
        </p:nvSpPr>
        <p:spPr/>
        <p:txBody>
          <a:bodyPr/>
          <a:lstStyle/>
          <a:p>
            <a:r>
              <a:rPr lang="zh-CN" altLang="en-US" dirty="0"/>
              <a:t>演绎法的核心原则：</a:t>
            </a:r>
            <a:r>
              <a:rPr lang="zh-CN" altLang="en-US" sz="2000" b="1" i="0" dirty="0">
                <a:solidFill>
                  <a:srgbClr val="404040"/>
                </a:solidFill>
                <a:effectLst/>
                <a:latin typeface="Inter"/>
              </a:rPr>
              <a:t>从“是什么”到“为什么”的无限追问</a:t>
            </a:r>
            <a:endParaRPr lang="en-US" dirty="0"/>
          </a:p>
        </p:txBody>
      </p:sp>
      <p:sp>
        <p:nvSpPr>
          <p:cNvPr id="3" name="文本占位符 2">
            <a:extLst>
              <a:ext uri="{FF2B5EF4-FFF2-40B4-BE49-F238E27FC236}">
                <a16:creationId xmlns:a16="http://schemas.microsoft.com/office/drawing/2014/main" id="{C404FAC9-68D5-4CA2-14FC-5F0ECAE2248F}"/>
              </a:ext>
            </a:extLst>
          </p:cNvPr>
          <p:cNvSpPr>
            <a:spLocks noGrp="1"/>
          </p:cNvSpPr>
          <p:nvPr>
            <p:ph type="body" idx="13"/>
          </p:nvPr>
        </p:nvSpPr>
        <p:spPr/>
        <p:txBody>
          <a:bodyPr/>
          <a:lstStyle/>
          <a:p>
            <a:endParaRPr lang="en-US"/>
          </a:p>
        </p:txBody>
      </p:sp>
      <p:sp>
        <p:nvSpPr>
          <p:cNvPr id="4" name="内容占位符 3">
            <a:extLst>
              <a:ext uri="{FF2B5EF4-FFF2-40B4-BE49-F238E27FC236}">
                <a16:creationId xmlns:a16="http://schemas.microsoft.com/office/drawing/2014/main" id="{F7B1DCE6-DC56-833E-6737-D481C7070300}"/>
              </a:ext>
            </a:extLst>
          </p:cNvPr>
          <p:cNvSpPr>
            <a:spLocks noGrp="1"/>
          </p:cNvSpPr>
          <p:nvPr>
            <p:ph idx="1"/>
          </p:nvPr>
        </p:nvSpPr>
        <p:spPr>
          <a:xfrm>
            <a:off x="138616" y="710223"/>
            <a:ext cx="5525336" cy="5605191"/>
          </a:xfrm>
        </p:spPr>
        <p:txBody>
          <a:bodyPr/>
          <a:lstStyle/>
          <a:p>
            <a:r>
              <a:rPr lang="zh-CN" altLang="en-US" dirty="0"/>
              <a:t>演绎法的精髓在于逻辑链条的完整性，要求研究者从现象出发，通过反复追问“为什么”，逐层剥开问题的表象，直至触及根本驱动因素。</a:t>
            </a:r>
          </a:p>
        </p:txBody>
      </p:sp>
      <p:pic>
        <p:nvPicPr>
          <p:cNvPr id="6" name="图片 5">
            <a:extLst>
              <a:ext uri="{FF2B5EF4-FFF2-40B4-BE49-F238E27FC236}">
                <a16:creationId xmlns:a16="http://schemas.microsoft.com/office/drawing/2014/main" id="{F94C62CD-2B5C-A605-0741-68BCF03B0D6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42768" y="2276872"/>
            <a:ext cx="3717032" cy="3717032"/>
          </a:xfrm>
          <a:prstGeom prst="rect">
            <a:avLst/>
          </a:prstGeom>
        </p:spPr>
      </p:pic>
      <p:sp>
        <p:nvSpPr>
          <p:cNvPr id="8" name="文本框 7">
            <a:extLst>
              <a:ext uri="{FF2B5EF4-FFF2-40B4-BE49-F238E27FC236}">
                <a16:creationId xmlns:a16="http://schemas.microsoft.com/office/drawing/2014/main" id="{570742B1-F7C4-2E4F-64CB-B3C772D2983F}"/>
              </a:ext>
            </a:extLst>
          </p:cNvPr>
          <p:cNvSpPr txBox="1"/>
          <p:nvPr/>
        </p:nvSpPr>
        <p:spPr>
          <a:xfrm>
            <a:off x="6528050" y="2132856"/>
            <a:ext cx="4896542" cy="3046988"/>
          </a:xfrm>
          <a:prstGeom prst="rect">
            <a:avLst/>
          </a:prstGeom>
          <a:noFill/>
        </p:spPr>
        <p:txBody>
          <a:bodyPr wrap="square">
            <a:spAutoFit/>
          </a:bodyPr>
          <a:lstStyle/>
          <a:p>
            <a:r>
              <a:rPr lang="zh-CN" altLang="en-US" sz="2400" dirty="0"/>
              <a:t>核心逻辑：</a:t>
            </a:r>
          </a:p>
          <a:p>
            <a:pPr lvl="1"/>
            <a:r>
              <a:rPr lang="zh-CN" altLang="en-US" sz="2400" dirty="0"/>
              <a:t>拒绝表面答案：不满足于“库存高”的结论，而是追问“高库存背后的供需失衡如何形成”；</a:t>
            </a:r>
          </a:p>
          <a:p>
            <a:pPr lvl="1"/>
            <a:r>
              <a:rPr lang="zh-CN" altLang="en-US" sz="2400" dirty="0"/>
              <a:t>因果链验证：每个结论必须能向上追溯到一般性原理或已验证的规律。</a:t>
            </a:r>
            <a:endParaRPr lang="en-US" sz="2400" dirty="0"/>
          </a:p>
        </p:txBody>
      </p:sp>
    </p:spTree>
    <p:extLst>
      <p:ext uri="{BB962C8B-B14F-4D97-AF65-F5344CB8AC3E}">
        <p14:creationId xmlns:p14="http://schemas.microsoft.com/office/powerpoint/2010/main" val="36848580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625C8A-8CCD-F699-547E-3192E63695BB}"/>
              </a:ext>
            </a:extLst>
          </p:cNvPr>
          <p:cNvSpPr>
            <a:spLocks noGrp="1"/>
          </p:cNvSpPr>
          <p:nvPr>
            <p:ph type="title"/>
          </p:nvPr>
        </p:nvSpPr>
        <p:spPr/>
        <p:txBody>
          <a:bodyPr/>
          <a:lstStyle/>
          <a:p>
            <a:r>
              <a:rPr lang="zh-CN" altLang="en-US" dirty="0"/>
              <a:t>逆向法：排除一个方向的反向研究思路</a:t>
            </a:r>
            <a:endParaRPr lang="en-US" dirty="0"/>
          </a:p>
        </p:txBody>
      </p:sp>
      <p:sp>
        <p:nvSpPr>
          <p:cNvPr id="3" name="文本占位符 2">
            <a:extLst>
              <a:ext uri="{FF2B5EF4-FFF2-40B4-BE49-F238E27FC236}">
                <a16:creationId xmlns:a16="http://schemas.microsoft.com/office/drawing/2014/main" id="{3FDF996A-275B-1485-97AA-19CDFEAC89D2}"/>
              </a:ext>
            </a:extLst>
          </p:cNvPr>
          <p:cNvSpPr>
            <a:spLocks noGrp="1"/>
          </p:cNvSpPr>
          <p:nvPr>
            <p:ph type="body" idx="13"/>
          </p:nvPr>
        </p:nvSpPr>
        <p:spPr/>
        <p:txBody>
          <a:bodyPr/>
          <a:lstStyle/>
          <a:p>
            <a:endParaRPr lang="en-US"/>
          </a:p>
        </p:txBody>
      </p:sp>
      <p:sp>
        <p:nvSpPr>
          <p:cNvPr id="4" name="内容占位符 3">
            <a:extLst>
              <a:ext uri="{FF2B5EF4-FFF2-40B4-BE49-F238E27FC236}">
                <a16:creationId xmlns:a16="http://schemas.microsoft.com/office/drawing/2014/main" id="{1D49F1EA-4F60-17B0-6B5E-54684419DB0B}"/>
              </a:ext>
            </a:extLst>
          </p:cNvPr>
          <p:cNvSpPr>
            <a:spLocks noGrp="1"/>
          </p:cNvSpPr>
          <p:nvPr>
            <p:ph idx="1"/>
          </p:nvPr>
        </p:nvSpPr>
        <p:spPr/>
        <p:txBody>
          <a:bodyPr/>
          <a:lstStyle/>
          <a:p>
            <a:r>
              <a:rPr lang="zh-CN" altLang="en-US" dirty="0"/>
              <a:t>如果价格往一个不想要的方向发展，那么促使这个事件发生的原因可能是什么，要研究怎样才能排除掉这个事件的发生</a:t>
            </a:r>
            <a:endParaRPr lang="en-US" altLang="zh-CN" dirty="0"/>
          </a:p>
          <a:p>
            <a:r>
              <a:rPr lang="en-US" dirty="0"/>
              <a:t>2025</a:t>
            </a:r>
            <a:r>
              <a:rPr lang="zh-CN" altLang="en-US" dirty="0"/>
              <a:t>年不可能发生</a:t>
            </a:r>
            <a:r>
              <a:rPr lang="en-US" altLang="zh-CN" dirty="0"/>
              <a:t>2009</a:t>
            </a:r>
            <a:r>
              <a:rPr lang="zh-CN" altLang="en-US" dirty="0"/>
              <a:t>年的行情发展：</a:t>
            </a:r>
            <a:endParaRPr lang="en-US" altLang="zh-CN" dirty="0"/>
          </a:p>
          <a:p>
            <a:pPr lvl="1"/>
            <a:r>
              <a:rPr lang="zh-CN" altLang="en-US" dirty="0"/>
              <a:t>国储不可能在</a:t>
            </a:r>
            <a:r>
              <a:rPr lang="en-US" altLang="zh-CN" dirty="0"/>
              <a:t>2</a:t>
            </a:r>
            <a:r>
              <a:rPr lang="zh-CN" altLang="en-US" dirty="0"/>
              <a:t>万以上继续收储</a:t>
            </a:r>
            <a:endParaRPr lang="en-US" altLang="zh-CN" dirty="0"/>
          </a:p>
          <a:p>
            <a:pPr lvl="1"/>
            <a:r>
              <a:rPr lang="zh-CN" altLang="en-US" dirty="0"/>
              <a:t>印度不可能像</a:t>
            </a:r>
            <a:r>
              <a:rPr lang="en-US" altLang="zh-CN" dirty="0"/>
              <a:t>2009</a:t>
            </a:r>
            <a:r>
              <a:rPr lang="zh-CN" altLang="en-US" dirty="0"/>
              <a:t>年的中国，需求快速扩张</a:t>
            </a:r>
            <a:endParaRPr lang="en-US" dirty="0"/>
          </a:p>
        </p:txBody>
      </p:sp>
      <p:pic>
        <p:nvPicPr>
          <p:cNvPr id="6" name="图片 5">
            <a:extLst>
              <a:ext uri="{FF2B5EF4-FFF2-40B4-BE49-F238E27FC236}">
                <a16:creationId xmlns:a16="http://schemas.microsoft.com/office/drawing/2014/main" id="{6B183225-0245-C6B2-D95A-29CCBD0F51BC}"/>
              </a:ext>
            </a:extLst>
          </p:cNvPr>
          <p:cNvPicPr>
            <a:picLocks noChangeAspect="1"/>
          </p:cNvPicPr>
          <p:nvPr/>
        </p:nvPicPr>
        <p:blipFill>
          <a:blip r:embed="rId2"/>
          <a:stretch>
            <a:fillRect/>
          </a:stretch>
        </p:blipFill>
        <p:spPr>
          <a:xfrm>
            <a:off x="7098927" y="1556792"/>
            <a:ext cx="3961905" cy="1200000"/>
          </a:xfrm>
          <a:prstGeom prst="rect">
            <a:avLst/>
          </a:prstGeom>
        </p:spPr>
      </p:pic>
      <p:graphicFrame>
        <p:nvGraphicFramePr>
          <p:cNvPr id="7" name="图示 6">
            <a:extLst>
              <a:ext uri="{FF2B5EF4-FFF2-40B4-BE49-F238E27FC236}">
                <a16:creationId xmlns:a16="http://schemas.microsoft.com/office/drawing/2014/main" id="{F7CFC64C-C39B-FFF6-02C1-89D860BC3881}"/>
              </a:ext>
            </a:extLst>
          </p:cNvPr>
          <p:cNvGraphicFramePr/>
          <p:nvPr>
            <p:extLst>
              <p:ext uri="{D42A27DB-BD31-4B8C-83A1-F6EECF244321}">
                <p14:modId xmlns:p14="http://schemas.microsoft.com/office/powerpoint/2010/main" val="2747325210"/>
              </p:ext>
            </p:extLst>
          </p:nvPr>
        </p:nvGraphicFramePr>
        <p:xfrm>
          <a:off x="2567608" y="3390900"/>
          <a:ext cx="6512272" cy="285334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0915175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0B3DD8-57FD-FC3F-E260-5FA087F6DF71}"/>
              </a:ext>
            </a:extLst>
          </p:cNvPr>
          <p:cNvSpPr>
            <a:spLocks noGrp="1"/>
          </p:cNvSpPr>
          <p:nvPr>
            <p:ph type="title"/>
          </p:nvPr>
        </p:nvSpPr>
        <p:spPr/>
        <p:txBody>
          <a:bodyPr/>
          <a:lstStyle/>
          <a:p>
            <a:r>
              <a:rPr lang="zh-CN" altLang="en-US" dirty="0"/>
              <a:t>逆向法</a:t>
            </a:r>
            <a:endParaRPr lang="en-US" dirty="0"/>
          </a:p>
        </p:txBody>
      </p:sp>
      <p:sp>
        <p:nvSpPr>
          <p:cNvPr id="3" name="文本占位符 2">
            <a:extLst>
              <a:ext uri="{FF2B5EF4-FFF2-40B4-BE49-F238E27FC236}">
                <a16:creationId xmlns:a16="http://schemas.microsoft.com/office/drawing/2014/main" id="{5C23F95E-AA70-5A75-68E7-3918AAA09E5B}"/>
              </a:ext>
            </a:extLst>
          </p:cNvPr>
          <p:cNvSpPr>
            <a:spLocks noGrp="1"/>
          </p:cNvSpPr>
          <p:nvPr>
            <p:ph type="body" idx="13"/>
          </p:nvPr>
        </p:nvSpPr>
        <p:spPr/>
        <p:txBody>
          <a:bodyPr/>
          <a:lstStyle/>
          <a:p>
            <a:endParaRPr lang="en-US"/>
          </a:p>
        </p:txBody>
      </p:sp>
      <p:graphicFrame>
        <p:nvGraphicFramePr>
          <p:cNvPr id="10" name="内容占位符 9">
            <a:extLst>
              <a:ext uri="{FF2B5EF4-FFF2-40B4-BE49-F238E27FC236}">
                <a16:creationId xmlns:a16="http://schemas.microsoft.com/office/drawing/2014/main" id="{12D5CC48-5EDB-041E-EDCF-2F3BF320A868}"/>
              </a:ext>
            </a:extLst>
          </p:cNvPr>
          <p:cNvGraphicFramePr>
            <a:graphicFrameLocks noGrp="1"/>
          </p:cNvGraphicFramePr>
          <p:nvPr>
            <p:ph idx="1"/>
            <p:extLst>
              <p:ext uri="{D42A27DB-BD31-4B8C-83A1-F6EECF244321}">
                <p14:modId xmlns:p14="http://schemas.microsoft.com/office/powerpoint/2010/main" val="1377230614"/>
              </p:ext>
            </p:extLst>
          </p:nvPr>
        </p:nvGraphicFramePr>
        <p:xfrm>
          <a:off x="152400" y="963613"/>
          <a:ext cx="3857625" cy="55324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1" name="内容占位符 10">
            <a:extLst>
              <a:ext uri="{FF2B5EF4-FFF2-40B4-BE49-F238E27FC236}">
                <a16:creationId xmlns:a16="http://schemas.microsoft.com/office/drawing/2014/main" id="{143D1097-F14E-AE24-3864-37EECA57EC3B}"/>
              </a:ext>
            </a:extLst>
          </p:cNvPr>
          <p:cNvGraphicFramePr>
            <a:graphicFrameLocks noGrp="1"/>
          </p:cNvGraphicFramePr>
          <p:nvPr>
            <p:ph idx="14"/>
            <p:extLst>
              <p:ext uri="{D42A27DB-BD31-4B8C-83A1-F6EECF244321}">
                <p14:modId xmlns:p14="http://schemas.microsoft.com/office/powerpoint/2010/main" val="2482959597"/>
              </p:ext>
            </p:extLst>
          </p:nvPr>
        </p:nvGraphicFramePr>
        <p:xfrm>
          <a:off x="4179888" y="963613"/>
          <a:ext cx="3857625" cy="553243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12" name="内容占位符 11">
            <a:extLst>
              <a:ext uri="{FF2B5EF4-FFF2-40B4-BE49-F238E27FC236}">
                <a16:creationId xmlns:a16="http://schemas.microsoft.com/office/drawing/2014/main" id="{7E9DE957-4A3F-2DFF-0C1A-E472CC961C6D}"/>
              </a:ext>
            </a:extLst>
          </p:cNvPr>
          <p:cNvGraphicFramePr>
            <a:graphicFrameLocks noGrp="1"/>
          </p:cNvGraphicFramePr>
          <p:nvPr>
            <p:ph idx="15"/>
            <p:extLst>
              <p:ext uri="{D42A27DB-BD31-4B8C-83A1-F6EECF244321}">
                <p14:modId xmlns:p14="http://schemas.microsoft.com/office/powerpoint/2010/main" val="3380710026"/>
              </p:ext>
            </p:extLst>
          </p:nvPr>
        </p:nvGraphicFramePr>
        <p:xfrm>
          <a:off x="8207375" y="963613"/>
          <a:ext cx="3857625" cy="5532437"/>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
        <p:nvSpPr>
          <p:cNvPr id="7" name="文本占位符 6">
            <a:extLst>
              <a:ext uri="{FF2B5EF4-FFF2-40B4-BE49-F238E27FC236}">
                <a16:creationId xmlns:a16="http://schemas.microsoft.com/office/drawing/2014/main" id="{AAFB30CF-63D8-B748-426F-6828ACFF4986}"/>
              </a:ext>
            </a:extLst>
          </p:cNvPr>
          <p:cNvSpPr>
            <a:spLocks noGrp="1"/>
          </p:cNvSpPr>
          <p:nvPr>
            <p:ph type="body" sz="quarter" idx="38"/>
          </p:nvPr>
        </p:nvSpPr>
        <p:spPr/>
        <p:txBody>
          <a:bodyPr/>
          <a:lstStyle/>
          <a:p>
            <a:r>
              <a:rPr lang="zh-CN" altLang="en-US" dirty="0"/>
              <a:t>逻辑结构</a:t>
            </a:r>
            <a:endParaRPr lang="en-US" dirty="0"/>
          </a:p>
        </p:txBody>
      </p:sp>
      <p:sp>
        <p:nvSpPr>
          <p:cNvPr id="8" name="文本占位符 7">
            <a:extLst>
              <a:ext uri="{FF2B5EF4-FFF2-40B4-BE49-F238E27FC236}">
                <a16:creationId xmlns:a16="http://schemas.microsoft.com/office/drawing/2014/main" id="{DD072D32-0FA9-AF1C-1B8D-4237BCF8F82B}"/>
              </a:ext>
            </a:extLst>
          </p:cNvPr>
          <p:cNvSpPr>
            <a:spLocks noGrp="1"/>
          </p:cNvSpPr>
          <p:nvPr>
            <p:ph type="body" sz="quarter" idx="40"/>
          </p:nvPr>
        </p:nvSpPr>
        <p:spPr/>
        <p:txBody>
          <a:bodyPr/>
          <a:lstStyle/>
          <a:p>
            <a:r>
              <a:rPr lang="zh-CN" altLang="en-US" dirty="0"/>
              <a:t>实施步骤</a:t>
            </a:r>
            <a:endParaRPr lang="en-US" dirty="0"/>
          </a:p>
        </p:txBody>
      </p:sp>
      <p:sp>
        <p:nvSpPr>
          <p:cNvPr id="9" name="文本占位符 8">
            <a:extLst>
              <a:ext uri="{FF2B5EF4-FFF2-40B4-BE49-F238E27FC236}">
                <a16:creationId xmlns:a16="http://schemas.microsoft.com/office/drawing/2014/main" id="{00A80820-4858-50F6-5607-B27A982C906F}"/>
              </a:ext>
            </a:extLst>
          </p:cNvPr>
          <p:cNvSpPr>
            <a:spLocks noGrp="1"/>
          </p:cNvSpPr>
          <p:nvPr>
            <p:ph type="body" sz="quarter" idx="42"/>
          </p:nvPr>
        </p:nvSpPr>
        <p:spPr/>
        <p:txBody>
          <a:bodyPr/>
          <a:lstStyle/>
          <a:p>
            <a:r>
              <a:rPr lang="zh-CN" altLang="en-US" dirty="0"/>
              <a:t>核心优势</a:t>
            </a:r>
            <a:endParaRPr lang="en-US" dirty="0"/>
          </a:p>
        </p:txBody>
      </p:sp>
    </p:spTree>
    <p:extLst>
      <p:ext uri="{BB962C8B-B14F-4D97-AF65-F5344CB8AC3E}">
        <p14:creationId xmlns:p14="http://schemas.microsoft.com/office/powerpoint/2010/main" val="37846128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2A958C-3B61-E631-D0D8-40CD8C2CD14C}"/>
              </a:ext>
            </a:extLst>
          </p:cNvPr>
          <p:cNvSpPr>
            <a:spLocks noGrp="1"/>
          </p:cNvSpPr>
          <p:nvPr>
            <p:ph type="title"/>
          </p:nvPr>
        </p:nvSpPr>
        <p:spPr/>
        <p:txBody>
          <a:bodyPr/>
          <a:lstStyle/>
          <a:p>
            <a:r>
              <a:rPr lang="zh-CN" altLang="en-US" b="1" i="0" dirty="0">
                <a:solidFill>
                  <a:srgbClr val="000000"/>
                </a:solidFill>
                <a:effectLst/>
                <a:latin typeface="-apple-system"/>
              </a:rPr>
              <a:t>逆向法在金融分析中的具体应用案例</a:t>
            </a:r>
            <a:endParaRPr lang="en-US" dirty="0"/>
          </a:p>
        </p:txBody>
      </p:sp>
      <p:sp>
        <p:nvSpPr>
          <p:cNvPr id="3" name="文本占位符 2">
            <a:extLst>
              <a:ext uri="{FF2B5EF4-FFF2-40B4-BE49-F238E27FC236}">
                <a16:creationId xmlns:a16="http://schemas.microsoft.com/office/drawing/2014/main" id="{0211D071-8651-3A54-3CA3-CBF072D9F038}"/>
              </a:ext>
            </a:extLst>
          </p:cNvPr>
          <p:cNvSpPr>
            <a:spLocks noGrp="1"/>
          </p:cNvSpPr>
          <p:nvPr>
            <p:ph type="body" idx="13"/>
          </p:nvPr>
        </p:nvSpPr>
        <p:spPr/>
        <p:txBody>
          <a:bodyPr/>
          <a:lstStyle/>
          <a:p>
            <a:endParaRPr lang="en-US"/>
          </a:p>
        </p:txBody>
      </p:sp>
      <p:sp>
        <p:nvSpPr>
          <p:cNvPr id="4" name="内容占位符 3">
            <a:extLst>
              <a:ext uri="{FF2B5EF4-FFF2-40B4-BE49-F238E27FC236}">
                <a16:creationId xmlns:a16="http://schemas.microsoft.com/office/drawing/2014/main" id="{84CB7E0F-1C46-E959-B032-9883E8097008}"/>
              </a:ext>
            </a:extLst>
          </p:cNvPr>
          <p:cNvSpPr>
            <a:spLocks noGrp="1"/>
          </p:cNvSpPr>
          <p:nvPr>
            <p:ph idx="1"/>
          </p:nvPr>
        </p:nvSpPr>
        <p:spPr/>
        <p:txBody>
          <a:bodyPr/>
          <a:lstStyle/>
          <a:p>
            <a:pPr algn="l">
              <a:buFont typeface="Arial" panose="020B0604020202020204" pitchFamily="34" charset="0"/>
              <a:buChar char="•"/>
            </a:pPr>
            <a:r>
              <a:rPr lang="zh-CN" altLang="en-US" b="1" i="0" dirty="0">
                <a:solidFill>
                  <a:srgbClr val="000000"/>
                </a:solidFill>
                <a:effectLst/>
                <a:latin typeface="Ubuntu" panose="020B0504030602030204" pitchFamily="34" charset="0"/>
              </a:rPr>
              <a:t>原命题（</a:t>
            </a:r>
            <a:r>
              <a:rPr lang="en-US" altLang="zh-CN" b="1" i="0" dirty="0">
                <a:solidFill>
                  <a:srgbClr val="000000"/>
                </a:solidFill>
                <a:effectLst/>
                <a:latin typeface="Ubuntu" panose="020B0504030602030204" pitchFamily="34" charset="0"/>
              </a:rPr>
              <a:t>P</a:t>
            </a:r>
            <a:r>
              <a:rPr lang="zh-CN" altLang="en-US" b="1" i="0" dirty="0">
                <a:solidFill>
                  <a:srgbClr val="000000"/>
                </a:solidFill>
                <a:effectLst/>
                <a:latin typeface="Ubuntu" panose="020B0504030602030204" pitchFamily="34" charset="0"/>
              </a:rPr>
              <a:t>）</a:t>
            </a:r>
            <a:r>
              <a:rPr lang="zh-CN" altLang="en-US" b="0" i="0" dirty="0">
                <a:solidFill>
                  <a:srgbClr val="000000"/>
                </a:solidFill>
                <a:effectLst/>
                <a:latin typeface="Ubuntu" panose="020B0504030602030204" pitchFamily="34" charset="0"/>
              </a:rPr>
              <a:t>：当前市场条件下，橡胶价格将上涨（较难直接论证供需、产能等数据）。</a:t>
            </a:r>
          </a:p>
          <a:p>
            <a:pPr algn="l">
              <a:buFont typeface="Arial" panose="020B0604020202020204" pitchFamily="34" charset="0"/>
              <a:buChar char="•"/>
            </a:pPr>
            <a:r>
              <a:rPr lang="zh-CN" altLang="en-US" b="1" i="0" dirty="0">
                <a:solidFill>
                  <a:srgbClr val="000000"/>
                </a:solidFill>
                <a:effectLst/>
                <a:latin typeface="Ubuntu" panose="020B0504030602030204" pitchFamily="34" charset="0"/>
              </a:rPr>
              <a:t>互补命题（非</a:t>
            </a:r>
            <a:r>
              <a:rPr lang="en-US" altLang="zh-CN" b="1" i="0" dirty="0">
                <a:solidFill>
                  <a:srgbClr val="000000"/>
                </a:solidFill>
                <a:effectLst/>
                <a:latin typeface="Ubuntu" panose="020B0504030602030204" pitchFamily="34" charset="0"/>
              </a:rPr>
              <a:t>B → </a:t>
            </a:r>
            <a:r>
              <a:rPr lang="zh-CN" altLang="en-US" b="1" i="0" dirty="0">
                <a:solidFill>
                  <a:srgbClr val="000000"/>
                </a:solidFill>
                <a:effectLst/>
                <a:latin typeface="Ubuntu" panose="020B0504030602030204" pitchFamily="34" charset="0"/>
              </a:rPr>
              <a:t>非</a:t>
            </a:r>
            <a:r>
              <a:rPr lang="en-US" altLang="zh-CN" b="1" i="0" dirty="0">
                <a:solidFill>
                  <a:srgbClr val="000000"/>
                </a:solidFill>
                <a:effectLst/>
                <a:latin typeface="Ubuntu" panose="020B0504030602030204" pitchFamily="34" charset="0"/>
              </a:rPr>
              <a:t>A</a:t>
            </a:r>
            <a:r>
              <a:rPr lang="zh-CN" altLang="en-US" b="1" i="0" dirty="0">
                <a:solidFill>
                  <a:srgbClr val="000000"/>
                </a:solidFill>
                <a:effectLst/>
                <a:latin typeface="Ubuntu" panose="020B0504030602030204" pitchFamily="34" charset="0"/>
              </a:rPr>
              <a:t>）</a:t>
            </a:r>
            <a:r>
              <a:rPr lang="zh-CN" altLang="en-US" b="0" i="0" dirty="0">
                <a:solidFill>
                  <a:srgbClr val="000000"/>
                </a:solidFill>
                <a:effectLst/>
                <a:latin typeface="Ubuntu" panose="020B0504030602030204" pitchFamily="34" charset="0"/>
              </a:rPr>
              <a:t>：若橡胶价格不可能下跌，则当前市场条件必然支持其上涨。</a:t>
            </a:r>
          </a:p>
          <a:p>
            <a:pPr marL="742950" lvl="1" indent="-285750" algn="l">
              <a:buFont typeface="Arial" panose="020B0604020202020204" pitchFamily="34" charset="0"/>
              <a:buChar char="•"/>
            </a:pPr>
            <a:r>
              <a:rPr lang="zh-CN" altLang="en-US" b="1" i="0" dirty="0">
                <a:solidFill>
                  <a:srgbClr val="000000"/>
                </a:solidFill>
                <a:effectLst/>
                <a:latin typeface="Ubuntu" panose="020B0504030602030204" pitchFamily="34" charset="0"/>
              </a:rPr>
              <a:t>证伪「价格下跌」的可能性</a:t>
            </a:r>
            <a:r>
              <a:rPr lang="zh-CN" altLang="en-US" b="0" i="0" dirty="0">
                <a:solidFill>
                  <a:srgbClr val="000000"/>
                </a:solidFill>
                <a:effectLst/>
                <a:latin typeface="Ubuntu" panose="020B0504030602030204" pitchFamily="34" charset="0"/>
              </a:rPr>
              <a:t>：</a:t>
            </a:r>
          </a:p>
          <a:p>
            <a:pPr marL="1143000" lvl="2" indent="-228600" algn="l">
              <a:buFont typeface="Arial" panose="020B0604020202020204" pitchFamily="34" charset="0"/>
              <a:buChar char="•"/>
            </a:pPr>
            <a:r>
              <a:rPr lang="zh-CN" altLang="en-US" b="0" i="0" dirty="0">
                <a:solidFill>
                  <a:srgbClr val="000000"/>
                </a:solidFill>
                <a:effectLst/>
                <a:latin typeface="Ubuntu" panose="020B0504030602030204" pitchFamily="34" charset="0"/>
              </a:rPr>
              <a:t>需求端：汽车轮胎市场刚性需求，无替代材料短期放量；</a:t>
            </a:r>
          </a:p>
          <a:p>
            <a:pPr marL="1143000" lvl="2" indent="-228600" algn="l">
              <a:buFont typeface="Arial" panose="020B0604020202020204" pitchFamily="34" charset="0"/>
              <a:buChar char="•"/>
            </a:pPr>
            <a:r>
              <a:rPr lang="zh-CN" altLang="en-US" b="0" i="0" dirty="0">
                <a:solidFill>
                  <a:srgbClr val="000000"/>
                </a:solidFill>
                <a:effectLst/>
                <a:latin typeface="Ubuntu" panose="020B0504030602030204" pitchFamily="34" charset="0"/>
              </a:rPr>
              <a:t>供给端：割胶收入已经到最低工资水平，下跌会导致弃割；</a:t>
            </a:r>
          </a:p>
          <a:p>
            <a:pPr marL="1143000" lvl="2" indent="-228600" algn="l">
              <a:buFont typeface="Arial" panose="020B0604020202020204" pitchFamily="34" charset="0"/>
              <a:buChar char="•"/>
            </a:pPr>
            <a:r>
              <a:rPr lang="zh-CN" altLang="en-US" b="0" i="0" dirty="0">
                <a:solidFill>
                  <a:srgbClr val="000000"/>
                </a:solidFill>
                <a:effectLst/>
                <a:latin typeface="Ubuntu" panose="020B0504030602030204" pitchFamily="34" charset="0"/>
              </a:rPr>
              <a:t>库存端：全球显性库存降至历史低位；</a:t>
            </a:r>
          </a:p>
          <a:p>
            <a:pPr marL="1143000" lvl="2" indent="-228600" algn="l">
              <a:buFont typeface="Arial" panose="020B0604020202020204" pitchFamily="34" charset="0"/>
              <a:buChar char="•"/>
            </a:pPr>
            <a:r>
              <a:rPr lang="zh-CN" altLang="en-US" b="0" i="0" dirty="0">
                <a:solidFill>
                  <a:srgbClr val="000000"/>
                </a:solidFill>
                <a:effectLst/>
                <a:latin typeface="Ubuntu" panose="020B0504030602030204" pitchFamily="34" charset="0"/>
              </a:rPr>
              <a:t>金融端：空头持仓量已到临界点，缺乏进一步抛压。</a:t>
            </a:r>
          </a:p>
          <a:p>
            <a:pPr marL="742950" lvl="1" indent="-285750" algn="l">
              <a:buFont typeface="Arial" panose="020B0604020202020204" pitchFamily="34" charset="0"/>
              <a:buChar char="•"/>
            </a:pPr>
            <a:r>
              <a:rPr lang="zh-CN" altLang="en-US" b="1" i="0" dirty="0">
                <a:solidFill>
                  <a:srgbClr val="000000"/>
                </a:solidFill>
                <a:effectLst/>
                <a:latin typeface="Ubuntu" panose="020B0504030602030204" pitchFamily="34" charset="0"/>
              </a:rPr>
              <a:t>结论</a:t>
            </a:r>
            <a:r>
              <a:rPr lang="zh-CN" altLang="en-US" b="0" i="0" dirty="0">
                <a:solidFill>
                  <a:srgbClr val="000000"/>
                </a:solidFill>
                <a:effectLst/>
                <a:latin typeface="Ubuntu" panose="020B0504030602030204" pitchFamily="34" charset="0"/>
              </a:rPr>
              <a:t>：通过证明价格无法下跌（互补命题不成立），倒推价格上涨的必然性，从而做多。</a:t>
            </a:r>
          </a:p>
          <a:p>
            <a:endParaRPr lang="en-US" dirty="0"/>
          </a:p>
        </p:txBody>
      </p:sp>
      <p:sp>
        <p:nvSpPr>
          <p:cNvPr id="5" name="内容占位符 4">
            <a:extLst>
              <a:ext uri="{FF2B5EF4-FFF2-40B4-BE49-F238E27FC236}">
                <a16:creationId xmlns:a16="http://schemas.microsoft.com/office/drawing/2014/main" id="{D29ADBD6-7A42-C15D-7DB2-A68611D7A510}"/>
              </a:ext>
            </a:extLst>
          </p:cNvPr>
          <p:cNvSpPr>
            <a:spLocks noGrp="1"/>
          </p:cNvSpPr>
          <p:nvPr>
            <p:ph idx="14"/>
          </p:nvPr>
        </p:nvSpPr>
        <p:spPr/>
        <p:txBody>
          <a:bodyPr>
            <a:normAutofit lnSpcReduction="10000"/>
          </a:bodyPr>
          <a:lstStyle/>
          <a:p>
            <a:pPr algn="l">
              <a:buFont typeface="Arial" panose="020B0604020202020204" pitchFamily="34" charset="0"/>
              <a:buChar char="•"/>
            </a:pPr>
            <a:r>
              <a:rPr lang="zh-CN" altLang="en-US" b="1" i="0" dirty="0">
                <a:solidFill>
                  <a:srgbClr val="000000"/>
                </a:solidFill>
                <a:effectLst/>
                <a:latin typeface="Ubuntu" panose="020B0504030602030204" pitchFamily="34" charset="0"/>
              </a:rPr>
              <a:t>原命题（</a:t>
            </a:r>
            <a:r>
              <a:rPr lang="en-US" altLang="zh-CN" b="1" i="0" dirty="0">
                <a:solidFill>
                  <a:srgbClr val="000000"/>
                </a:solidFill>
                <a:effectLst/>
                <a:latin typeface="Ubuntu" panose="020B0504030602030204" pitchFamily="34" charset="0"/>
              </a:rPr>
              <a:t>P</a:t>
            </a:r>
            <a:r>
              <a:rPr lang="zh-CN" altLang="en-US" b="1" i="0" dirty="0">
                <a:solidFill>
                  <a:srgbClr val="000000"/>
                </a:solidFill>
                <a:effectLst/>
                <a:latin typeface="Ubuntu" panose="020B0504030602030204" pitchFamily="34" charset="0"/>
              </a:rPr>
              <a:t>）</a:t>
            </a:r>
            <a:r>
              <a:rPr lang="zh-CN" altLang="en-US" b="0" i="0" dirty="0">
                <a:solidFill>
                  <a:srgbClr val="000000"/>
                </a:solidFill>
                <a:effectLst/>
                <a:latin typeface="Ubuntu" panose="020B0504030602030204" pitchFamily="34" charset="0"/>
              </a:rPr>
              <a:t>：尿素价格将下跌（直接分析成本、需求等易陷入主观争议）。</a:t>
            </a:r>
          </a:p>
          <a:p>
            <a:pPr algn="l">
              <a:buFont typeface="Arial" panose="020B0604020202020204" pitchFamily="34" charset="0"/>
              <a:buChar char="•"/>
            </a:pPr>
            <a:r>
              <a:rPr lang="zh-CN" altLang="en-US" b="1" i="0" dirty="0">
                <a:solidFill>
                  <a:srgbClr val="000000"/>
                </a:solidFill>
                <a:effectLst/>
                <a:latin typeface="Ubuntu" panose="020B0504030602030204" pitchFamily="34" charset="0"/>
              </a:rPr>
              <a:t>互补命题（非</a:t>
            </a:r>
            <a:r>
              <a:rPr lang="en-US" altLang="zh-CN" b="1" i="0" dirty="0">
                <a:solidFill>
                  <a:srgbClr val="000000"/>
                </a:solidFill>
                <a:effectLst/>
                <a:latin typeface="Ubuntu" panose="020B0504030602030204" pitchFamily="34" charset="0"/>
              </a:rPr>
              <a:t>B → </a:t>
            </a:r>
            <a:r>
              <a:rPr lang="zh-CN" altLang="en-US" b="1" i="0" dirty="0">
                <a:solidFill>
                  <a:srgbClr val="000000"/>
                </a:solidFill>
                <a:effectLst/>
                <a:latin typeface="Ubuntu" panose="020B0504030602030204" pitchFamily="34" charset="0"/>
              </a:rPr>
              <a:t>非</a:t>
            </a:r>
            <a:r>
              <a:rPr lang="en-US" altLang="zh-CN" b="1" i="0" dirty="0">
                <a:solidFill>
                  <a:srgbClr val="000000"/>
                </a:solidFill>
                <a:effectLst/>
                <a:latin typeface="Ubuntu" panose="020B0504030602030204" pitchFamily="34" charset="0"/>
              </a:rPr>
              <a:t>A</a:t>
            </a:r>
            <a:r>
              <a:rPr lang="zh-CN" altLang="en-US" b="1" i="0" dirty="0">
                <a:solidFill>
                  <a:srgbClr val="000000"/>
                </a:solidFill>
                <a:effectLst/>
                <a:latin typeface="Ubuntu" panose="020B0504030602030204" pitchFamily="34" charset="0"/>
              </a:rPr>
              <a:t>）</a:t>
            </a:r>
            <a:r>
              <a:rPr lang="zh-CN" altLang="en-US" b="0" i="0" dirty="0">
                <a:solidFill>
                  <a:srgbClr val="000000"/>
                </a:solidFill>
                <a:effectLst/>
                <a:latin typeface="Ubuntu" panose="020B0504030602030204" pitchFamily="34" charset="0"/>
              </a:rPr>
              <a:t>：若尿素无法上涨，则熊市基础成立。</a:t>
            </a:r>
          </a:p>
          <a:p>
            <a:pPr marL="742950" lvl="1" indent="-285750" algn="l">
              <a:buFont typeface="Arial" panose="020B0604020202020204" pitchFamily="34" charset="0"/>
              <a:buChar char="•"/>
            </a:pPr>
            <a:r>
              <a:rPr lang="zh-CN" altLang="en-US" b="1" i="0" dirty="0">
                <a:solidFill>
                  <a:srgbClr val="000000"/>
                </a:solidFill>
                <a:effectLst/>
                <a:latin typeface="Ubuntu" panose="020B0504030602030204" pitchFamily="34" charset="0"/>
              </a:rPr>
              <a:t>证伪「价格上涨」的可能性</a:t>
            </a:r>
            <a:r>
              <a:rPr lang="zh-CN" altLang="en-US" b="0" i="0" dirty="0">
                <a:solidFill>
                  <a:srgbClr val="000000"/>
                </a:solidFill>
                <a:effectLst/>
                <a:latin typeface="Ubuntu" panose="020B0504030602030204" pitchFamily="34" charset="0"/>
              </a:rPr>
              <a:t>：</a:t>
            </a:r>
          </a:p>
          <a:p>
            <a:pPr marL="1143000" lvl="2" indent="-228600" algn="l">
              <a:buFont typeface="Arial" panose="020B0604020202020204" pitchFamily="34" charset="0"/>
              <a:buChar char="•"/>
            </a:pPr>
            <a:r>
              <a:rPr lang="zh-CN" altLang="en-US" b="0" i="0" dirty="0">
                <a:solidFill>
                  <a:srgbClr val="000000"/>
                </a:solidFill>
                <a:effectLst/>
                <a:latin typeface="Ubuntu" panose="020B0504030602030204" pitchFamily="34" charset="0"/>
              </a:rPr>
              <a:t>政策端：农业补贴削减限制终端采购动力；</a:t>
            </a:r>
          </a:p>
          <a:p>
            <a:pPr marL="1143000" lvl="2" indent="-228600" algn="l">
              <a:buFont typeface="Arial" panose="020B0604020202020204" pitchFamily="34" charset="0"/>
              <a:buChar char="•"/>
            </a:pPr>
            <a:r>
              <a:rPr lang="zh-CN" altLang="en-US" b="0" i="0" dirty="0">
                <a:solidFill>
                  <a:srgbClr val="000000"/>
                </a:solidFill>
                <a:effectLst/>
                <a:latin typeface="Ubuntu" panose="020B0504030602030204" pitchFamily="34" charset="0"/>
              </a:rPr>
              <a:t>成本端：煤炭价格暴跌导致生产成本塌陷；</a:t>
            </a:r>
          </a:p>
          <a:p>
            <a:pPr marL="1143000" lvl="2" indent="-228600" algn="l">
              <a:buFont typeface="Arial" panose="020B0604020202020204" pitchFamily="34" charset="0"/>
              <a:buChar char="•"/>
            </a:pPr>
            <a:r>
              <a:rPr lang="zh-CN" altLang="en-US" b="0" i="0" dirty="0">
                <a:solidFill>
                  <a:srgbClr val="000000"/>
                </a:solidFill>
                <a:effectLst/>
                <a:latin typeface="Ubuntu" panose="020B0504030602030204" pitchFamily="34" charset="0"/>
              </a:rPr>
              <a:t>技术替代：新型缓释肥减少单位面积用量；</a:t>
            </a:r>
          </a:p>
          <a:p>
            <a:pPr marL="1143000" lvl="2" indent="-228600" algn="l">
              <a:buFont typeface="Arial" panose="020B0604020202020204" pitchFamily="34" charset="0"/>
              <a:buChar char="•"/>
            </a:pPr>
            <a:r>
              <a:rPr lang="zh-CN" altLang="en-US" b="0" i="0" dirty="0">
                <a:solidFill>
                  <a:srgbClr val="000000"/>
                </a:solidFill>
                <a:effectLst/>
                <a:latin typeface="Ubuntu" panose="020B0504030602030204" pitchFamily="34" charset="0"/>
              </a:rPr>
              <a:t>套保压力：生产企业锁定远期高价产能；</a:t>
            </a:r>
            <a:endParaRPr lang="en-US" altLang="zh-CN" b="0" i="0" dirty="0">
              <a:solidFill>
                <a:srgbClr val="000000"/>
              </a:solidFill>
              <a:effectLst/>
              <a:latin typeface="Ubuntu" panose="020B0504030602030204" pitchFamily="34" charset="0"/>
            </a:endParaRPr>
          </a:p>
          <a:p>
            <a:pPr marL="1143000" lvl="2" indent="-228600" algn="l">
              <a:buFont typeface="Arial" panose="020B0604020202020204" pitchFamily="34" charset="0"/>
              <a:buChar char="•"/>
            </a:pPr>
            <a:r>
              <a:rPr lang="zh-CN" altLang="en-US" b="0" i="0" dirty="0">
                <a:solidFill>
                  <a:srgbClr val="000000"/>
                </a:solidFill>
                <a:effectLst/>
                <a:latin typeface="Ubuntu" panose="020B0504030602030204" pitchFamily="34" charset="0"/>
              </a:rPr>
              <a:t>出口端：政策不会放开出口。</a:t>
            </a:r>
            <a:endParaRPr lang="en-US" altLang="zh-CN" b="0" i="0" dirty="0">
              <a:solidFill>
                <a:srgbClr val="000000"/>
              </a:solidFill>
              <a:effectLst/>
              <a:latin typeface="Ubuntu" panose="020B0504030602030204" pitchFamily="34" charset="0"/>
            </a:endParaRPr>
          </a:p>
          <a:p>
            <a:pPr marL="1143000" lvl="2" indent="-228600" algn="l">
              <a:buFont typeface="Arial" panose="020B0604020202020204" pitchFamily="34" charset="0"/>
              <a:buChar char="•"/>
            </a:pPr>
            <a:r>
              <a:rPr lang="zh-CN" altLang="en-US" b="0" i="0" dirty="0">
                <a:solidFill>
                  <a:srgbClr val="000000"/>
                </a:solidFill>
                <a:effectLst/>
                <a:latin typeface="Ubuntu" panose="020B0504030602030204" pitchFamily="34" charset="0"/>
              </a:rPr>
              <a:t>库存：价格上涨会导致开工率提高，从而增加库存压力。</a:t>
            </a:r>
          </a:p>
          <a:p>
            <a:pPr marL="742950" lvl="1" indent="-285750" algn="l">
              <a:buFont typeface="Arial" panose="020B0604020202020204" pitchFamily="34" charset="0"/>
              <a:buChar char="•"/>
            </a:pPr>
            <a:r>
              <a:rPr lang="zh-CN" altLang="en-US" b="1" i="0" dirty="0">
                <a:solidFill>
                  <a:srgbClr val="000000"/>
                </a:solidFill>
                <a:effectLst/>
                <a:latin typeface="Ubuntu" panose="020B0504030602030204" pitchFamily="34" charset="0"/>
              </a:rPr>
              <a:t>结论</a:t>
            </a:r>
            <a:r>
              <a:rPr lang="zh-CN" altLang="en-US" b="0" i="0" dirty="0">
                <a:solidFill>
                  <a:srgbClr val="000000"/>
                </a:solidFill>
                <a:effectLst/>
                <a:latin typeface="Ubuntu" panose="020B0504030602030204" pitchFamily="34" charset="0"/>
              </a:rPr>
              <a:t>：只要证明「涨不动」，即可间接支持做空策略。</a:t>
            </a:r>
          </a:p>
          <a:p>
            <a:endParaRPr lang="en-US" dirty="0"/>
          </a:p>
        </p:txBody>
      </p:sp>
      <p:sp>
        <p:nvSpPr>
          <p:cNvPr id="7" name="文本占位符 6">
            <a:extLst>
              <a:ext uri="{FF2B5EF4-FFF2-40B4-BE49-F238E27FC236}">
                <a16:creationId xmlns:a16="http://schemas.microsoft.com/office/drawing/2014/main" id="{137765FD-BB06-BF46-EF18-3EE9F1E5DD40}"/>
              </a:ext>
            </a:extLst>
          </p:cNvPr>
          <p:cNvSpPr>
            <a:spLocks noGrp="1"/>
          </p:cNvSpPr>
          <p:nvPr>
            <p:ph type="body" sz="quarter" idx="36"/>
          </p:nvPr>
        </p:nvSpPr>
        <p:spPr/>
        <p:txBody>
          <a:bodyPr/>
          <a:lstStyle/>
          <a:p>
            <a:pPr algn="l"/>
            <a:r>
              <a:rPr lang="zh-CN" altLang="en-US" b="1" i="0" dirty="0">
                <a:solidFill>
                  <a:srgbClr val="000000"/>
                </a:solidFill>
                <a:effectLst/>
                <a:latin typeface="-apple-system"/>
              </a:rPr>
              <a:t>实例</a:t>
            </a:r>
            <a:r>
              <a:rPr lang="en-US" altLang="zh-CN" b="1" i="0" dirty="0">
                <a:solidFill>
                  <a:srgbClr val="000000"/>
                </a:solidFill>
                <a:effectLst/>
                <a:latin typeface="-apple-system"/>
              </a:rPr>
              <a:t>2</a:t>
            </a:r>
            <a:r>
              <a:rPr lang="zh-CN" altLang="en-US" b="1" i="0" dirty="0">
                <a:solidFill>
                  <a:srgbClr val="000000"/>
                </a:solidFill>
                <a:effectLst/>
                <a:latin typeface="-apple-system"/>
              </a:rPr>
              <a:t>：尿素化工品的空头逻辑</a:t>
            </a:r>
          </a:p>
        </p:txBody>
      </p:sp>
      <p:sp>
        <p:nvSpPr>
          <p:cNvPr id="8" name="文本占位符 7">
            <a:extLst>
              <a:ext uri="{FF2B5EF4-FFF2-40B4-BE49-F238E27FC236}">
                <a16:creationId xmlns:a16="http://schemas.microsoft.com/office/drawing/2014/main" id="{2D69DC34-9B55-90B9-8F63-12FF78F61E7F}"/>
              </a:ext>
            </a:extLst>
          </p:cNvPr>
          <p:cNvSpPr>
            <a:spLocks noGrp="1"/>
          </p:cNvSpPr>
          <p:nvPr>
            <p:ph type="body" sz="quarter" idx="37"/>
          </p:nvPr>
        </p:nvSpPr>
        <p:spPr/>
        <p:txBody>
          <a:bodyPr/>
          <a:lstStyle/>
          <a:p>
            <a:endParaRPr lang="en-US" dirty="0"/>
          </a:p>
        </p:txBody>
      </p:sp>
      <p:sp>
        <p:nvSpPr>
          <p:cNvPr id="9" name="文本占位符 8">
            <a:extLst>
              <a:ext uri="{FF2B5EF4-FFF2-40B4-BE49-F238E27FC236}">
                <a16:creationId xmlns:a16="http://schemas.microsoft.com/office/drawing/2014/main" id="{A1D50451-F28E-1F54-B04E-E343437A5759}"/>
              </a:ext>
            </a:extLst>
          </p:cNvPr>
          <p:cNvSpPr>
            <a:spLocks noGrp="1"/>
          </p:cNvSpPr>
          <p:nvPr>
            <p:ph type="body" sz="quarter" idx="38"/>
          </p:nvPr>
        </p:nvSpPr>
        <p:spPr/>
        <p:txBody>
          <a:bodyPr/>
          <a:lstStyle/>
          <a:p>
            <a:pPr algn="l"/>
            <a:r>
              <a:rPr lang="zh-CN" altLang="en-US" b="1" i="0" dirty="0">
                <a:solidFill>
                  <a:srgbClr val="000000"/>
                </a:solidFill>
                <a:effectLst/>
                <a:latin typeface="-apple-system"/>
              </a:rPr>
              <a:t>实例</a:t>
            </a:r>
            <a:r>
              <a:rPr lang="en-US" altLang="zh-CN" b="1" i="0" dirty="0">
                <a:solidFill>
                  <a:srgbClr val="000000"/>
                </a:solidFill>
                <a:effectLst/>
                <a:latin typeface="-apple-system"/>
              </a:rPr>
              <a:t>1</a:t>
            </a:r>
            <a:r>
              <a:rPr lang="zh-CN" altLang="en-US" b="1" i="0" dirty="0">
                <a:solidFill>
                  <a:srgbClr val="000000"/>
                </a:solidFill>
                <a:effectLst/>
                <a:latin typeface="-apple-system"/>
              </a:rPr>
              <a:t>：商品期货中的橡胶价格决策</a:t>
            </a:r>
          </a:p>
        </p:txBody>
      </p:sp>
    </p:spTree>
    <p:extLst>
      <p:ext uri="{BB962C8B-B14F-4D97-AF65-F5344CB8AC3E}">
        <p14:creationId xmlns:p14="http://schemas.microsoft.com/office/powerpoint/2010/main" val="23832469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731300-DC23-DC67-410A-97DC2DA612D6}"/>
              </a:ext>
            </a:extLst>
          </p:cNvPr>
          <p:cNvSpPr>
            <a:spLocks noGrp="1"/>
          </p:cNvSpPr>
          <p:nvPr>
            <p:ph type="title"/>
          </p:nvPr>
        </p:nvSpPr>
        <p:spPr/>
        <p:txBody>
          <a:bodyPr/>
          <a:lstStyle/>
          <a:p>
            <a:r>
              <a:rPr lang="zh-CN" altLang="en-US" dirty="0"/>
              <a:t>归纳法</a:t>
            </a:r>
            <a:endParaRPr lang="en-US" dirty="0"/>
          </a:p>
        </p:txBody>
      </p:sp>
      <p:sp>
        <p:nvSpPr>
          <p:cNvPr id="3" name="文本占位符 2">
            <a:extLst>
              <a:ext uri="{FF2B5EF4-FFF2-40B4-BE49-F238E27FC236}">
                <a16:creationId xmlns:a16="http://schemas.microsoft.com/office/drawing/2014/main" id="{03808447-3345-3D4F-B182-F5B93C5A3B99}"/>
              </a:ext>
            </a:extLst>
          </p:cNvPr>
          <p:cNvSpPr>
            <a:spLocks noGrp="1"/>
          </p:cNvSpPr>
          <p:nvPr>
            <p:ph type="body" idx="13"/>
          </p:nvPr>
        </p:nvSpPr>
        <p:spPr/>
        <p:txBody>
          <a:bodyPr/>
          <a:lstStyle/>
          <a:p>
            <a:endParaRPr lang="en-US"/>
          </a:p>
        </p:txBody>
      </p:sp>
      <p:sp>
        <p:nvSpPr>
          <p:cNvPr id="4" name="内容占位符 3">
            <a:extLst>
              <a:ext uri="{FF2B5EF4-FFF2-40B4-BE49-F238E27FC236}">
                <a16:creationId xmlns:a16="http://schemas.microsoft.com/office/drawing/2014/main" id="{1F31E368-A091-DBCA-1A8C-B4C19A371C97}"/>
              </a:ext>
            </a:extLst>
          </p:cNvPr>
          <p:cNvSpPr>
            <a:spLocks noGrp="1"/>
          </p:cNvSpPr>
          <p:nvPr>
            <p:ph idx="1"/>
          </p:nvPr>
        </p:nvSpPr>
        <p:spPr/>
        <p:txBody>
          <a:bodyPr/>
          <a:lstStyle/>
          <a:p>
            <a:r>
              <a:rPr lang="zh-CN" altLang="en-US" sz="2800" dirty="0"/>
              <a:t>归纳法：从具体历史数据、案例或现象中提取重复性规律，推导出一般性结论，形成对未来行情的概率性预测。</a:t>
            </a:r>
          </a:p>
          <a:p>
            <a:r>
              <a:rPr lang="zh-CN" altLang="en-US" sz="2800" dirty="0"/>
              <a:t>适用场景：发现季节性规律、价差波动区间、政策事件影响路径等可重复模式。</a:t>
            </a:r>
            <a:endParaRPr lang="en-US" altLang="zh-CN" sz="2800" dirty="0"/>
          </a:p>
          <a:p>
            <a:r>
              <a:rPr lang="zh-CN" altLang="en-US" sz="2800" dirty="0"/>
              <a:t>与演绎法相反，归纳法的结论不是必然的，而是有一定的概率性。</a:t>
            </a:r>
            <a:endParaRPr lang="en-US" dirty="0"/>
          </a:p>
        </p:txBody>
      </p:sp>
      <p:sp>
        <p:nvSpPr>
          <p:cNvPr id="5" name="内容占位符 4">
            <a:extLst>
              <a:ext uri="{FF2B5EF4-FFF2-40B4-BE49-F238E27FC236}">
                <a16:creationId xmlns:a16="http://schemas.microsoft.com/office/drawing/2014/main" id="{27852E57-33F3-B963-E4E4-644AD6E9E2D9}"/>
              </a:ext>
            </a:extLst>
          </p:cNvPr>
          <p:cNvSpPr>
            <a:spLocks noGrp="1"/>
          </p:cNvSpPr>
          <p:nvPr>
            <p:ph idx="14"/>
          </p:nvPr>
        </p:nvSpPr>
        <p:spPr/>
        <p:txBody>
          <a:bodyPr>
            <a:normAutofit/>
          </a:bodyPr>
          <a:lstStyle/>
          <a:p>
            <a:r>
              <a:rPr lang="zh-CN" altLang="en-US" sz="2800" dirty="0"/>
              <a:t>季节性行情</a:t>
            </a:r>
            <a:endParaRPr lang="en-US" altLang="zh-CN" sz="2800" dirty="0"/>
          </a:p>
          <a:p>
            <a:pPr lvl="1"/>
            <a:r>
              <a:rPr lang="zh-CN" altLang="en-US" sz="2400" dirty="0"/>
              <a:t>橡胶往往是上半年跌，下半年涨。</a:t>
            </a:r>
            <a:endParaRPr lang="en-US" altLang="zh-CN" sz="2400" dirty="0"/>
          </a:p>
          <a:p>
            <a:r>
              <a:rPr lang="zh-CN" altLang="en-US" sz="2800" dirty="0"/>
              <a:t>价差</a:t>
            </a:r>
            <a:endParaRPr lang="en-US" altLang="zh-CN" sz="2800" dirty="0"/>
          </a:p>
          <a:p>
            <a:pPr lvl="1"/>
            <a:r>
              <a:rPr lang="zh-CN" altLang="en-US" sz="2400" dirty="0"/>
              <a:t>品种间的价差在一定范围内波动：历史波动法。</a:t>
            </a:r>
            <a:endParaRPr lang="en-US" altLang="zh-CN" sz="2400" dirty="0"/>
          </a:p>
          <a:p>
            <a:r>
              <a:rPr lang="zh-CN" altLang="en-US" sz="2800" dirty="0"/>
              <a:t>条件触发后引起的一定结果</a:t>
            </a:r>
            <a:endParaRPr lang="en-US" altLang="zh-CN" sz="2800" dirty="0"/>
          </a:p>
          <a:p>
            <a:pPr lvl="1"/>
            <a:r>
              <a:rPr lang="zh-CN" altLang="en-US" sz="2400" dirty="0"/>
              <a:t>收储后价格可能上涨</a:t>
            </a:r>
            <a:endParaRPr lang="en-US" altLang="zh-CN" sz="2400" dirty="0"/>
          </a:p>
          <a:p>
            <a:pPr lvl="1"/>
            <a:r>
              <a:rPr lang="zh-CN" altLang="en-US" sz="2400" dirty="0"/>
              <a:t>抛储后的价格下跌</a:t>
            </a:r>
            <a:endParaRPr lang="en-US" altLang="zh-CN" sz="2400" dirty="0"/>
          </a:p>
          <a:p>
            <a:pPr lvl="1"/>
            <a:r>
              <a:rPr lang="zh-CN" altLang="en-US" sz="2400" dirty="0"/>
              <a:t>外盘涨后</a:t>
            </a:r>
            <a:endParaRPr lang="en-US" altLang="zh-CN" sz="2400" dirty="0"/>
          </a:p>
          <a:p>
            <a:pPr lvl="1"/>
            <a:endParaRPr lang="en-US" sz="2400" dirty="0"/>
          </a:p>
        </p:txBody>
      </p:sp>
    </p:spTree>
    <p:extLst>
      <p:ext uri="{BB962C8B-B14F-4D97-AF65-F5344CB8AC3E}">
        <p14:creationId xmlns:p14="http://schemas.microsoft.com/office/powerpoint/2010/main" val="337315338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DDCEB2-C815-4ADA-9413-050A203513A3}"/>
              </a:ext>
            </a:extLst>
          </p:cNvPr>
          <p:cNvSpPr>
            <a:spLocks noGrp="1"/>
          </p:cNvSpPr>
          <p:nvPr>
            <p:ph type="title"/>
          </p:nvPr>
        </p:nvSpPr>
        <p:spPr/>
        <p:txBody>
          <a:bodyPr/>
          <a:lstStyle/>
          <a:p>
            <a:r>
              <a:rPr lang="zh-CN" altLang="en-US" dirty="0"/>
              <a:t>归纳法的实施步骤</a:t>
            </a:r>
            <a:endParaRPr lang="en-US" dirty="0"/>
          </a:p>
        </p:txBody>
      </p:sp>
      <p:sp>
        <p:nvSpPr>
          <p:cNvPr id="3" name="文本占位符 2">
            <a:extLst>
              <a:ext uri="{FF2B5EF4-FFF2-40B4-BE49-F238E27FC236}">
                <a16:creationId xmlns:a16="http://schemas.microsoft.com/office/drawing/2014/main" id="{65EE5E46-30ED-3596-5C82-66787AE52DB3}"/>
              </a:ext>
            </a:extLst>
          </p:cNvPr>
          <p:cNvSpPr>
            <a:spLocks noGrp="1"/>
          </p:cNvSpPr>
          <p:nvPr>
            <p:ph type="body" idx="13"/>
          </p:nvPr>
        </p:nvSpPr>
        <p:spPr/>
        <p:txBody>
          <a:bodyPr/>
          <a:lstStyle/>
          <a:p>
            <a:endParaRPr lang="en-US"/>
          </a:p>
        </p:txBody>
      </p:sp>
      <p:graphicFrame>
        <p:nvGraphicFramePr>
          <p:cNvPr id="5" name="内容占位符 4">
            <a:extLst>
              <a:ext uri="{FF2B5EF4-FFF2-40B4-BE49-F238E27FC236}">
                <a16:creationId xmlns:a16="http://schemas.microsoft.com/office/drawing/2014/main" id="{1EBE7709-5353-3731-CF2B-B4D3E295C3E8}"/>
              </a:ext>
            </a:extLst>
          </p:cNvPr>
          <p:cNvGraphicFramePr>
            <a:graphicFrameLocks noGrp="1"/>
          </p:cNvGraphicFramePr>
          <p:nvPr>
            <p:ph idx="1"/>
            <p:extLst>
              <p:ext uri="{D42A27DB-BD31-4B8C-83A1-F6EECF244321}">
                <p14:modId xmlns:p14="http://schemas.microsoft.com/office/powerpoint/2010/main" val="292824009"/>
              </p:ext>
            </p:extLst>
          </p:nvPr>
        </p:nvGraphicFramePr>
        <p:xfrm>
          <a:off x="138113" y="709613"/>
          <a:ext cx="12053887" cy="56054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173783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296A8C-7126-5C28-C20A-E3A5929DFCD2}"/>
              </a:ext>
            </a:extLst>
          </p:cNvPr>
          <p:cNvSpPr>
            <a:spLocks noGrp="1"/>
          </p:cNvSpPr>
          <p:nvPr>
            <p:ph type="title"/>
          </p:nvPr>
        </p:nvSpPr>
        <p:spPr/>
        <p:txBody>
          <a:bodyPr/>
          <a:lstStyle/>
          <a:p>
            <a:r>
              <a:rPr lang="zh-CN" altLang="en-US" dirty="0"/>
              <a:t>研究员像什么</a:t>
            </a:r>
            <a:endParaRPr lang="en-US" dirty="0"/>
          </a:p>
        </p:txBody>
      </p:sp>
      <p:sp>
        <p:nvSpPr>
          <p:cNvPr id="3" name="文本占位符 2">
            <a:extLst>
              <a:ext uri="{FF2B5EF4-FFF2-40B4-BE49-F238E27FC236}">
                <a16:creationId xmlns:a16="http://schemas.microsoft.com/office/drawing/2014/main" id="{3406A098-3757-5167-6A26-2A271525D878}"/>
              </a:ext>
            </a:extLst>
          </p:cNvPr>
          <p:cNvSpPr>
            <a:spLocks noGrp="1"/>
          </p:cNvSpPr>
          <p:nvPr>
            <p:ph type="body" idx="13"/>
          </p:nvPr>
        </p:nvSpPr>
        <p:spPr/>
        <p:txBody>
          <a:bodyPr/>
          <a:lstStyle/>
          <a:p>
            <a:endParaRPr lang="en-US"/>
          </a:p>
        </p:txBody>
      </p:sp>
      <p:graphicFrame>
        <p:nvGraphicFramePr>
          <p:cNvPr id="10" name="内容占位符 9">
            <a:extLst>
              <a:ext uri="{FF2B5EF4-FFF2-40B4-BE49-F238E27FC236}">
                <a16:creationId xmlns:a16="http://schemas.microsoft.com/office/drawing/2014/main" id="{FA551D21-90DC-200E-680E-42F56F97BBDA}"/>
              </a:ext>
            </a:extLst>
          </p:cNvPr>
          <p:cNvGraphicFramePr>
            <a:graphicFrameLocks noGrp="1"/>
          </p:cNvGraphicFramePr>
          <p:nvPr>
            <p:ph idx="1"/>
            <p:extLst>
              <p:ext uri="{D42A27DB-BD31-4B8C-83A1-F6EECF244321}">
                <p14:modId xmlns:p14="http://schemas.microsoft.com/office/powerpoint/2010/main" val="1930282186"/>
              </p:ext>
            </p:extLst>
          </p:nvPr>
        </p:nvGraphicFramePr>
        <p:xfrm>
          <a:off x="138616" y="1152501"/>
          <a:ext cx="5915439" cy="51629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11" name="内容占位符 10">
            <a:extLst>
              <a:ext uri="{FF2B5EF4-FFF2-40B4-BE49-F238E27FC236}">
                <a16:creationId xmlns:a16="http://schemas.microsoft.com/office/drawing/2014/main" id="{527DDEB2-879B-3D97-B49E-2F32A0306AC2}"/>
              </a:ext>
            </a:extLst>
          </p:cNvPr>
          <p:cNvGraphicFramePr>
            <a:graphicFrameLocks noGrp="1"/>
          </p:cNvGraphicFramePr>
          <p:nvPr>
            <p:ph idx="14"/>
            <p:extLst>
              <p:ext uri="{D42A27DB-BD31-4B8C-83A1-F6EECF244321}">
                <p14:modId xmlns:p14="http://schemas.microsoft.com/office/powerpoint/2010/main" val="2606860965"/>
              </p:ext>
            </p:extLst>
          </p:nvPr>
        </p:nvGraphicFramePr>
        <p:xfrm>
          <a:off x="6137275" y="1152525"/>
          <a:ext cx="5916613" cy="516255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7" name="文本占位符 6">
            <a:extLst>
              <a:ext uri="{FF2B5EF4-FFF2-40B4-BE49-F238E27FC236}">
                <a16:creationId xmlns:a16="http://schemas.microsoft.com/office/drawing/2014/main" id="{46C4AEA4-D4A2-8AA3-E289-C6ACF63B4D56}"/>
              </a:ext>
            </a:extLst>
          </p:cNvPr>
          <p:cNvSpPr>
            <a:spLocks noGrp="1"/>
          </p:cNvSpPr>
          <p:nvPr>
            <p:ph type="body" sz="quarter" idx="36"/>
          </p:nvPr>
        </p:nvSpPr>
        <p:spPr/>
        <p:txBody>
          <a:bodyPr/>
          <a:lstStyle/>
          <a:p>
            <a:r>
              <a:rPr lang="zh-CN" altLang="en-US" dirty="0"/>
              <a:t>现代的军事</a:t>
            </a:r>
            <a:endParaRPr lang="en-US" dirty="0"/>
          </a:p>
        </p:txBody>
      </p:sp>
      <p:sp>
        <p:nvSpPr>
          <p:cNvPr id="9" name="文本占位符 8">
            <a:extLst>
              <a:ext uri="{FF2B5EF4-FFF2-40B4-BE49-F238E27FC236}">
                <a16:creationId xmlns:a16="http://schemas.microsoft.com/office/drawing/2014/main" id="{BB44E332-ABA4-EA80-0942-A5524486BD4C}"/>
              </a:ext>
            </a:extLst>
          </p:cNvPr>
          <p:cNvSpPr>
            <a:spLocks noGrp="1"/>
          </p:cNvSpPr>
          <p:nvPr>
            <p:ph type="body" sz="quarter" idx="38"/>
          </p:nvPr>
        </p:nvSpPr>
        <p:spPr/>
        <p:txBody>
          <a:bodyPr/>
          <a:lstStyle/>
          <a:p>
            <a:r>
              <a:rPr lang="zh-CN" altLang="en-US" dirty="0"/>
              <a:t>古代的谋士</a:t>
            </a:r>
            <a:endParaRPr lang="en-US" dirty="0"/>
          </a:p>
        </p:txBody>
      </p:sp>
    </p:spTree>
    <p:extLst>
      <p:ext uri="{BB962C8B-B14F-4D97-AF65-F5344CB8AC3E}">
        <p14:creationId xmlns:p14="http://schemas.microsoft.com/office/powerpoint/2010/main" val="203690124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1B0ACC-573B-A833-70DD-A429299A0C31}"/>
              </a:ext>
            </a:extLst>
          </p:cNvPr>
          <p:cNvSpPr>
            <a:spLocks noGrp="1"/>
          </p:cNvSpPr>
          <p:nvPr>
            <p:ph type="title"/>
          </p:nvPr>
        </p:nvSpPr>
        <p:spPr/>
        <p:txBody>
          <a:bodyPr/>
          <a:lstStyle/>
          <a:p>
            <a:r>
              <a:rPr lang="zh-CN" altLang="en-US" dirty="0"/>
              <a:t>归纳法经典案例、优势与局限</a:t>
            </a:r>
            <a:endParaRPr lang="en-US" dirty="0"/>
          </a:p>
        </p:txBody>
      </p:sp>
      <p:sp>
        <p:nvSpPr>
          <p:cNvPr id="3" name="文本占位符 2">
            <a:extLst>
              <a:ext uri="{FF2B5EF4-FFF2-40B4-BE49-F238E27FC236}">
                <a16:creationId xmlns:a16="http://schemas.microsoft.com/office/drawing/2014/main" id="{8C25A7B5-256B-3511-D5CE-196F48283080}"/>
              </a:ext>
            </a:extLst>
          </p:cNvPr>
          <p:cNvSpPr>
            <a:spLocks noGrp="1"/>
          </p:cNvSpPr>
          <p:nvPr>
            <p:ph type="body" idx="13"/>
          </p:nvPr>
        </p:nvSpPr>
        <p:spPr/>
        <p:txBody>
          <a:bodyPr/>
          <a:lstStyle/>
          <a:p>
            <a:endParaRPr lang="en-US"/>
          </a:p>
        </p:txBody>
      </p:sp>
      <p:sp>
        <p:nvSpPr>
          <p:cNvPr id="4" name="内容占位符 3">
            <a:extLst>
              <a:ext uri="{FF2B5EF4-FFF2-40B4-BE49-F238E27FC236}">
                <a16:creationId xmlns:a16="http://schemas.microsoft.com/office/drawing/2014/main" id="{7E1AB139-71B3-879F-D61D-1574C848E3E3}"/>
              </a:ext>
            </a:extLst>
          </p:cNvPr>
          <p:cNvSpPr>
            <a:spLocks noGrp="1"/>
          </p:cNvSpPr>
          <p:nvPr>
            <p:ph idx="1"/>
          </p:nvPr>
        </p:nvSpPr>
        <p:spPr/>
        <p:txBody>
          <a:bodyPr/>
          <a:lstStyle/>
          <a:p>
            <a:pPr algn="l">
              <a:buFont typeface="Arial" panose="020B0604020202020204" pitchFamily="34" charset="0"/>
              <a:buChar char="•"/>
            </a:pPr>
            <a:r>
              <a:rPr lang="zh-CN" altLang="en-US" b="1" i="0" dirty="0">
                <a:solidFill>
                  <a:srgbClr val="404040"/>
                </a:solidFill>
                <a:effectLst/>
                <a:latin typeface="Inter"/>
              </a:rPr>
              <a:t>数据基础</a:t>
            </a:r>
            <a:r>
              <a:rPr lang="zh-CN" altLang="en-US" b="0" i="0" dirty="0">
                <a:solidFill>
                  <a:srgbClr val="404040"/>
                </a:solidFill>
                <a:effectLst/>
                <a:latin typeface="Inter"/>
              </a:rPr>
              <a:t>：</a:t>
            </a:r>
            <a:r>
              <a:rPr lang="en-US" altLang="zh-CN" b="0" i="0" dirty="0">
                <a:solidFill>
                  <a:srgbClr val="404040"/>
                </a:solidFill>
                <a:effectLst/>
                <a:latin typeface="Inter"/>
              </a:rPr>
              <a:t>2010-2023</a:t>
            </a:r>
            <a:r>
              <a:rPr lang="zh-CN" altLang="en-US" b="0" i="0" dirty="0">
                <a:solidFill>
                  <a:srgbClr val="404040"/>
                </a:solidFill>
                <a:effectLst/>
                <a:latin typeface="Inter"/>
              </a:rPr>
              <a:t>年沪胶主力合约月度涨跌幅；</a:t>
            </a:r>
          </a:p>
          <a:p>
            <a:pPr algn="l">
              <a:spcBef>
                <a:spcPts val="300"/>
              </a:spcBef>
              <a:spcAft>
                <a:spcPts val="300"/>
              </a:spcAft>
              <a:buFont typeface="Arial" panose="020B0604020202020204" pitchFamily="34" charset="0"/>
              <a:buChar char="•"/>
            </a:pPr>
            <a:r>
              <a:rPr lang="zh-CN" altLang="en-US" b="1" i="0" dirty="0">
                <a:solidFill>
                  <a:srgbClr val="404040"/>
                </a:solidFill>
                <a:effectLst/>
                <a:latin typeface="Inter"/>
              </a:rPr>
              <a:t>模式归纳</a:t>
            </a:r>
            <a:r>
              <a:rPr lang="zh-CN" altLang="en-US" b="0" i="0" dirty="0">
                <a:solidFill>
                  <a:srgbClr val="404040"/>
                </a:solidFill>
                <a:effectLst/>
                <a:latin typeface="Inter"/>
              </a:rPr>
              <a:t>：</a:t>
            </a:r>
          </a:p>
          <a:p>
            <a:pPr marL="742950" lvl="1" indent="-285750" algn="l">
              <a:spcBef>
                <a:spcPts val="300"/>
              </a:spcBef>
              <a:buFont typeface="Arial" panose="020B0604020202020204" pitchFamily="34" charset="0"/>
              <a:buChar char="•"/>
            </a:pPr>
            <a:r>
              <a:rPr lang="en-US" altLang="zh-CN" b="0" i="0" dirty="0">
                <a:solidFill>
                  <a:srgbClr val="404040"/>
                </a:solidFill>
                <a:effectLst/>
                <a:latin typeface="Inter"/>
              </a:rPr>
              <a:t>1-4</a:t>
            </a:r>
            <a:r>
              <a:rPr lang="zh-CN" altLang="en-US" b="0" i="0" dirty="0">
                <a:solidFill>
                  <a:srgbClr val="404040"/>
                </a:solidFill>
                <a:effectLst/>
                <a:latin typeface="Inter"/>
              </a:rPr>
              <a:t>月下跌概率</a:t>
            </a:r>
            <a:r>
              <a:rPr lang="en-US" altLang="zh-CN" b="0" i="0" dirty="0">
                <a:solidFill>
                  <a:srgbClr val="404040"/>
                </a:solidFill>
                <a:effectLst/>
                <a:latin typeface="Inter"/>
              </a:rPr>
              <a:t>75%</a:t>
            </a:r>
            <a:r>
              <a:rPr lang="zh-CN" altLang="en-US" b="0" i="0" dirty="0">
                <a:solidFill>
                  <a:srgbClr val="404040"/>
                </a:solidFill>
                <a:effectLst/>
                <a:latin typeface="Inter"/>
              </a:rPr>
              <a:t>（国内停割</a:t>
            </a:r>
            <a:r>
              <a:rPr lang="en-US" altLang="zh-CN" b="0" i="0" dirty="0">
                <a:solidFill>
                  <a:srgbClr val="404040"/>
                </a:solidFill>
                <a:effectLst/>
                <a:latin typeface="Inter"/>
              </a:rPr>
              <a:t>+</a:t>
            </a:r>
            <a:r>
              <a:rPr lang="zh-CN" altLang="en-US" b="0" i="0" dirty="0">
                <a:solidFill>
                  <a:srgbClr val="404040"/>
                </a:solidFill>
                <a:effectLst/>
                <a:latin typeface="Inter"/>
              </a:rPr>
              <a:t>东南亚开割预期）；</a:t>
            </a:r>
          </a:p>
          <a:p>
            <a:pPr marL="742950" lvl="1" indent="-285750" algn="l">
              <a:spcBef>
                <a:spcPts val="300"/>
              </a:spcBef>
              <a:buFont typeface="Arial" panose="020B0604020202020204" pitchFamily="34" charset="0"/>
              <a:buChar char="•"/>
            </a:pPr>
            <a:r>
              <a:rPr lang="en-US" altLang="zh-CN" b="0" i="0" dirty="0">
                <a:solidFill>
                  <a:srgbClr val="404040"/>
                </a:solidFill>
                <a:effectLst/>
                <a:latin typeface="Inter"/>
              </a:rPr>
              <a:t>8-10</a:t>
            </a:r>
            <a:r>
              <a:rPr lang="zh-CN" altLang="en-US" b="0" i="0" dirty="0">
                <a:solidFill>
                  <a:srgbClr val="404040"/>
                </a:solidFill>
                <a:effectLst/>
                <a:latin typeface="Inter"/>
              </a:rPr>
              <a:t>月上涨概率</a:t>
            </a:r>
            <a:r>
              <a:rPr lang="en-US" altLang="zh-CN" b="0" i="0" dirty="0">
                <a:solidFill>
                  <a:srgbClr val="404040"/>
                </a:solidFill>
                <a:effectLst/>
                <a:latin typeface="Inter"/>
              </a:rPr>
              <a:t>68%</a:t>
            </a:r>
            <a:r>
              <a:rPr lang="zh-CN" altLang="en-US" b="0" i="0" dirty="0">
                <a:solidFill>
                  <a:srgbClr val="404040"/>
                </a:solidFill>
                <a:effectLst/>
                <a:latin typeface="Inter"/>
              </a:rPr>
              <a:t>（台风季供应扰动</a:t>
            </a:r>
            <a:r>
              <a:rPr lang="en-US" altLang="zh-CN" b="0" i="0" dirty="0">
                <a:solidFill>
                  <a:srgbClr val="404040"/>
                </a:solidFill>
                <a:effectLst/>
                <a:latin typeface="Inter"/>
              </a:rPr>
              <a:t>+</a:t>
            </a:r>
            <a:r>
              <a:rPr lang="zh-CN" altLang="en-US" b="0" i="0" dirty="0">
                <a:solidFill>
                  <a:srgbClr val="404040"/>
                </a:solidFill>
                <a:effectLst/>
                <a:latin typeface="Inter"/>
              </a:rPr>
              <a:t>下游补库）；</a:t>
            </a:r>
          </a:p>
          <a:p>
            <a:pPr algn="l">
              <a:spcBef>
                <a:spcPts val="300"/>
              </a:spcBef>
              <a:spcAft>
                <a:spcPts val="300"/>
              </a:spcAft>
              <a:buFont typeface="Arial" panose="020B0604020202020204" pitchFamily="34" charset="0"/>
              <a:buChar char="•"/>
            </a:pPr>
            <a:r>
              <a:rPr lang="zh-CN" altLang="en-US" b="1" i="0" dirty="0">
                <a:solidFill>
                  <a:srgbClr val="404040"/>
                </a:solidFill>
                <a:effectLst/>
                <a:latin typeface="Inter"/>
              </a:rPr>
              <a:t>策略设计</a:t>
            </a:r>
            <a:r>
              <a:rPr lang="zh-CN" altLang="en-US" b="0" i="0" dirty="0">
                <a:solidFill>
                  <a:srgbClr val="404040"/>
                </a:solidFill>
                <a:effectLst/>
                <a:latin typeface="Inter"/>
              </a:rPr>
              <a:t>：</a:t>
            </a:r>
          </a:p>
          <a:p>
            <a:pPr marL="742950" lvl="1" indent="-285750" algn="l">
              <a:spcBef>
                <a:spcPts val="300"/>
              </a:spcBef>
              <a:buFont typeface="Arial" panose="020B0604020202020204" pitchFamily="34" charset="0"/>
              <a:buChar char="•"/>
            </a:pPr>
            <a:r>
              <a:rPr lang="zh-CN" altLang="en-US" b="0" i="0" dirty="0">
                <a:solidFill>
                  <a:srgbClr val="404040"/>
                </a:solidFill>
                <a:effectLst/>
                <a:latin typeface="Inter"/>
              </a:rPr>
              <a:t>每年</a:t>
            </a:r>
            <a:r>
              <a:rPr lang="en-US" altLang="zh-CN" b="0" i="0" dirty="0">
                <a:solidFill>
                  <a:srgbClr val="404040"/>
                </a:solidFill>
                <a:effectLst/>
                <a:latin typeface="Inter"/>
              </a:rPr>
              <a:t>1</a:t>
            </a:r>
            <a:r>
              <a:rPr lang="zh-CN" altLang="en-US" b="0" i="0" dirty="0">
                <a:solidFill>
                  <a:srgbClr val="404040"/>
                </a:solidFill>
                <a:effectLst/>
                <a:latin typeface="Inter"/>
              </a:rPr>
              <a:t>月逢高布空，止损设为前高</a:t>
            </a:r>
            <a:r>
              <a:rPr lang="en-US" altLang="zh-CN" b="0" i="0" dirty="0">
                <a:solidFill>
                  <a:srgbClr val="404040"/>
                </a:solidFill>
                <a:effectLst/>
                <a:latin typeface="Inter"/>
              </a:rPr>
              <a:t>+3%</a:t>
            </a:r>
            <a:r>
              <a:rPr lang="zh-CN" altLang="en-US" b="0" i="0" dirty="0">
                <a:solidFill>
                  <a:srgbClr val="404040"/>
                </a:solidFill>
                <a:effectLst/>
                <a:latin typeface="Inter"/>
              </a:rPr>
              <a:t>；</a:t>
            </a:r>
          </a:p>
          <a:p>
            <a:pPr marL="742950" lvl="1" indent="-285750" algn="l">
              <a:spcBef>
                <a:spcPts val="300"/>
              </a:spcBef>
              <a:buFont typeface="Arial" panose="020B0604020202020204" pitchFamily="34" charset="0"/>
              <a:buChar char="•"/>
            </a:pPr>
            <a:r>
              <a:rPr lang="en-US" altLang="zh-CN" b="0" i="0" dirty="0">
                <a:solidFill>
                  <a:srgbClr val="404040"/>
                </a:solidFill>
                <a:effectLst/>
                <a:latin typeface="Inter"/>
              </a:rPr>
              <a:t>8</a:t>
            </a:r>
            <a:r>
              <a:rPr lang="zh-CN" altLang="en-US" b="0" i="0" dirty="0">
                <a:solidFill>
                  <a:srgbClr val="404040"/>
                </a:solidFill>
                <a:effectLst/>
                <a:latin typeface="Inter"/>
              </a:rPr>
              <a:t>月突破</a:t>
            </a:r>
            <a:r>
              <a:rPr lang="en-US" altLang="zh-CN" b="0" i="0" dirty="0">
                <a:solidFill>
                  <a:srgbClr val="404040"/>
                </a:solidFill>
                <a:effectLst/>
                <a:latin typeface="Inter"/>
              </a:rPr>
              <a:t>60</a:t>
            </a:r>
            <a:r>
              <a:rPr lang="zh-CN" altLang="en-US" b="0" i="0" dirty="0">
                <a:solidFill>
                  <a:srgbClr val="404040"/>
                </a:solidFill>
                <a:effectLst/>
                <a:latin typeface="Inter"/>
              </a:rPr>
              <a:t>日均线后做多，止盈目标为年度波动中位数。</a:t>
            </a:r>
          </a:p>
          <a:p>
            <a:endParaRPr lang="en-US" dirty="0"/>
          </a:p>
        </p:txBody>
      </p:sp>
      <p:sp>
        <p:nvSpPr>
          <p:cNvPr id="5" name="内容占位符 4">
            <a:extLst>
              <a:ext uri="{FF2B5EF4-FFF2-40B4-BE49-F238E27FC236}">
                <a16:creationId xmlns:a16="http://schemas.microsoft.com/office/drawing/2014/main" id="{61D0617D-BFFC-6F17-E957-001E7C15AA51}"/>
              </a:ext>
            </a:extLst>
          </p:cNvPr>
          <p:cNvSpPr>
            <a:spLocks noGrp="1"/>
          </p:cNvSpPr>
          <p:nvPr>
            <p:ph idx="14"/>
          </p:nvPr>
        </p:nvSpPr>
        <p:spPr/>
        <p:txBody>
          <a:bodyPr/>
          <a:lstStyle/>
          <a:p>
            <a:pPr algn="l"/>
            <a:r>
              <a:rPr lang="zh-CN" altLang="en-US" b="1" i="0" dirty="0">
                <a:solidFill>
                  <a:srgbClr val="404040"/>
                </a:solidFill>
                <a:effectLst/>
                <a:latin typeface="Inter"/>
              </a:rPr>
              <a:t>优势</a:t>
            </a:r>
            <a:r>
              <a:rPr lang="zh-CN" altLang="en-US" b="0" i="0" dirty="0">
                <a:solidFill>
                  <a:srgbClr val="404040"/>
                </a:solidFill>
                <a:effectLst/>
                <a:latin typeface="Inter"/>
              </a:rPr>
              <a:t>：</a:t>
            </a:r>
          </a:p>
          <a:p>
            <a:pPr algn="l">
              <a:buFont typeface="Arial" panose="020B0604020202020204" pitchFamily="34" charset="0"/>
              <a:buChar char="•"/>
            </a:pPr>
            <a:r>
              <a:rPr lang="zh-CN" altLang="en-US" b="0" i="0" dirty="0">
                <a:solidFill>
                  <a:srgbClr val="404040"/>
                </a:solidFill>
                <a:effectLst/>
                <a:latin typeface="Inter"/>
              </a:rPr>
              <a:t>擅长捕捉</a:t>
            </a:r>
            <a:r>
              <a:rPr lang="zh-CN" altLang="en-US" b="1" i="0" dirty="0">
                <a:solidFill>
                  <a:srgbClr val="404040"/>
                </a:solidFill>
                <a:effectLst/>
                <a:latin typeface="Inter"/>
              </a:rPr>
              <a:t>可重复的市场行为</a:t>
            </a:r>
            <a:r>
              <a:rPr lang="zh-CN" altLang="en-US" b="0" i="0" dirty="0">
                <a:solidFill>
                  <a:srgbClr val="404040"/>
                </a:solidFill>
                <a:effectLst/>
                <a:latin typeface="Inter"/>
              </a:rPr>
              <a:t>（如季节性、套利边界）；</a:t>
            </a:r>
          </a:p>
          <a:p>
            <a:pPr algn="l">
              <a:spcBef>
                <a:spcPts val="300"/>
              </a:spcBef>
              <a:buFont typeface="Arial" panose="020B0604020202020204" pitchFamily="34" charset="0"/>
              <a:buChar char="•"/>
            </a:pPr>
            <a:r>
              <a:rPr lang="zh-CN" altLang="en-US" b="0" i="0" dirty="0">
                <a:solidFill>
                  <a:srgbClr val="404040"/>
                </a:solidFill>
                <a:effectLst/>
                <a:latin typeface="Inter"/>
              </a:rPr>
              <a:t>结论直观易懂，适合构建程序化交易信号。</a:t>
            </a:r>
          </a:p>
          <a:p>
            <a:pPr algn="l"/>
            <a:r>
              <a:rPr lang="zh-CN" altLang="en-US" b="1" i="0" dirty="0">
                <a:solidFill>
                  <a:srgbClr val="404040"/>
                </a:solidFill>
                <a:effectLst/>
                <a:latin typeface="Inter"/>
              </a:rPr>
              <a:t>局限</a:t>
            </a:r>
            <a:r>
              <a:rPr lang="zh-CN" altLang="en-US" b="0" i="0" dirty="0">
                <a:solidFill>
                  <a:srgbClr val="404040"/>
                </a:solidFill>
                <a:effectLst/>
                <a:latin typeface="Inter"/>
              </a:rPr>
              <a:t>：</a:t>
            </a:r>
          </a:p>
          <a:p>
            <a:pPr algn="l">
              <a:buFont typeface="Arial" panose="020B0604020202020204" pitchFamily="34" charset="0"/>
              <a:buChar char="•"/>
            </a:pPr>
            <a:r>
              <a:rPr lang="zh-CN" altLang="en-US" b="1" i="0" dirty="0">
                <a:solidFill>
                  <a:srgbClr val="404040"/>
                </a:solidFill>
                <a:effectLst/>
                <a:latin typeface="Inter"/>
              </a:rPr>
              <a:t>过度依赖历史数据</a:t>
            </a:r>
            <a:r>
              <a:rPr lang="zh-CN" altLang="en-US" b="0" i="0" dirty="0">
                <a:solidFill>
                  <a:srgbClr val="404040"/>
                </a:solidFill>
                <a:effectLst/>
                <a:latin typeface="Inter"/>
              </a:rPr>
              <a:t>，无法预测结构性变化（如新能源替代燃油需求）；</a:t>
            </a:r>
          </a:p>
          <a:p>
            <a:pPr algn="l">
              <a:spcBef>
                <a:spcPts val="300"/>
              </a:spcBef>
              <a:buFont typeface="Arial" panose="020B0604020202020204" pitchFamily="34" charset="0"/>
              <a:buChar char="•"/>
            </a:pPr>
            <a:r>
              <a:rPr lang="zh-CN" altLang="en-US" b="1" i="0" dirty="0">
                <a:solidFill>
                  <a:srgbClr val="404040"/>
                </a:solidFill>
                <a:effectLst/>
                <a:latin typeface="Inter"/>
              </a:rPr>
              <a:t>小样本偏差</a:t>
            </a:r>
            <a:r>
              <a:rPr lang="zh-CN" altLang="en-US" b="0" i="0" dirty="0">
                <a:solidFill>
                  <a:srgbClr val="404040"/>
                </a:solidFill>
                <a:effectLst/>
                <a:latin typeface="Inter"/>
              </a:rPr>
              <a:t>：短周期数据归纳的规律可能失效；</a:t>
            </a:r>
          </a:p>
          <a:p>
            <a:pPr algn="l">
              <a:spcBef>
                <a:spcPts val="300"/>
              </a:spcBef>
              <a:buFont typeface="Arial" panose="020B0604020202020204" pitchFamily="34" charset="0"/>
              <a:buChar char="•"/>
            </a:pPr>
            <a:r>
              <a:rPr lang="zh-CN" altLang="en-US" b="1" i="0" dirty="0">
                <a:solidFill>
                  <a:srgbClr val="404040"/>
                </a:solidFill>
                <a:effectLst/>
                <a:latin typeface="Inter"/>
              </a:rPr>
              <a:t>需结合演绎法验证</a:t>
            </a:r>
            <a:r>
              <a:rPr lang="zh-CN" altLang="en-US" b="0" i="0" dirty="0">
                <a:solidFill>
                  <a:srgbClr val="404040"/>
                </a:solidFill>
                <a:effectLst/>
                <a:latin typeface="Inter"/>
              </a:rPr>
              <a:t>：</a:t>
            </a:r>
          </a:p>
          <a:p>
            <a:endParaRPr lang="en-US" dirty="0"/>
          </a:p>
        </p:txBody>
      </p:sp>
      <p:sp>
        <p:nvSpPr>
          <p:cNvPr id="6" name="文本占位符 5">
            <a:extLst>
              <a:ext uri="{FF2B5EF4-FFF2-40B4-BE49-F238E27FC236}">
                <a16:creationId xmlns:a16="http://schemas.microsoft.com/office/drawing/2014/main" id="{FCE76C45-FB2A-95C1-149D-0597442FB4DF}"/>
              </a:ext>
            </a:extLst>
          </p:cNvPr>
          <p:cNvSpPr>
            <a:spLocks noGrp="1"/>
          </p:cNvSpPr>
          <p:nvPr>
            <p:ph type="body" sz="quarter" idx="35"/>
          </p:nvPr>
        </p:nvSpPr>
        <p:spPr/>
        <p:txBody>
          <a:bodyPr/>
          <a:lstStyle/>
          <a:p>
            <a:endParaRPr lang="en-US"/>
          </a:p>
        </p:txBody>
      </p:sp>
      <p:sp>
        <p:nvSpPr>
          <p:cNvPr id="7" name="文本占位符 6">
            <a:extLst>
              <a:ext uri="{FF2B5EF4-FFF2-40B4-BE49-F238E27FC236}">
                <a16:creationId xmlns:a16="http://schemas.microsoft.com/office/drawing/2014/main" id="{573C8EF9-51C6-5F48-1658-D0F163D4A80F}"/>
              </a:ext>
            </a:extLst>
          </p:cNvPr>
          <p:cNvSpPr>
            <a:spLocks noGrp="1"/>
          </p:cNvSpPr>
          <p:nvPr>
            <p:ph type="body" sz="quarter" idx="36"/>
          </p:nvPr>
        </p:nvSpPr>
        <p:spPr/>
        <p:txBody>
          <a:bodyPr/>
          <a:lstStyle/>
          <a:p>
            <a:r>
              <a:rPr lang="zh-CN" altLang="en-US" dirty="0"/>
              <a:t>优势与局限</a:t>
            </a:r>
            <a:endParaRPr lang="en-US" dirty="0"/>
          </a:p>
        </p:txBody>
      </p:sp>
      <p:sp>
        <p:nvSpPr>
          <p:cNvPr id="8" name="文本占位符 7">
            <a:extLst>
              <a:ext uri="{FF2B5EF4-FFF2-40B4-BE49-F238E27FC236}">
                <a16:creationId xmlns:a16="http://schemas.microsoft.com/office/drawing/2014/main" id="{E53E0333-37B2-B230-DAD8-3C01CCBB2D1F}"/>
              </a:ext>
            </a:extLst>
          </p:cNvPr>
          <p:cNvSpPr>
            <a:spLocks noGrp="1"/>
          </p:cNvSpPr>
          <p:nvPr>
            <p:ph type="body" sz="quarter" idx="37"/>
          </p:nvPr>
        </p:nvSpPr>
        <p:spPr/>
        <p:txBody>
          <a:bodyPr/>
          <a:lstStyle/>
          <a:p>
            <a:endParaRPr lang="en-US"/>
          </a:p>
        </p:txBody>
      </p:sp>
      <p:sp>
        <p:nvSpPr>
          <p:cNvPr id="9" name="文本占位符 8">
            <a:extLst>
              <a:ext uri="{FF2B5EF4-FFF2-40B4-BE49-F238E27FC236}">
                <a16:creationId xmlns:a16="http://schemas.microsoft.com/office/drawing/2014/main" id="{8ACD8D65-92FB-1877-BF79-5A8CFE244C4A}"/>
              </a:ext>
            </a:extLst>
          </p:cNvPr>
          <p:cNvSpPr>
            <a:spLocks noGrp="1"/>
          </p:cNvSpPr>
          <p:nvPr>
            <p:ph type="body" sz="quarter" idx="38"/>
          </p:nvPr>
        </p:nvSpPr>
        <p:spPr/>
        <p:txBody>
          <a:bodyPr/>
          <a:lstStyle/>
          <a:p>
            <a:r>
              <a:rPr lang="zh-CN" altLang="en-US" dirty="0"/>
              <a:t>经典案例</a:t>
            </a:r>
            <a:endParaRPr lang="en-US" dirty="0"/>
          </a:p>
        </p:txBody>
      </p:sp>
    </p:spTree>
    <p:extLst>
      <p:ext uri="{BB962C8B-B14F-4D97-AF65-F5344CB8AC3E}">
        <p14:creationId xmlns:p14="http://schemas.microsoft.com/office/powerpoint/2010/main" val="76798611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01806C-7183-060F-B22C-2CB859889397}"/>
              </a:ext>
            </a:extLst>
          </p:cNvPr>
          <p:cNvSpPr>
            <a:spLocks noGrp="1"/>
          </p:cNvSpPr>
          <p:nvPr>
            <p:ph type="title"/>
          </p:nvPr>
        </p:nvSpPr>
        <p:spPr/>
        <p:txBody>
          <a:bodyPr/>
          <a:lstStyle/>
          <a:p>
            <a:r>
              <a:rPr lang="zh-CN" altLang="en-US" dirty="0"/>
              <a:t>比较法</a:t>
            </a:r>
            <a:endParaRPr lang="en-US" dirty="0"/>
          </a:p>
        </p:txBody>
      </p:sp>
      <p:sp>
        <p:nvSpPr>
          <p:cNvPr id="3" name="文本占位符 2">
            <a:extLst>
              <a:ext uri="{FF2B5EF4-FFF2-40B4-BE49-F238E27FC236}">
                <a16:creationId xmlns:a16="http://schemas.microsoft.com/office/drawing/2014/main" id="{E97D36AA-5F33-F74E-DF97-E83497783271}"/>
              </a:ext>
            </a:extLst>
          </p:cNvPr>
          <p:cNvSpPr>
            <a:spLocks noGrp="1"/>
          </p:cNvSpPr>
          <p:nvPr>
            <p:ph type="body" idx="13"/>
          </p:nvPr>
        </p:nvSpPr>
        <p:spPr/>
        <p:txBody>
          <a:bodyPr/>
          <a:lstStyle/>
          <a:p>
            <a:endParaRPr lang="en-US"/>
          </a:p>
        </p:txBody>
      </p:sp>
      <p:graphicFrame>
        <p:nvGraphicFramePr>
          <p:cNvPr id="5" name="内容占位符 4">
            <a:extLst>
              <a:ext uri="{FF2B5EF4-FFF2-40B4-BE49-F238E27FC236}">
                <a16:creationId xmlns:a16="http://schemas.microsoft.com/office/drawing/2014/main" id="{FF81D180-8C25-7CCD-6E8B-D04239CC5B30}"/>
              </a:ext>
            </a:extLst>
          </p:cNvPr>
          <p:cNvGraphicFramePr>
            <a:graphicFrameLocks noGrp="1"/>
          </p:cNvGraphicFramePr>
          <p:nvPr>
            <p:ph idx="1"/>
            <p:extLst>
              <p:ext uri="{D42A27DB-BD31-4B8C-83A1-F6EECF244321}">
                <p14:modId xmlns:p14="http://schemas.microsoft.com/office/powerpoint/2010/main" val="3311920090"/>
              </p:ext>
            </p:extLst>
          </p:nvPr>
        </p:nvGraphicFramePr>
        <p:xfrm>
          <a:off x="138113" y="2276872"/>
          <a:ext cx="11915775" cy="403820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文本框 3">
            <a:extLst>
              <a:ext uri="{FF2B5EF4-FFF2-40B4-BE49-F238E27FC236}">
                <a16:creationId xmlns:a16="http://schemas.microsoft.com/office/drawing/2014/main" id="{C0FECC04-892B-6EDE-AA0E-E29E91605D04}"/>
              </a:ext>
            </a:extLst>
          </p:cNvPr>
          <p:cNvSpPr txBox="1"/>
          <p:nvPr/>
        </p:nvSpPr>
        <p:spPr>
          <a:xfrm>
            <a:off x="983432" y="1302020"/>
            <a:ext cx="10297144" cy="923330"/>
          </a:xfrm>
          <a:prstGeom prst="rect">
            <a:avLst/>
          </a:prstGeom>
          <a:noFill/>
        </p:spPr>
        <p:txBody>
          <a:bodyPr wrap="square" rtlCol="0">
            <a:spAutoFit/>
          </a:bodyPr>
          <a:lstStyle/>
          <a:p>
            <a:r>
              <a:rPr lang="zh-CN" altLang="en-US" dirty="0"/>
              <a:t>现实中，我们要了解一个事物的绝对变化水平，是比较困难的。比如对一个生疏的货品的好与坏的判断，比如经济学中的基数效用论。但是，有时候我们对事物进行比较之后，会发现难度会大大降低。因此，比较法也是我们研究商品价格变化趋势的好方法。</a:t>
            </a:r>
            <a:endParaRPr lang="en-US" dirty="0"/>
          </a:p>
        </p:txBody>
      </p:sp>
    </p:spTree>
    <p:extLst>
      <p:ext uri="{BB962C8B-B14F-4D97-AF65-F5344CB8AC3E}">
        <p14:creationId xmlns:p14="http://schemas.microsoft.com/office/powerpoint/2010/main" val="424827597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FE27C5-D2D2-05F5-006A-56CF72CCD994}"/>
              </a:ext>
            </a:extLst>
          </p:cNvPr>
          <p:cNvSpPr>
            <a:spLocks noGrp="1"/>
          </p:cNvSpPr>
          <p:nvPr>
            <p:ph type="title"/>
          </p:nvPr>
        </p:nvSpPr>
        <p:spPr/>
        <p:txBody>
          <a:bodyPr/>
          <a:lstStyle/>
          <a:p>
            <a:r>
              <a:rPr lang="zh-CN" altLang="en-US" dirty="0"/>
              <a:t>比较法：</a:t>
            </a:r>
            <a:r>
              <a:rPr lang="zh-CN" altLang="en-US" sz="2000" dirty="0"/>
              <a:t>终极目标不是证明自己正确，而是发现市场共识中的裂缝。</a:t>
            </a:r>
            <a:endParaRPr lang="en-US" dirty="0"/>
          </a:p>
        </p:txBody>
      </p:sp>
      <p:sp>
        <p:nvSpPr>
          <p:cNvPr id="3" name="文本占位符 2">
            <a:extLst>
              <a:ext uri="{FF2B5EF4-FFF2-40B4-BE49-F238E27FC236}">
                <a16:creationId xmlns:a16="http://schemas.microsoft.com/office/drawing/2014/main" id="{978EE3AD-19E1-C413-29A6-AD4E6764E304}"/>
              </a:ext>
            </a:extLst>
          </p:cNvPr>
          <p:cNvSpPr>
            <a:spLocks noGrp="1"/>
          </p:cNvSpPr>
          <p:nvPr>
            <p:ph type="body" idx="13"/>
          </p:nvPr>
        </p:nvSpPr>
        <p:spPr/>
        <p:txBody>
          <a:bodyPr/>
          <a:lstStyle/>
          <a:p>
            <a:endParaRPr lang="en-US"/>
          </a:p>
        </p:txBody>
      </p:sp>
      <p:sp>
        <p:nvSpPr>
          <p:cNvPr id="4" name="内容占位符 3">
            <a:extLst>
              <a:ext uri="{FF2B5EF4-FFF2-40B4-BE49-F238E27FC236}">
                <a16:creationId xmlns:a16="http://schemas.microsoft.com/office/drawing/2014/main" id="{D7218F4E-524E-43F5-6C03-40FCF85E3DD6}"/>
              </a:ext>
            </a:extLst>
          </p:cNvPr>
          <p:cNvSpPr>
            <a:spLocks noGrp="1"/>
          </p:cNvSpPr>
          <p:nvPr>
            <p:ph idx="1"/>
          </p:nvPr>
        </p:nvSpPr>
        <p:spPr/>
        <p:txBody>
          <a:bodyPr>
            <a:normAutofit fontScale="92500" lnSpcReduction="20000"/>
          </a:bodyPr>
          <a:lstStyle/>
          <a:p>
            <a:r>
              <a:rPr lang="zh-CN" altLang="en-US" dirty="0"/>
              <a:t>比较法的本质是通过横向对比（跨商品、跨市场）和纵向对比（跨时间），挖掘市场中的相对强弱关系与异常信号，从而捕捉套利机会或趋势拐点。</a:t>
            </a:r>
          </a:p>
          <a:p>
            <a:r>
              <a:rPr lang="zh-CN" altLang="en-US" dirty="0"/>
              <a:t>核心价值：</a:t>
            </a:r>
          </a:p>
          <a:p>
            <a:r>
              <a:rPr lang="zh-CN" altLang="en-US" dirty="0"/>
              <a:t>在复杂多因素市场中，提供相对价值锚点；</a:t>
            </a:r>
          </a:p>
          <a:p>
            <a:r>
              <a:rPr lang="zh-CN" altLang="en-US" dirty="0"/>
              <a:t>规避绝对价格判断的盲区，聚焦市场结构差异。</a:t>
            </a:r>
            <a:endParaRPr lang="en-US" altLang="zh-CN" dirty="0"/>
          </a:p>
          <a:p>
            <a:r>
              <a:rPr lang="zh-CN" altLang="en-US" dirty="0"/>
              <a:t>历史不会重演，但总会押着自己的韵脚。</a:t>
            </a:r>
            <a:endParaRPr lang="en-US" altLang="zh-CN" dirty="0"/>
          </a:p>
          <a:p>
            <a:r>
              <a:rPr lang="zh-CN" altLang="en-US" dirty="0"/>
              <a:t>价格不是平坦的均匀分布，它一定是有坑坑洼洼的，我们需要在其中找到异常点，并将其转化为机会。</a:t>
            </a:r>
            <a:endParaRPr lang="en-US" altLang="zh-CN" dirty="0"/>
          </a:p>
          <a:p>
            <a:r>
              <a:rPr lang="zh-CN" altLang="en-US" dirty="0"/>
              <a:t>缺陷：往往是多个因素导致一个事物的推进和发展，而我们在分析中很难做到穷尽一切因素。</a:t>
            </a:r>
            <a:endParaRPr lang="en-US" altLang="zh-CN" dirty="0"/>
          </a:p>
          <a:p>
            <a:r>
              <a:rPr lang="zh-CN" altLang="en-US" dirty="0"/>
              <a:t>排名：有的时候我们要直接判断一个品种是高还是低很难，但通过排名的方式，通过比较的方式，我们很容易找到他们的强弱关系。“我不知道这个品种是高还是低，但是我至少知道这个品种比其他品种是高还是低。”</a:t>
            </a:r>
            <a:endParaRPr lang="en-US" dirty="0"/>
          </a:p>
        </p:txBody>
      </p:sp>
      <p:graphicFrame>
        <p:nvGraphicFramePr>
          <p:cNvPr id="6" name="内容占位符 5">
            <a:extLst>
              <a:ext uri="{FF2B5EF4-FFF2-40B4-BE49-F238E27FC236}">
                <a16:creationId xmlns:a16="http://schemas.microsoft.com/office/drawing/2014/main" id="{5CE513E3-4746-C829-A1D6-FFBA4738662F}"/>
              </a:ext>
            </a:extLst>
          </p:cNvPr>
          <p:cNvGraphicFramePr>
            <a:graphicFrameLocks noGrp="1"/>
          </p:cNvGraphicFramePr>
          <p:nvPr>
            <p:ph idx="14"/>
            <p:extLst>
              <p:ext uri="{D42A27DB-BD31-4B8C-83A1-F6EECF244321}">
                <p14:modId xmlns:p14="http://schemas.microsoft.com/office/powerpoint/2010/main" val="942058536"/>
              </p:ext>
            </p:extLst>
          </p:nvPr>
        </p:nvGraphicFramePr>
        <p:xfrm>
          <a:off x="6137945" y="710223"/>
          <a:ext cx="5915439" cy="560519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2139665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368090-26C8-C9DB-E20B-C9BE24867952}"/>
              </a:ext>
            </a:extLst>
          </p:cNvPr>
          <p:cNvSpPr>
            <a:spLocks noGrp="1"/>
          </p:cNvSpPr>
          <p:nvPr>
            <p:ph type="title"/>
          </p:nvPr>
        </p:nvSpPr>
        <p:spPr/>
        <p:txBody>
          <a:bodyPr/>
          <a:lstStyle/>
          <a:p>
            <a:r>
              <a:rPr lang="zh-CN" altLang="en-US" dirty="0"/>
              <a:t>比较维度和实战案例</a:t>
            </a:r>
            <a:endParaRPr lang="en-US" dirty="0"/>
          </a:p>
        </p:txBody>
      </p:sp>
      <p:sp>
        <p:nvSpPr>
          <p:cNvPr id="3" name="文本占位符 2">
            <a:extLst>
              <a:ext uri="{FF2B5EF4-FFF2-40B4-BE49-F238E27FC236}">
                <a16:creationId xmlns:a16="http://schemas.microsoft.com/office/drawing/2014/main" id="{BCD5C16F-4121-049F-61DE-9765CFCDE510}"/>
              </a:ext>
            </a:extLst>
          </p:cNvPr>
          <p:cNvSpPr>
            <a:spLocks noGrp="1"/>
          </p:cNvSpPr>
          <p:nvPr>
            <p:ph type="body" idx="13"/>
          </p:nvPr>
        </p:nvSpPr>
        <p:spPr/>
        <p:txBody>
          <a:bodyPr/>
          <a:lstStyle/>
          <a:p>
            <a:endParaRPr lang="en-US"/>
          </a:p>
        </p:txBody>
      </p:sp>
      <p:graphicFrame>
        <p:nvGraphicFramePr>
          <p:cNvPr id="12" name="内容占位符 11">
            <a:extLst>
              <a:ext uri="{FF2B5EF4-FFF2-40B4-BE49-F238E27FC236}">
                <a16:creationId xmlns:a16="http://schemas.microsoft.com/office/drawing/2014/main" id="{BBBDAF8E-EF22-D886-F6AB-B13B35A1C54E}"/>
              </a:ext>
            </a:extLst>
          </p:cNvPr>
          <p:cNvGraphicFramePr>
            <a:graphicFrameLocks noGrp="1"/>
          </p:cNvGraphicFramePr>
          <p:nvPr>
            <p:ph idx="1"/>
            <p:extLst>
              <p:ext uri="{D42A27DB-BD31-4B8C-83A1-F6EECF244321}">
                <p14:modId xmlns:p14="http://schemas.microsoft.com/office/powerpoint/2010/main" val="48206443"/>
              </p:ext>
            </p:extLst>
          </p:nvPr>
        </p:nvGraphicFramePr>
        <p:xfrm>
          <a:off x="152633" y="963541"/>
          <a:ext cx="2775016" cy="553187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6" name="内容占位符 15">
            <a:extLst>
              <a:ext uri="{FF2B5EF4-FFF2-40B4-BE49-F238E27FC236}">
                <a16:creationId xmlns:a16="http://schemas.microsoft.com/office/drawing/2014/main" id="{AE75829F-0751-F97A-6106-1CA74F417A3C}"/>
              </a:ext>
            </a:extLst>
          </p:cNvPr>
          <p:cNvGraphicFramePr>
            <a:graphicFrameLocks noGrp="1"/>
          </p:cNvGraphicFramePr>
          <p:nvPr>
            <p:ph idx="14"/>
            <p:extLst>
              <p:ext uri="{D42A27DB-BD31-4B8C-83A1-F6EECF244321}">
                <p14:modId xmlns:p14="http://schemas.microsoft.com/office/powerpoint/2010/main" val="1341624459"/>
              </p:ext>
            </p:extLst>
          </p:nvPr>
        </p:nvGraphicFramePr>
        <p:xfrm>
          <a:off x="2976494" y="962259"/>
          <a:ext cx="2975490" cy="5531874"/>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17" name="内容占位符 16">
            <a:extLst>
              <a:ext uri="{FF2B5EF4-FFF2-40B4-BE49-F238E27FC236}">
                <a16:creationId xmlns:a16="http://schemas.microsoft.com/office/drawing/2014/main" id="{44BA4A79-979B-6FC8-C4A8-860C8D041341}"/>
              </a:ext>
            </a:extLst>
          </p:cNvPr>
          <p:cNvGraphicFramePr>
            <a:graphicFrameLocks noGrp="1"/>
          </p:cNvGraphicFramePr>
          <p:nvPr>
            <p:ph idx="15"/>
            <p:extLst>
              <p:ext uri="{D42A27DB-BD31-4B8C-83A1-F6EECF244321}">
                <p14:modId xmlns:p14="http://schemas.microsoft.com/office/powerpoint/2010/main" val="3404383892"/>
              </p:ext>
            </p:extLst>
          </p:nvPr>
        </p:nvGraphicFramePr>
        <p:xfrm>
          <a:off x="6195399" y="957578"/>
          <a:ext cx="2775016" cy="5531874"/>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
        <p:nvSpPr>
          <p:cNvPr id="7" name="文本占位符 6">
            <a:extLst>
              <a:ext uri="{FF2B5EF4-FFF2-40B4-BE49-F238E27FC236}">
                <a16:creationId xmlns:a16="http://schemas.microsoft.com/office/drawing/2014/main" id="{9E09BEED-05DF-51A9-BC29-2609CB166679}"/>
              </a:ext>
            </a:extLst>
          </p:cNvPr>
          <p:cNvSpPr>
            <a:spLocks noGrp="1"/>
          </p:cNvSpPr>
          <p:nvPr>
            <p:ph type="body" sz="quarter" idx="38"/>
          </p:nvPr>
        </p:nvSpPr>
        <p:spPr>
          <a:xfrm>
            <a:off x="125051" y="658727"/>
            <a:ext cx="2794858" cy="238290"/>
          </a:xfrm>
        </p:spPr>
        <p:txBody>
          <a:bodyPr/>
          <a:lstStyle/>
          <a:p>
            <a:r>
              <a:rPr lang="zh-CN" altLang="en-US" dirty="0"/>
              <a:t>跨商品比较：产业链强弱博弈</a:t>
            </a:r>
            <a:endParaRPr lang="en-US" dirty="0"/>
          </a:p>
        </p:txBody>
      </p:sp>
      <p:sp>
        <p:nvSpPr>
          <p:cNvPr id="8" name="文本占位符 7">
            <a:extLst>
              <a:ext uri="{FF2B5EF4-FFF2-40B4-BE49-F238E27FC236}">
                <a16:creationId xmlns:a16="http://schemas.microsoft.com/office/drawing/2014/main" id="{2C1B2A9B-A2C0-E553-DA10-A9D371D56105}"/>
              </a:ext>
            </a:extLst>
          </p:cNvPr>
          <p:cNvSpPr>
            <a:spLocks noGrp="1"/>
          </p:cNvSpPr>
          <p:nvPr>
            <p:ph type="body" sz="quarter" idx="40"/>
          </p:nvPr>
        </p:nvSpPr>
        <p:spPr>
          <a:xfrm>
            <a:off x="2982356" y="658727"/>
            <a:ext cx="2996765" cy="238290"/>
          </a:xfrm>
        </p:spPr>
        <p:txBody>
          <a:bodyPr/>
          <a:lstStyle/>
          <a:p>
            <a:r>
              <a:rPr lang="zh-CN" altLang="en-US" dirty="0"/>
              <a:t>跨市场比较：价差套利机会</a:t>
            </a:r>
            <a:endParaRPr lang="en-US" dirty="0"/>
          </a:p>
        </p:txBody>
      </p:sp>
      <p:sp>
        <p:nvSpPr>
          <p:cNvPr id="9" name="文本占位符 8">
            <a:extLst>
              <a:ext uri="{FF2B5EF4-FFF2-40B4-BE49-F238E27FC236}">
                <a16:creationId xmlns:a16="http://schemas.microsoft.com/office/drawing/2014/main" id="{9DC940D3-0F7D-92EB-01E9-FB7A9219D053}"/>
              </a:ext>
            </a:extLst>
          </p:cNvPr>
          <p:cNvSpPr>
            <a:spLocks noGrp="1"/>
          </p:cNvSpPr>
          <p:nvPr>
            <p:ph type="body" sz="quarter" idx="42"/>
          </p:nvPr>
        </p:nvSpPr>
        <p:spPr>
          <a:xfrm>
            <a:off x="6212882" y="658727"/>
            <a:ext cx="2655760" cy="238290"/>
          </a:xfrm>
        </p:spPr>
        <p:txBody>
          <a:bodyPr/>
          <a:lstStyle/>
          <a:p>
            <a:r>
              <a:rPr lang="zh-CN" altLang="en-US" dirty="0"/>
              <a:t>跨时间比较：季节性规律验证</a:t>
            </a:r>
            <a:endParaRPr lang="en-US" dirty="0"/>
          </a:p>
        </p:txBody>
      </p:sp>
      <p:sp>
        <p:nvSpPr>
          <p:cNvPr id="10" name="内容占位符 5">
            <a:extLst>
              <a:ext uri="{FF2B5EF4-FFF2-40B4-BE49-F238E27FC236}">
                <a16:creationId xmlns:a16="http://schemas.microsoft.com/office/drawing/2014/main" id="{AD911474-1001-0398-7670-B9214B52FA06}"/>
              </a:ext>
            </a:extLst>
          </p:cNvPr>
          <p:cNvSpPr txBox="1">
            <a:spLocks/>
          </p:cNvSpPr>
          <p:nvPr/>
        </p:nvSpPr>
        <p:spPr>
          <a:xfrm>
            <a:off x="9276562" y="919539"/>
            <a:ext cx="2636905" cy="5531874"/>
          </a:xfrm>
          <a:prstGeom prst="rect">
            <a:avLst/>
          </a:prstGeom>
        </p:spPr>
        <p:txBody>
          <a:bodyPr vert="horz" lIns="90000" tIns="46800" rIns="90000" bIns="46800" rtlCol="0">
            <a:normAutofit/>
          </a:bodyPr>
          <a:lst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p>
        </p:txBody>
      </p:sp>
      <p:sp>
        <p:nvSpPr>
          <p:cNvPr id="11" name="文本占位符 8">
            <a:extLst>
              <a:ext uri="{FF2B5EF4-FFF2-40B4-BE49-F238E27FC236}">
                <a16:creationId xmlns:a16="http://schemas.microsoft.com/office/drawing/2014/main" id="{7137B673-4F17-923F-2171-FF4D11BE9456}"/>
              </a:ext>
            </a:extLst>
          </p:cNvPr>
          <p:cNvSpPr txBox="1">
            <a:spLocks/>
          </p:cNvSpPr>
          <p:nvPr/>
        </p:nvSpPr>
        <p:spPr>
          <a:xfrm>
            <a:off x="9294045" y="620688"/>
            <a:ext cx="2655760" cy="238290"/>
          </a:xfrm>
          <a:prstGeom prst="rect">
            <a:avLst/>
          </a:prstGeom>
          <a:solidFill>
            <a:schemeClr val="bg1"/>
          </a:solidFill>
          <a:effectLst>
            <a:innerShdw dist="12700" dir="5400000">
              <a:srgbClr val="C20000"/>
            </a:innerShdw>
          </a:effectLst>
        </p:spPr>
        <p:txBody>
          <a:bodyPr vert="horz" wrap="square" lIns="77925" tIns="38963" rIns="77925" bIns="38963" rtlCol="0" anchor="ctr" anchorCtr="1">
            <a:noAutofit/>
          </a:bodyPr>
          <a:lstStyle>
            <a:lvl1pPr marL="228600" indent="-228600" algn="l" defTabSz="914400" rtl="0" eaLnBrk="1" fontAlgn="auto" latinLnBrk="0" hangingPunct="1">
              <a:lnSpc>
                <a:spcPct val="130000"/>
              </a:lnSpc>
              <a:spcBef>
                <a:spcPts val="0"/>
              </a:spcBef>
              <a:spcAft>
                <a:spcPts val="1000"/>
              </a:spcAft>
              <a:buFontTx/>
              <a:buNone/>
              <a:defRPr lang="zh-CN" altLang="en-US" sz="1200" b="1" u="none" strike="noStrike" kern="1200" cap="none" spc="150" normalizeH="0" baseline="0" dirty="0" smtClean="0">
                <a:solidFill>
                  <a:schemeClr val="tx1"/>
                </a:solidFill>
                <a:uFillTx/>
                <a:latin typeface="+mj-ea"/>
                <a:ea typeface="+mj-ea"/>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t>跨指标比较：强弱排名量化</a:t>
            </a:r>
            <a:endParaRPr lang="en-US" dirty="0"/>
          </a:p>
        </p:txBody>
      </p:sp>
      <p:graphicFrame>
        <p:nvGraphicFramePr>
          <p:cNvPr id="18" name="图示 17">
            <a:extLst>
              <a:ext uri="{FF2B5EF4-FFF2-40B4-BE49-F238E27FC236}">
                <a16:creationId xmlns:a16="http://schemas.microsoft.com/office/drawing/2014/main" id="{2BE986A4-9B5D-B594-789A-9D1376D1BDC4}"/>
              </a:ext>
            </a:extLst>
          </p:cNvPr>
          <p:cNvGraphicFramePr/>
          <p:nvPr/>
        </p:nvGraphicFramePr>
        <p:xfrm>
          <a:off x="9173746" y="897017"/>
          <a:ext cx="2842536" cy="5531874"/>
        </p:xfrm>
        <a:graphic>
          <a:graphicData uri="http://schemas.openxmlformats.org/drawingml/2006/diagram">
            <dgm:relIds xmlns:dgm="http://schemas.openxmlformats.org/drawingml/2006/diagram" xmlns:r="http://schemas.openxmlformats.org/officeDocument/2006/relationships" r:dm="rId17" r:lo="rId18" r:qs="rId19" r:cs="rId20"/>
          </a:graphicData>
        </a:graphic>
      </p:graphicFrame>
    </p:spTree>
    <p:extLst>
      <p:ext uri="{BB962C8B-B14F-4D97-AF65-F5344CB8AC3E}">
        <p14:creationId xmlns:p14="http://schemas.microsoft.com/office/powerpoint/2010/main" val="44810159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71F2DA-1A8B-BB4A-7DAE-898602AE7DE7}"/>
              </a:ext>
            </a:extLst>
          </p:cNvPr>
          <p:cNvSpPr>
            <a:spLocks noGrp="1"/>
          </p:cNvSpPr>
          <p:nvPr>
            <p:ph type="title"/>
          </p:nvPr>
        </p:nvSpPr>
        <p:spPr/>
        <p:txBody>
          <a:bodyPr/>
          <a:lstStyle/>
          <a:p>
            <a:r>
              <a:rPr lang="zh-CN" altLang="en-US" dirty="0"/>
              <a:t>比较法的操作框架</a:t>
            </a:r>
            <a:endParaRPr lang="en-US" dirty="0"/>
          </a:p>
        </p:txBody>
      </p:sp>
      <p:sp>
        <p:nvSpPr>
          <p:cNvPr id="3" name="文本占位符 2">
            <a:extLst>
              <a:ext uri="{FF2B5EF4-FFF2-40B4-BE49-F238E27FC236}">
                <a16:creationId xmlns:a16="http://schemas.microsoft.com/office/drawing/2014/main" id="{14CEAE3D-CF91-63EA-FFDD-7189EE21E924}"/>
              </a:ext>
            </a:extLst>
          </p:cNvPr>
          <p:cNvSpPr>
            <a:spLocks noGrp="1"/>
          </p:cNvSpPr>
          <p:nvPr>
            <p:ph type="body" idx="13"/>
          </p:nvPr>
        </p:nvSpPr>
        <p:spPr/>
        <p:txBody>
          <a:bodyPr/>
          <a:lstStyle/>
          <a:p>
            <a:endParaRPr lang="en-US"/>
          </a:p>
        </p:txBody>
      </p:sp>
      <p:graphicFrame>
        <p:nvGraphicFramePr>
          <p:cNvPr id="5" name="内容占位符 4">
            <a:extLst>
              <a:ext uri="{FF2B5EF4-FFF2-40B4-BE49-F238E27FC236}">
                <a16:creationId xmlns:a16="http://schemas.microsoft.com/office/drawing/2014/main" id="{9F5626B6-9904-2CCD-A5DC-811E803F7F2D}"/>
              </a:ext>
            </a:extLst>
          </p:cNvPr>
          <p:cNvGraphicFramePr>
            <a:graphicFrameLocks noGrp="1"/>
          </p:cNvGraphicFramePr>
          <p:nvPr>
            <p:ph idx="1"/>
            <p:extLst>
              <p:ext uri="{D42A27DB-BD31-4B8C-83A1-F6EECF244321}">
                <p14:modId xmlns:p14="http://schemas.microsoft.com/office/powerpoint/2010/main" val="3526059605"/>
              </p:ext>
            </p:extLst>
          </p:nvPr>
        </p:nvGraphicFramePr>
        <p:xfrm>
          <a:off x="138113" y="709613"/>
          <a:ext cx="11915775" cy="56054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2739181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371840-86F4-3F3C-C068-76EEE7F0BF5A}"/>
              </a:ext>
            </a:extLst>
          </p:cNvPr>
          <p:cNvSpPr>
            <a:spLocks noGrp="1"/>
          </p:cNvSpPr>
          <p:nvPr>
            <p:ph type="title"/>
          </p:nvPr>
        </p:nvSpPr>
        <p:spPr/>
        <p:txBody>
          <a:bodyPr/>
          <a:lstStyle/>
          <a:p>
            <a:r>
              <a:rPr lang="zh-CN" altLang="en-US" dirty="0"/>
              <a:t>比较法的优势与风险对冲</a:t>
            </a:r>
            <a:endParaRPr lang="en-US" dirty="0"/>
          </a:p>
        </p:txBody>
      </p:sp>
      <p:sp>
        <p:nvSpPr>
          <p:cNvPr id="3" name="文本占位符 2">
            <a:extLst>
              <a:ext uri="{FF2B5EF4-FFF2-40B4-BE49-F238E27FC236}">
                <a16:creationId xmlns:a16="http://schemas.microsoft.com/office/drawing/2014/main" id="{A05BCF32-32C7-486F-F9CF-5EEE8844D465}"/>
              </a:ext>
            </a:extLst>
          </p:cNvPr>
          <p:cNvSpPr>
            <a:spLocks noGrp="1"/>
          </p:cNvSpPr>
          <p:nvPr>
            <p:ph type="body" idx="13"/>
          </p:nvPr>
        </p:nvSpPr>
        <p:spPr/>
        <p:txBody>
          <a:bodyPr/>
          <a:lstStyle/>
          <a:p>
            <a:endParaRPr lang="en-US"/>
          </a:p>
        </p:txBody>
      </p:sp>
      <p:graphicFrame>
        <p:nvGraphicFramePr>
          <p:cNvPr id="10" name="内容占位符 9">
            <a:extLst>
              <a:ext uri="{FF2B5EF4-FFF2-40B4-BE49-F238E27FC236}">
                <a16:creationId xmlns:a16="http://schemas.microsoft.com/office/drawing/2014/main" id="{CED7AB48-3CD3-44D1-0A7F-C183C7864D70}"/>
              </a:ext>
            </a:extLst>
          </p:cNvPr>
          <p:cNvGraphicFramePr>
            <a:graphicFrameLocks noGrp="1"/>
          </p:cNvGraphicFramePr>
          <p:nvPr>
            <p:ph idx="1"/>
            <p:extLst>
              <p:ext uri="{D42A27DB-BD31-4B8C-83A1-F6EECF244321}">
                <p14:modId xmlns:p14="http://schemas.microsoft.com/office/powerpoint/2010/main" val="2770815764"/>
              </p:ext>
            </p:extLst>
          </p:nvPr>
        </p:nvGraphicFramePr>
        <p:xfrm>
          <a:off x="138113" y="1152525"/>
          <a:ext cx="5916612" cy="51625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1" name="内容占位符 10">
            <a:extLst>
              <a:ext uri="{FF2B5EF4-FFF2-40B4-BE49-F238E27FC236}">
                <a16:creationId xmlns:a16="http://schemas.microsoft.com/office/drawing/2014/main" id="{61368D61-8DC5-B844-B781-12EE358DDB2E}"/>
              </a:ext>
            </a:extLst>
          </p:cNvPr>
          <p:cNvGraphicFramePr>
            <a:graphicFrameLocks noGrp="1"/>
          </p:cNvGraphicFramePr>
          <p:nvPr>
            <p:ph idx="14"/>
            <p:extLst>
              <p:ext uri="{D42A27DB-BD31-4B8C-83A1-F6EECF244321}">
                <p14:modId xmlns:p14="http://schemas.microsoft.com/office/powerpoint/2010/main" val="981201286"/>
              </p:ext>
            </p:extLst>
          </p:nvPr>
        </p:nvGraphicFramePr>
        <p:xfrm>
          <a:off x="6137945" y="1152501"/>
          <a:ext cx="5915439" cy="5162913"/>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6" name="文本占位符 5">
            <a:extLst>
              <a:ext uri="{FF2B5EF4-FFF2-40B4-BE49-F238E27FC236}">
                <a16:creationId xmlns:a16="http://schemas.microsoft.com/office/drawing/2014/main" id="{8E9FB147-A462-33F8-7C8E-CE21C4E8C56D}"/>
              </a:ext>
            </a:extLst>
          </p:cNvPr>
          <p:cNvSpPr>
            <a:spLocks noGrp="1"/>
          </p:cNvSpPr>
          <p:nvPr>
            <p:ph type="body" sz="quarter" idx="35"/>
          </p:nvPr>
        </p:nvSpPr>
        <p:spPr/>
        <p:txBody>
          <a:bodyPr/>
          <a:lstStyle/>
          <a:p>
            <a:endParaRPr lang="en-US"/>
          </a:p>
        </p:txBody>
      </p:sp>
      <p:sp>
        <p:nvSpPr>
          <p:cNvPr id="7" name="文本占位符 6">
            <a:extLst>
              <a:ext uri="{FF2B5EF4-FFF2-40B4-BE49-F238E27FC236}">
                <a16:creationId xmlns:a16="http://schemas.microsoft.com/office/drawing/2014/main" id="{AACFC8D1-B738-51F3-CD23-FDBCD9A21E84}"/>
              </a:ext>
            </a:extLst>
          </p:cNvPr>
          <p:cNvSpPr>
            <a:spLocks noGrp="1"/>
          </p:cNvSpPr>
          <p:nvPr>
            <p:ph type="body" sz="quarter" idx="36"/>
          </p:nvPr>
        </p:nvSpPr>
        <p:spPr/>
        <p:txBody>
          <a:bodyPr/>
          <a:lstStyle/>
          <a:p>
            <a:r>
              <a:rPr lang="zh-CN" altLang="en-US" dirty="0"/>
              <a:t>风险与对策</a:t>
            </a:r>
            <a:endParaRPr lang="en-US" dirty="0"/>
          </a:p>
        </p:txBody>
      </p:sp>
      <p:sp>
        <p:nvSpPr>
          <p:cNvPr id="8" name="文本占位符 7">
            <a:extLst>
              <a:ext uri="{FF2B5EF4-FFF2-40B4-BE49-F238E27FC236}">
                <a16:creationId xmlns:a16="http://schemas.microsoft.com/office/drawing/2014/main" id="{5CE5A6A0-3D59-750B-FB0D-34F437770ABA}"/>
              </a:ext>
            </a:extLst>
          </p:cNvPr>
          <p:cNvSpPr>
            <a:spLocks noGrp="1"/>
          </p:cNvSpPr>
          <p:nvPr>
            <p:ph type="body" sz="quarter" idx="37"/>
          </p:nvPr>
        </p:nvSpPr>
        <p:spPr/>
        <p:txBody>
          <a:bodyPr/>
          <a:lstStyle/>
          <a:p>
            <a:endParaRPr lang="en-US"/>
          </a:p>
        </p:txBody>
      </p:sp>
      <p:sp>
        <p:nvSpPr>
          <p:cNvPr id="9" name="文本占位符 8">
            <a:extLst>
              <a:ext uri="{FF2B5EF4-FFF2-40B4-BE49-F238E27FC236}">
                <a16:creationId xmlns:a16="http://schemas.microsoft.com/office/drawing/2014/main" id="{4241F30A-8BFB-4010-4996-70EFD85F586F}"/>
              </a:ext>
            </a:extLst>
          </p:cNvPr>
          <p:cNvSpPr>
            <a:spLocks noGrp="1"/>
          </p:cNvSpPr>
          <p:nvPr>
            <p:ph type="body" sz="quarter" idx="38"/>
          </p:nvPr>
        </p:nvSpPr>
        <p:spPr/>
        <p:txBody>
          <a:bodyPr/>
          <a:lstStyle/>
          <a:p>
            <a:r>
              <a:rPr lang="zh-CN" altLang="en-US" dirty="0"/>
              <a:t>优势</a:t>
            </a:r>
            <a:endParaRPr lang="en-US" dirty="0"/>
          </a:p>
        </p:txBody>
      </p:sp>
    </p:spTree>
    <p:extLst>
      <p:ext uri="{BB962C8B-B14F-4D97-AF65-F5344CB8AC3E}">
        <p14:creationId xmlns:p14="http://schemas.microsoft.com/office/powerpoint/2010/main" val="235319517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CD424D-A5F8-3CD1-3188-6E8912670B89}"/>
              </a:ext>
            </a:extLst>
          </p:cNvPr>
          <p:cNvSpPr>
            <a:spLocks noGrp="1"/>
          </p:cNvSpPr>
          <p:nvPr>
            <p:ph type="title"/>
          </p:nvPr>
        </p:nvSpPr>
        <p:spPr/>
        <p:txBody>
          <a:bodyPr/>
          <a:lstStyle/>
          <a:p>
            <a:r>
              <a:rPr lang="zh-CN" altLang="en-US" dirty="0"/>
              <a:t>比较法的哲学本质</a:t>
            </a:r>
            <a:endParaRPr lang="en-US" dirty="0"/>
          </a:p>
        </p:txBody>
      </p:sp>
      <p:sp>
        <p:nvSpPr>
          <p:cNvPr id="3" name="文本占位符 2">
            <a:extLst>
              <a:ext uri="{FF2B5EF4-FFF2-40B4-BE49-F238E27FC236}">
                <a16:creationId xmlns:a16="http://schemas.microsoft.com/office/drawing/2014/main" id="{EBD64767-7159-BB7B-31FB-B47A7D8E7A54}"/>
              </a:ext>
            </a:extLst>
          </p:cNvPr>
          <p:cNvSpPr>
            <a:spLocks noGrp="1"/>
          </p:cNvSpPr>
          <p:nvPr>
            <p:ph type="body" idx="13"/>
          </p:nvPr>
        </p:nvSpPr>
        <p:spPr/>
        <p:txBody>
          <a:bodyPr/>
          <a:lstStyle/>
          <a:p>
            <a:endParaRPr lang="en-US"/>
          </a:p>
        </p:txBody>
      </p:sp>
      <p:graphicFrame>
        <p:nvGraphicFramePr>
          <p:cNvPr id="5" name="内容占位符 4">
            <a:extLst>
              <a:ext uri="{FF2B5EF4-FFF2-40B4-BE49-F238E27FC236}">
                <a16:creationId xmlns:a16="http://schemas.microsoft.com/office/drawing/2014/main" id="{91C1EE69-A6F5-D581-E7DC-CC0B230B3B2E}"/>
              </a:ext>
            </a:extLst>
          </p:cNvPr>
          <p:cNvGraphicFramePr>
            <a:graphicFrameLocks noGrp="1"/>
          </p:cNvGraphicFramePr>
          <p:nvPr>
            <p:ph idx="1"/>
            <p:extLst>
              <p:ext uri="{D42A27DB-BD31-4B8C-83A1-F6EECF244321}">
                <p14:modId xmlns:p14="http://schemas.microsoft.com/office/powerpoint/2010/main" val="202165297"/>
              </p:ext>
            </p:extLst>
          </p:nvPr>
        </p:nvGraphicFramePr>
        <p:xfrm>
          <a:off x="138616" y="710223"/>
          <a:ext cx="11914768" cy="560519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0190882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6D9FE9-4A46-DCDC-0C8B-283F3DDAB783}"/>
              </a:ext>
            </a:extLst>
          </p:cNvPr>
          <p:cNvSpPr>
            <a:spLocks noGrp="1"/>
          </p:cNvSpPr>
          <p:nvPr>
            <p:ph type="title"/>
          </p:nvPr>
        </p:nvSpPr>
        <p:spPr/>
        <p:txBody>
          <a:bodyPr/>
          <a:lstStyle/>
          <a:p>
            <a:r>
              <a:rPr lang="zh-CN" altLang="en-US" dirty="0"/>
              <a:t>调研法：</a:t>
            </a:r>
            <a:r>
              <a:rPr lang="zh-CN" altLang="en-US" sz="2800" dirty="0"/>
              <a:t>验证供求关系</a:t>
            </a:r>
            <a:endParaRPr lang="en-US" dirty="0"/>
          </a:p>
        </p:txBody>
      </p:sp>
      <p:sp>
        <p:nvSpPr>
          <p:cNvPr id="3" name="文本占位符 2">
            <a:extLst>
              <a:ext uri="{FF2B5EF4-FFF2-40B4-BE49-F238E27FC236}">
                <a16:creationId xmlns:a16="http://schemas.microsoft.com/office/drawing/2014/main" id="{5CCA75E3-02B2-5DC9-3345-04608AE866D0}"/>
              </a:ext>
            </a:extLst>
          </p:cNvPr>
          <p:cNvSpPr>
            <a:spLocks noGrp="1"/>
          </p:cNvSpPr>
          <p:nvPr>
            <p:ph type="body" idx="13"/>
          </p:nvPr>
        </p:nvSpPr>
        <p:spPr/>
        <p:txBody>
          <a:bodyPr/>
          <a:lstStyle/>
          <a:p>
            <a:endParaRPr lang="en-US"/>
          </a:p>
        </p:txBody>
      </p:sp>
      <p:sp>
        <p:nvSpPr>
          <p:cNvPr id="4" name="内容占位符 3">
            <a:extLst>
              <a:ext uri="{FF2B5EF4-FFF2-40B4-BE49-F238E27FC236}">
                <a16:creationId xmlns:a16="http://schemas.microsoft.com/office/drawing/2014/main" id="{A85C0B8E-8385-8CF0-60C9-192DBD3F2772}"/>
              </a:ext>
            </a:extLst>
          </p:cNvPr>
          <p:cNvSpPr>
            <a:spLocks noGrp="1"/>
          </p:cNvSpPr>
          <p:nvPr>
            <p:ph idx="1"/>
          </p:nvPr>
        </p:nvSpPr>
        <p:spPr/>
        <p:txBody>
          <a:bodyPr>
            <a:normAutofit fontScale="92500" lnSpcReduction="20000"/>
          </a:bodyPr>
          <a:lstStyle/>
          <a:p>
            <a:r>
              <a:rPr lang="zh-CN" altLang="en-US" dirty="0"/>
              <a:t>调研法，顾名思义，是一种强调“调查研究”的方法。它的核心理念是通过研究者亲身深入到所研究现象发生的“第一现场”，系统地收集原始数据，并进行分析，从而理解和解释现象。这种方法强调实践性和经验性，重视从实际出发，获取第一手资料。</a:t>
            </a:r>
            <a:endParaRPr lang="en-US" altLang="zh-CN" dirty="0"/>
          </a:p>
          <a:p>
            <a:pPr lvl="1"/>
            <a:r>
              <a:rPr lang="zh-CN" altLang="en-US" dirty="0"/>
              <a:t>产业第一现场</a:t>
            </a:r>
            <a:r>
              <a:rPr lang="en-US" altLang="zh-CN" dirty="0"/>
              <a:t>: </a:t>
            </a:r>
            <a:r>
              <a:rPr lang="zh-CN" altLang="en-US" dirty="0"/>
              <a:t>指的是行业、产业活动实际发生的场所。这可以是工厂车间、市场交易场所、消费者家中、田间地头、实验室、办公室等等，任何能够直接观察和收集到与研究主题相关信息的地方。</a:t>
            </a:r>
            <a:endParaRPr lang="en-US" altLang="zh-CN" dirty="0"/>
          </a:p>
          <a:p>
            <a:pPr lvl="1"/>
            <a:r>
              <a:rPr lang="zh-CN" altLang="en-US" dirty="0"/>
              <a:t>系统地收集和分析数据</a:t>
            </a:r>
            <a:r>
              <a:rPr lang="en-US" altLang="zh-CN" dirty="0"/>
              <a:t>: </a:t>
            </a:r>
            <a:r>
              <a:rPr lang="zh-CN" altLang="en-US" dirty="0"/>
              <a:t>调研法不是随意的走马观花，而是需要有计划、有步骤地收集数据。收集的数据类型可以是多样的，包括观察记录、访谈记录、问卷调查、文件资料、实物等等。收集之后，还需要运用科学的方法进行分析，从中提取有价值的信息和结论。</a:t>
            </a:r>
            <a:endParaRPr lang="en-US" altLang="zh-CN" dirty="0"/>
          </a:p>
          <a:p>
            <a:pPr lvl="1"/>
            <a:r>
              <a:rPr lang="zh-CN" altLang="en-US" dirty="0"/>
              <a:t>了解和解释现象</a:t>
            </a:r>
            <a:r>
              <a:rPr lang="en-US" altLang="zh-CN" dirty="0"/>
              <a:t>: </a:t>
            </a:r>
            <a:r>
              <a:rPr lang="zh-CN" altLang="en-US" dirty="0"/>
              <a:t>调研法的最终目的是为了理解和解释所研究的现象。这不仅仅是停留在表面的描述，更要深入挖掘现象背后的原因、机制和规律。</a:t>
            </a:r>
            <a:endParaRPr lang="en-US" altLang="zh-CN" dirty="0"/>
          </a:p>
          <a:p>
            <a:r>
              <a:rPr lang="zh-CN" altLang="en-US" dirty="0"/>
              <a:t>要求：</a:t>
            </a:r>
            <a:endParaRPr lang="en-US" altLang="zh-CN" dirty="0"/>
          </a:p>
          <a:p>
            <a:pPr lvl="1"/>
            <a:r>
              <a:rPr lang="zh-CN" altLang="en-US" dirty="0"/>
              <a:t>建立广阔的人脉关系，使得自己在行情发生突变的时候能够第一时间了解</a:t>
            </a:r>
            <a:endParaRPr lang="en-US" dirty="0"/>
          </a:p>
        </p:txBody>
      </p:sp>
      <p:graphicFrame>
        <p:nvGraphicFramePr>
          <p:cNvPr id="6" name="内容占位符 5">
            <a:extLst>
              <a:ext uri="{FF2B5EF4-FFF2-40B4-BE49-F238E27FC236}">
                <a16:creationId xmlns:a16="http://schemas.microsoft.com/office/drawing/2014/main" id="{244DE589-CDFA-6E84-13BE-7440B1229AA6}"/>
              </a:ext>
            </a:extLst>
          </p:cNvPr>
          <p:cNvGraphicFramePr>
            <a:graphicFrameLocks noGrp="1"/>
          </p:cNvGraphicFramePr>
          <p:nvPr>
            <p:ph idx="14"/>
            <p:extLst>
              <p:ext uri="{D42A27DB-BD31-4B8C-83A1-F6EECF244321}">
                <p14:modId xmlns:p14="http://schemas.microsoft.com/office/powerpoint/2010/main" val="2182008123"/>
              </p:ext>
            </p:extLst>
          </p:nvPr>
        </p:nvGraphicFramePr>
        <p:xfrm>
          <a:off x="6137945" y="710223"/>
          <a:ext cx="5915439" cy="560519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6390416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a:xfrm>
            <a:off x="1" y="6116110"/>
            <a:ext cx="8289725" cy="741891"/>
          </a:xfrm>
          <a:custGeom>
            <a:avLst/>
            <a:gdLst>
              <a:gd name="connsiteX0" fmla="*/ 0 w 8289725"/>
              <a:gd name="connsiteY0" fmla="*/ 0 h 741891"/>
              <a:gd name="connsiteX1" fmla="*/ 7504753 w 8289725"/>
              <a:gd name="connsiteY1" fmla="*/ 0 h 741891"/>
              <a:gd name="connsiteX2" fmla="*/ 8278509 w 8289725"/>
              <a:gd name="connsiteY2" fmla="*/ 630629 h 741891"/>
              <a:gd name="connsiteX3" fmla="*/ 8289725 w 8289725"/>
              <a:gd name="connsiteY3" fmla="*/ 741891 h 741891"/>
              <a:gd name="connsiteX4" fmla="*/ 0 w 8289725"/>
              <a:gd name="connsiteY4" fmla="*/ 741891 h 741891"/>
            </a:gdLst>
            <a:ahLst/>
            <a:cxnLst/>
            <a:rect l="l" t="t" r="r" b="b"/>
            <a:pathLst>
              <a:path w="8289725" h="741891">
                <a:moveTo>
                  <a:pt x="0" y="0"/>
                </a:moveTo>
                <a:lnTo>
                  <a:pt x="7504753" y="0"/>
                </a:lnTo>
                <a:cubicBezTo>
                  <a:pt x="7886425" y="0"/>
                  <a:pt x="8204863" y="270730"/>
                  <a:pt x="8278509" y="630629"/>
                </a:cubicBezTo>
                <a:lnTo>
                  <a:pt x="8289725" y="741891"/>
                </a:lnTo>
                <a:lnTo>
                  <a:pt x="0" y="741891"/>
                </a:lnTo>
                <a:close/>
              </a:path>
            </a:pathLst>
          </a:cu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a:off x="8789628" y="700"/>
            <a:ext cx="3402372" cy="6857300"/>
          </a:xfrm>
          <a:custGeom>
            <a:avLst/>
            <a:gdLst>
              <a:gd name="connsiteX0" fmla="*/ 3402372 w 3402372"/>
              <a:gd name="connsiteY0" fmla="*/ 0 h 6857300"/>
              <a:gd name="connsiteX1" fmla="*/ 3402372 w 3402372"/>
              <a:gd name="connsiteY1" fmla="*/ 6857300 h 6857300"/>
              <a:gd name="connsiteX2" fmla="*/ 3343371 w 3402372"/>
              <a:gd name="connsiteY2" fmla="*/ 6857300 h 6857300"/>
              <a:gd name="connsiteX3" fmla="*/ 3253585 w 3402372"/>
              <a:gd name="connsiteY3" fmla="*/ 6855030 h 6857300"/>
              <a:gd name="connsiteX4" fmla="*/ 0 w 3402372"/>
              <a:gd name="connsiteY4" fmla="*/ 3429396 h 6857300"/>
              <a:gd name="connsiteX5" fmla="*/ 3253585 w 3402372"/>
              <a:gd name="connsiteY5" fmla="*/ 3762 h 6857300"/>
            </a:gdLst>
            <a:ahLst/>
            <a:cxnLst/>
            <a:rect l="l" t="t" r="r" b="b"/>
            <a:pathLst>
              <a:path w="3402372" h="6857300">
                <a:moveTo>
                  <a:pt x="3402372" y="0"/>
                </a:moveTo>
                <a:lnTo>
                  <a:pt x="3402372" y="6857300"/>
                </a:lnTo>
                <a:lnTo>
                  <a:pt x="3343371" y="6857300"/>
                </a:lnTo>
                <a:lnTo>
                  <a:pt x="3253585" y="6855030"/>
                </a:lnTo>
                <a:cubicBezTo>
                  <a:pt x="1441225" y="6763161"/>
                  <a:pt x="0" y="5264587"/>
                  <a:pt x="0" y="3429396"/>
                </a:cubicBezTo>
                <a:cubicBezTo>
                  <a:pt x="0" y="1594206"/>
                  <a:pt x="1441225" y="95631"/>
                  <a:pt x="3253585" y="3762"/>
                </a:cubicBezTo>
                <a:close/>
              </a:path>
            </a:pathLst>
          </a:custGeom>
          <a:solidFill>
            <a:schemeClr val="accent1">
              <a:alpha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6" name="标题 1"/>
          <p:cNvSpPr txBox="1"/>
          <p:nvPr/>
        </p:nvSpPr>
        <p:spPr>
          <a:xfrm>
            <a:off x="4835397" y="2262112"/>
            <a:ext cx="946758" cy="946758"/>
          </a:xfrm>
          <a:prstGeom prst="ellipse">
            <a:avLst/>
          </a:prstGeom>
          <a:gradFill>
            <a:gsLst>
              <a:gs pos="0">
                <a:schemeClr val="accent1"/>
              </a:gs>
              <a:gs pos="56000">
                <a:schemeClr val="accent1">
                  <a:alpha val="0"/>
                </a:schemeClr>
              </a:gs>
            </a:gsLst>
            <a:lin ang="5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7" name="标题 1"/>
          <p:cNvSpPr txBox="1"/>
          <p:nvPr/>
        </p:nvSpPr>
        <p:spPr>
          <a:xfrm>
            <a:off x="3775419" y="1142984"/>
            <a:ext cx="347424" cy="347424"/>
          </a:xfrm>
          <a:prstGeom prst="ellipse">
            <a:avLst/>
          </a:prstGeom>
          <a:gradFill>
            <a:gsLst>
              <a:gs pos="0">
                <a:schemeClr val="accent1"/>
              </a:gs>
              <a:gs pos="90000">
                <a:schemeClr val="accent1">
                  <a:lumMod val="75000"/>
                </a:schemeClr>
              </a:gs>
            </a:gsLst>
            <a:lin ang="27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8" name="标题 1"/>
          <p:cNvSpPr txBox="1"/>
          <p:nvPr/>
        </p:nvSpPr>
        <p:spPr>
          <a:xfrm>
            <a:off x="-473379" y="-14483"/>
            <a:ext cx="946758" cy="946758"/>
          </a:xfrm>
          <a:prstGeom prst="ellipse">
            <a:avLst/>
          </a:prstGeom>
          <a:gradFill>
            <a:gsLst>
              <a:gs pos="0">
                <a:schemeClr val="accent1"/>
              </a:gs>
              <a:gs pos="56000">
                <a:schemeClr val="accent1">
                  <a:alpha val="0"/>
                </a:schemeClr>
              </a:gs>
            </a:gsLst>
            <a:lin ang="108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9" name="标题 1"/>
          <p:cNvSpPr txBox="1"/>
          <p:nvPr/>
        </p:nvSpPr>
        <p:spPr>
          <a:xfrm>
            <a:off x="7144391" y="1711952"/>
            <a:ext cx="3719060" cy="3719059"/>
          </a:xfrm>
          <a:prstGeom prst="ellipse">
            <a:avLst/>
          </a:prstGeom>
          <a:solidFill>
            <a:schemeClr val="bg1"/>
          </a:solidFill>
          <a:ln w="12700" cap="sq">
            <a:solidFill>
              <a:schemeClr val="accent1">
                <a:lumMod val="20000"/>
                <a:lumOff val="80000"/>
              </a:schemeClr>
            </a:solidFill>
            <a:miter/>
          </a:ln>
          <a:effectLst>
            <a:outerShdw blurRad="101600" sx="102000" sy="102000" algn="ctr" rotWithShape="0">
              <a:schemeClr val="accent1">
                <a:alpha val="20000"/>
              </a:schemeClr>
            </a:outerShdw>
          </a:effectLst>
        </p:spPr>
        <p:txBody>
          <a:bodyPr vert="horz" wrap="square" lIns="91440" tIns="45720" rIns="91440" bIns="45720" rtlCol="0" anchor="ctr"/>
          <a:lstStyle/>
          <a:p>
            <a:pPr algn="ctr">
              <a:lnSpc>
                <a:spcPct val="110000"/>
              </a:lnSpc>
            </a:pPr>
            <a:endParaRPr kumimoji="1" lang="zh-CN" altLang="en-US"/>
          </a:p>
        </p:txBody>
      </p:sp>
      <p:sp>
        <p:nvSpPr>
          <p:cNvPr id="10" name="标题 1"/>
          <p:cNvSpPr txBox="1"/>
          <p:nvPr/>
        </p:nvSpPr>
        <p:spPr>
          <a:xfrm>
            <a:off x="7266690" y="1834251"/>
            <a:ext cx="3474461" cy="3474460"/>
          </a:xfrm>
          <a:prstGeom prst="ellipse">
            <a:avLst/>
          </a:prstGeom>
          <a:solidFill>
            <a:schemeClr val="bg1"/>
          </a:solidFill>
          <a:ln w="12700" cap="sq">
            <a:noFill/>
            <a:miter/>
          </a:ln>
          <a:effectLst>
            <a:outerShdw blurRad="101600" sx="102000" sy="102000" algn="ctr" rotWithShape="0">
              <a:schemeClr val="accent1">
                <a:alpha val="20000"/>
              </a:schemeClr>
            </a:outerShdw>
          </a:effectLst>
        </p:spPr>
        <p:txBody>
          <a:bodyPr vert="horz" wrap="square" lIns="91440" tIns="45720" rIns="91440" bIns="45720" rtlCol="0" anchor="ctr"/>
          <a:lstStyle/>
          <a:p>
            <a:pPr algn="ctr">
              <a:lnSpc>
                <a:spcPct val="110000"/>
              </a:lnSpc>
            </a:pPr>
            <a:endParaRPr kumimoji="1" lang="zh-CN" altLang="en-US"/>
          </a:p>
        </p:txBody>
      </p:sp>
      <p:pic>
        <p:nvPicPr>
          <p:cNvPr id="11" name="图片 10"/>
          <p:cNvPicPr>
            <a:picLocks noChangeAspect="1"/>
          </p:cNvPicPr>
          <p:nvPr/>
        </p:nvPicPr>
        <p:blipFill>
          <a:blip r:embed="rId2">
            <a:alphaModFix/>
          </a:blip>
          <a:srcRect l="16667" r="16667"/>
          <a:stretch>
            <a:fillRect/>
          </a:stretch>
        </p:blipFill>
        <p:spPr>
          <a:xfrm>
            <a:off x="7266690" y="1834251"/>
            <a:ext cx="3474461" cy="3474460"/>
          </a:xfrm>
          <a:custGeom>
            <a:avLst/>
            <a:gdLst>
              <a:gd name="connsiteX0" fmla="*/ 1355980 w 2712000"/>
              <a:gd name="connsiteY0" fmla="*/ 0 h 2711999"/>
              <a:gd name="connsiteX1" fmla="*/ 1356020 w 2712000"/>
              <a:gd name="connsiteY1" fmla="*/ 0 h 2711999"/>
              <a:gd name="connsiteX2" fmla="*/ 1494643 w 2712000"/>
              <a:gd name="connsiteY2" fmla="*/ 7000 h 2711999"/>
              <a:gd name="connsiteX3" fmla="*/ 2712000 w 2712000"/>
              <a:gd name="connsiteY3" fmla="*/ 1355999 h 2711999"/>
              <a:gd name="connsiteX4" fmla="*/ 1356000 w 2712000"/>
              <a:gd name="connsiteY4" fmla="*/ 2711999 h 2711999"/>
              <a:gd name="connsiteX5" fmla="*/ 0 w 2712000"/>
              <a:gd name="connsiteY5" fmla="*/ 1355999 h 2711999"/>
              <a:gd name="connsiteX6" fmla="*/ 1217357 w 2712000"/>
              <a:gd name="connsiteY6" fmla="*/ 7000 h 2711999"/>
            </a:gdLst>
            <a:ahLst/>
            <a:cxnLst/>
            <a:rect l="l" t="t" r="r" b="b"/>
            <a:pathLst>
              <a:path w="2712000" h="2711999">
                <a:moveTo>
                  <a:pt x="1355980" y="0"/>
                </a:moveTo>
                <a:lnTo>
                  <a:pt x="1356020" y="0"/>
                </a:lnTo>
                <a:lnTo>
                  <a:pt x="1494643" y="7000"/>
                </a:lnTo>
                <a:cubicBezTo>
                  <a:pt x="2178414" y="76441"/>
                  <a:pt x="2712000" y="653907"/>
                  <a:pt x="2712000" y="1355999"/>
                </a:cubicBezTo>
                <a:cubicBezTo>
                  <a:pt x="2712000" y="2104897"/>
                  <a:pt x="2104898" y="2711999"/>
                  <a:pt x="1356000" y="2711999"/>
                </a:cubicBezTo>
                <a:cubicBezTo>
                  <a:pt x="607102" y="2711999"/>
                  <a:pt x="0" y="2104897"/>
                  <a:pt x="0" y="1355999"/>
                </a:cubicBezTo>
                <a:cubicBezTo>
                  <a:pt x="0" y="653907"/>
                  <a:pt x="533586" y="76441"/>
                  <a:pt x="1217357" y="7000"/>
                </a:cubicBezTo>
                <a:close/>
              </a:path>
            </a:pathLst>
          </a:custGeom>
          <a:noFill/>
          <a:ln>
            <a:noFill/>
          </a:ln>
        </p:spPr>
      </p:pic>
      <p:sp>
        <p:nvSpPr>
          <p:cNvPr id="12" name="标题 1"/>
          <p:cNvSpPr txBox="1"/>
          <p:nvPr/>
        </p:nvSpPr>
        <p:spPr>
          <a:xfrm>
            <a:off x="7394517" y="1706492"/>
            <a:ext cx="347424" cy="347424"/>
          </a:xfrm>
          <a:prstGeom prst="ellipse">
            <a:avLst/>
          </a:prstGeom>
          <a:gradFill>
            <a:gsLst>
              <a:gs pos="0">
                <a:schemeClr val="accent1"/>
              </a:gs>
              <a:gs pos="90000">
                <a:schemeClr val="accent1">
                  <a:lumMod val="75000"/>
                </a:schemeClr>
              </a:gs>
            </a:gsLst>
            <a:lin ang="27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3" name="标题 1"/>
          <p:cNvSpPr txBox="1"/>
          <p:nvPr/>
        </p:nvSpPr>
        <p:spPr>
          <a:xfrm>
            <a:off x="7365119" y="4716014"/>
            <a:ext cx="663040" cy="663040"/>
          </a:xfrm>
          <a:prstGeom prst="ellipse">
            <a:avLst/>
          </a:prstGeom>
          <a:gradFill>
            <a:gsLst>
              <a:gs pos="0">
                <a:schemeClr val="accent1">
                  <a:lumMod val="60000"/>
                  <a:lumOff val="40000"/>
                </a:schemeClr>
              </a:gs>
              <a:gs pos="90000">
                <a:schemeClr val="accent1"/>
              </a:gs>
            </a:gsLst>
            <a:lin ang="27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cxnSp>
        <p:nvCxnSpPr>
          <p:cNvPr id="14" name="标题 1"/>
          <p:cNvCxnSpPr/>
          <p:nvPr/>
        </p:nvCxnSpPr>
        <p:spPr>
          <a:xfrm>
            <a:off x="4421029" y="6493402"/>
            <a:ext cx="3165104" cy="0"/>
          </a:xfrm>
          <a:prstGeom prst="line">
            <a:avLst/>
          </a:prstGeom>
          <a:noFill/>
          <a:ln w="12700" cap="sq">
            <a:solidFill>
              <a:schemeClr val="bg1"/>
            </a:solidFill>
            <a:miter/>
          </a:ln>
        </p:spPr>
      </p:cxnSp>
      <p:grpSp>
        <p:nvGrpSpPr>
          <p:cNvPr id="15" name="组合 14"/>
          <p:cNvGrpSpPr/>
          <p:nvPr/>
        </p:nvGrpSpPr>
        <p:grpSpPr>
          <a:xfrm>
            <a:off x="8645201" y="6268551"/>
            <a:ext cx="1637453" cy="484632"/>
            <a:chOff x="8645201" y="6268551"/>
            <a:chExt cx="1637453" cy="484632"/>
          </a:xfrm>
        </p:grpSpPr>
        <p:sp>
          <p:nvSpPr>
            <p:cNvPr id="16" name="标题 1"/>
            <p:cNvSpPr txBox="1"/>
            <p:nvPr/>
          </p:nvSpPr>
          <p:spPr>
            <a:xfrm>
              <a:off x="8645201" y="6268551"/>
              <a:ext cx="484632" cy="484632"/>
            </a:xfrm>
            <a:prstGeom prst="chevron">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7" name="标题 1"/>
            <p:cNvSpPr txBox="1"/>
            <p:nvPr/>
          </p:nvSpPr>
          <p:spPr>
            <a:xfrm>
              <a:off x="8933406" y="6268551"/>
              <a:ext cx="484632" cy="484632"/>
            </a:xfrm>
            <a:prstGeom prst="chevron">
              <a:avLst/>
            </a:prstGeom>
            <a:solidFill>
              <a:schemeClr val="accent1">
                <a:alpha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8" name="标题 1"/>
            <p:cNvSpPr txBox="1"/>
            <p:nvPr/>
          </p:nvSpPr>
          <p:spPr>
            <a:xfrm>
              <a:off x="9221611" y="6268551"/>
              <a:ext cx="484632" cy="484632"/>
            </a:xfrm>
            <a:prstGeom prst="chevron">
              <a:avLst/>
            </a:prstGeom>
            <a:solidFill>
              <a:schemeClr val="accent1">
                <a:alpha val="6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9" name="标题 1"/>
            <p:cNvSpPr txBox="1"/>
            <p:nvPr/>
          </p:nvSpPr>
          <p:spPr>
            <a:xfrm>
              <a:off x="9509816" y="6268551"/>
              <a:ext cx="484632" cy="484632"/>
            </a:xfrm>
            <a:prstGeom prst="chevron">
              <a:avLst/>
            </a:prstGeom>
            <a:solidFill>
              <a:schemeClr val="accent1">
                <a:alpha val="4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0" name="标题 1"/>
            <p:cNvSpPr txBox="1"/>
            <p:nvPr/>
          </p:nvSpPr>
          <p:spPr>
            <a:xfrm>
              <a:off x="9798022" y="6268551"/>
              <a:ext cx="484632" cy="484632"/>
            </a:xfrm>
            <a:prstGeom prst="chevron">
              <a:avLst/>
            </a:prstGeom>
            <a:solidFill>
              <a:schemeClr val="accent1">
                <a:alpha val="2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grpSp>
      <p:sp>
        <p:nvSpPr>
          <p:cNvPr id="23" name="标题 1"/>
          <p:cNvSpPr txBox="1"/>
          <p:nvPr/>
        </p:nvSpPr>
        <p:spPr>
          <a:xfrm>
            <a:off x="672828" y="6273438"/>
            <a:ext cx="4312656" cy="439929"/>
          </a:xfrm>
          <a:prstGeom prst="rect">
            <a:avLst/>
          </a:prstGeom>
          <a:noFill/>
          <a:ln>
            <a:noFill/>
          </a:ln>
        </p:spPr>
        <p:txBody>
          <a:bodyPr vert="horz" wrap="square" lIns="0" tIns="0" rIns="0" bIns="0" rtlCol="0" anchor="t"/>
          <a:lstStyle/>
          <a:p>
            <a:pPr algn="l">
              <a:lnSpc>
                <a:spcPct val="130000"/>
              </a:lnSpc>
            </a:pPr>
            <a:r>
              <a:rPr kumimoji="1" lang="en-US" altLang="zh-CN" sz="2400">
                <a:ln w="12700">
                  <a:noFill/>
                </a:ln>
                <a:solidFill>
                  <a:srgbClr val="FFFFFF">
                    <a:alpha val="50000"/>
                  </a:srgbClr>
                </a:solidFill>
                <a:latin typeface="OPPOSans H"/>
                <a:ea typeface="OPPOSans H"/>
                <a:cs typeface="OPPOSans H"/>
              </a:rPr>
              <a:t>POWERPOINT DESIGN</a:t>
            </a:r>
            <a:endParaRPr kumimoji="1" lang="zh-CN" altLang="en-US"/>
          </a:p>
        </p:txBody>
      </p:sp>
      <p:sp>
        <p:nvSpPr>
          <p:cNvPr id="24" name="标题 1"/>
          <p:cNvSpPr txBox="1"/>
          <p:nvPr/>
        </p:nvSpPr>
        <p:spPr>
          <a:xfrm>
            <a:off x="669724" y="3108586"/>
            <a:ext cx="5361516" cy="1792135"/>
          </a:xfrm>
          <a:prstGeom prst="rect">
            <a:avLst/>
          </a:prstGeom>
          <a:noFill/>
          <a:ln>
            <a:noFill/>
          </a:ln>
        </p:spPr>
        <p:txBody>
          <a:bodyPr vert="horz" wrap="square" lIns="0" tIns="0" rIns="0" bIns="0" rtlCol="0" anchor="t"/>
          <a:lstStyle/>
          <a:p>
            <a:pPr algn="l">
              <a:lnSpc>
                <a:spcPct val="130000"/>
              </a:lnSpc>
            </a:pPr>
            <a:r>
              <a:rPr kumimoji="1" lang="en-US" altLang="zh-CN" sz="4500">
                <a:ln w="12700">
                  <a:noFill/>
                </a:ln>
                <a:gradFill>
                  <a:gsLst>
                    <a:gs pos="0">
                      <a:srgbClr val="3949EE">
                        <a:alpha val="100000"/>
                      </a:srgbClr>
                    </a:gs>
                    <a:gs pos="100000">
                      <a:srgbClr val="1122CC">
                        <a:alpha val="100000"/>
                      </a:srgbClr>
                    </a:gs>
                  </a:gsLst>
                  <a:lin ang="2700000" scaled="0"/>
                </a:gradFill>
                <a:latin typeface="OPPOSans H"/>
                <a:ea typeface="OPPOSans H"/>
                <a:cs typeface="OPPOSans H"/>
              </a:rPr>
              <a:t>核验供求关系的真相层级</a:t>
            </a:r>
            <a:endParaRPr kumimoji="1" lang="zh-CN" altLang="en-US"/>
          </a:p>
        </p:txBody>
      </p:sp>
      <p:sp>
        <p:nvSpPr>
          <p:cNvPr id="25" name="标题 1"/>
          <p:cNvSpPr txBox="1"/>
          <p:nvPr/>
        </p:nvSpPr>
        <p:spPr>
          <a:xfrm>
            <a:off x="669724" y="1932742"/>
            <a:ext cx="2441374" cy="1015663"/>
          </a:xfrm>
          <a:prstGeom prst="rect">
            <a:avLst/>
          </a:prstGeom>
          <a:noFill/>
          <a:ln>
            <a:noFill/>
          </a:ln>
        </p:spPr>
        <p:txBody>
          <a:bodyPr vert="horz" wrap="square" lIns="0" tIns="0" rIns="0" bIns="0" rtlCol="0" anchor="b"/>
          <a:lstStyle/>
          <a:p>
            <a:pPr algn="l">
              <a:lnSpc>
                <a:spcPct val="110000"/>
              </a:lnSpc>
            </a:pPr>
            <a:r>
              <a:rPr kumimoji="1" lang="en-US" altLang="zh-CN" sz="6600">
                <a:ln w="12700">
                  <a:noFill/>
                </a:ln>
                <a:gradFill>
                  <a:gsLst>
                    <a:gs pos="0">
                      <a:srgbClr val="3949EE">
                        <a:alpha val="100000"/>
                      </a:srgbClr>
                    </a:gs>
                    <a:gs pos="100000">
                      <a:srgbClr val="1122CC">
                        <a:alpha val="100000"/>
                      </a:srgbClr>
                    </a:gs>
                  </a:gsLst>
                  <a:lin ang="2700000" scaled="0"/>
                </a:gradFill>
                <a:latin typeface="OPPOSans H"/>
                <a:ea typeface="OPPOSans H"/>
                <a:cs typeface="OPPOSans H"/>
              </a:rPr>
              <a:t>PART</a:t>
            </a:r>
            <a:endParaRPr kumimoji="1" lang="zh-CN" altLang="en-US"/>
          </a:p>
        </p:txBody>
      </p:sp>
      <p:sp>
        <p:nvSpPr>
          <p:cNvPr id="26" name="标题 1"/>
          <p:cNvSpPr txBox="1"/>
          <p:nvPr/>
        </p:nvSpPr>
        <p:spPr>
          <a:xfrm>
            <a:off x="3211691" y="1055243"/>
            <a:ext cx="1227083" cy="1893162"/>
          </a:xfrm>
          <a:prstGeom prst="rect">
            <a:avLst/>
          </a:prstGeom>
          <a:noFill/>
          <a:ln>
            <a:noFill/>
          </a:ln>
        </p:spPr>
        <p:txBody>
          <a:bodyPr vert="horz" wrap="square" lIns="0" tIns="0" rIns="0" bIns="0" rtlCol="0" anchor="b"/>
          <a:lstStyle/>
          <a:p>
            <a:pPr algn="l">
              <a:lnSpc>
                <a:spcPct val="110000"/>
              </a:lnSpc>
            </a:pPr>
            <a:r>
              <a:rPr kumimoji="1" lang="en-US" altLang="zh-CN" sz="6600" dirty="0">
                <a:ln w="12700">
                  <a:noFill/>
                </a:ln>
                <a:gradFill>
                  <a:gsLst>
                    <a:gs pos="0">
                      <a:srgbClr val="3949EE">
                        <a:alpha val="100000"/>
                      </a:srgbClr>
                    </a:gs>
                    <a:gs pos="100000">
                      <a:srgbClr val="1122CC">
                        <a:alpha val="100000"/>
                      </a:srgbClr>
                    </a:gs>
                  </a:gsLst>
                  <a:lin ang="2700000" scaled="0"/>
                </a:gradFill>
                <a:latin typeface="OPPOSans H"/>
                <a:ea typeface="OPPOSans H"/>
                <a:cs typeface="OPPOSans H"/>
              </a:rPr>
              <a:t>01</a:t>
            </a:r>
            <a:endParaRPr kumimoji="1" lang="zh-CN" altLang="en-US" dirty="0"/>
          </a:p>
        </p:txBody>
      </p:sp>
      <p:sp>
        <p:nvSpPr>
          <p:cNvPr id="27" name="标题 1"/>
          <p:cNvSpPr txBox="1"/>
          <p:nvPr/>
        </p:nvSpPr>
        <p:spPr>
          <a:xfrm>
            <a:off x="4709258" y="386034"/>
            <a:ext cx="803449" cy="383853"/>
          </a:xfrm>
          <a:custGeom>
            <a:avLst/>
            <a:gdLst>
              <a:gd name="connsiteX0" fmla="*/ 747007 w 803449"/>
              <a:gd name="connsiteY0" fmla="*/ 270969 h 383853"/>
              <a:gd name="connsiteX1" fmla="*/ 803449 w 803449"/>
              <a:gd name="connsiteY1" fmla="*/ 327411 h 383853"/>
              <a:gd name="connsiteX2" fmla="*/ 747007 w 803449"/>
              <a:gd name="connsiteY2" fmla="*/ 383853 h 383853"/>
              <a:gd name="connsiteX3" fmla="*/ 690565 w 803449"/>
              <a:gd name="connsiteY3" fmla="*/ 327411 h 383853"/>
              <a:gd name="connsiteX4" fmla="*/ 747007 w 803449"/>
              <a:gd name="connsiteY4" fmla="*/ 270969 h 383853"/>
              <a:gd name="connsiteX5" fmla="*/ 608894 w 803449"/>
              <a:gd name="connsiteY5" fmla="*/ 270969 h 383853"/>
              <a:gd name="connsiteX6" fmla="*/ 665336 w 803449"/>
              <a:gd name="connsiteY6" fmla="*/ 327411 h 383853"/>
              <a:gd name="connsiteX7" fmla="*/ 608894 w 803449"/>
              <a:gd name="connsiteY7" fmla="*/ 383853 h 383853"/>
              <a:gd name="connsiteX8" fmla="*/ 552452 w 803449"/>
              <a:gd name="connsiteY8" fmla="*/ 327411 h 383853"/>
              <a:gd name="connsiteX9" fmla="*/ 608894 w 803449"/>
              <a:gd name="connsiteY9" fmla="*/ 270969 h 383853"/>
              <a:gd name="connsiteX10" fmla="*/ 470781 w 803449"/>
              <a:gd name="connsiteY10" fmla="*/ 270969 h 383853"/>
              <a:gd name="connsiteX11" fmla="*/ 527223 w 803449"/>
              <a:gd name="connsiteY11" fmla="*/ 327411 h 383853"/>
              <a:gd name="connsiteX12" fmla="*/ 470781 w 803449"/>
              <a:gd name="connsiteY12" fmla="*/ 383853 h 383853"/>
              <a:gd name="connsiteX13" fmla="*/ 414339 w 803449"/>
              <a:gd name="connsiteY13" fmla="*/ 327411 h 383853"/>
              <a:gd name="connsiteX14" fmla="*/ 470781 w 803449"/>
              <a:gd name="connsiteY14" fmla="*/ 270969 h 383853"/>
              <a:gd name="connsiteX15" fmla="*/ 332668 w 803449"/>
              <a:gd name="connsiteY15" fmla="*/ 270969 h 383853"/>
              <a:gd name="connsiteX16" fmla="*/ 389110 w 803449"/>
              <a:gd name="connsiteY16" fmla="*/ 327411 h 383853"/>
              <a:gd name="connsiteX17" fmla="*/ 332668 w 803449"/>
              <a:gd name="connsiteY17" fmla="*/ 383853 h 383853"/>
              <a:gd name="connsiteX18" fmla="*/ 276226 w 803449"/>
              <a:gd name="connsiteY18" fmla="*/ 327411 h 383853"/>
              <a:gd name="connsiteX19" fmla="*/ 332668 w 803449"/>
              <a:gd name="connsiteY19" fmla="*/ 270969 h 383853"/>
              <a:gd name="connsiteX20" fmla="*/ 194555 w 803449"/>
              <a:gd name="connsiteY20" fmla="*/ 270969 h 383853"/>
              <a:gd name="connsiteX21" fmla="*/ 250997 w 803449"/>
              <a:gd name="connsiteY21" fmla="*/ 327411 h 383853"/>
              <a:gd name="connsiteX22" fmla="*/ 194555 w 803449"/>
              <a:gd name="connsiteY22" fmla="*/ 383853 h 383853"/>
              <a:gd name="connsiteX23" fmla="*/ 138113 w 803449"/>
              <a:gd name="connsiteY23" fmla="*/ 327411 h 383853"/>
              <a:gd name="connsiteX24" fmla="*/ 194555 w 803449"/>
              <a:gd name="connsiteY24" fmla="*/ 270969 h 383853"/>
              <a:gd name="connsiteX25" fmla="*/ 56442 w 803449"/>
              <a:gd name="connsiteY25" fmla="*/ 270969 h 383853"/>
              <a:gd name="connsiteX26" fmla="*/ 112884 w 803449"/>
              <a:gd name="connsiteY26" fmla="*/ 327411 h 383853"/>
              <a:gd name="connsiteX27" fmla="*/ 56442 w 803449"/>
              <a:gd name="connsiteY27" fmla="*/ 383853 h 383853"/>
              <a:gd name="connsiteX28" fmla="*/ 0 w 803449"/>
              <a:gd name="connsiteY28" fmla="*/ 327411 h 383853"/>
              <a:gd name="connsiteX29" fmla="*/ 56442 w 803449"/>
              <a:gd name="connsiteY29" fmla="*/ 270969 h 383853"/>
              <a:gd name="connsiteX30" fmla="*/ 747007 w 803449"/>
              <a:gd name="connsiteY30" fmla="*/ 135484 h 383853"/>
              <a:gd name="connsiteX31" fmla="*/ 803449 w 803449"/>
              <a:gd name="connsiteY31" fmla="*/ 191926 h 383853"/>
              <a:gd name="connsiteX32" fmla="*/ 747007 w 803449"/>
              <a:gd name="connsiteY32" fmla="*/ 248368 h 383853"/>
              <a:gd name="connsiteX33" fmla="*/ 690565 w 803449"/>
              <a:gd name="connsiteY33" fmla="*/ 191926 h 383853"/>
              <a:gd name="connsiteX34" fmla="*/ 747007 w 803449"/>
              <a:gd name="connsiteY34" fmla="*/ 135484 h 383853"/>
              <a:gd name="connsiteX35" fmla="*/ 608894 w 803449"/>
              <a:gd name="connsiteY35" fmla="*/ 135484 h 383853"/>
              <a:gd name="connsiteX36" fmla="*/ 665336 w 803449"/>
              <a:gd name="connsiteY36" fmla="*/ 191926 h 383853"/>
              <a:gd name="connsiteX37" fmla="*/ 608894 w 803449"/>
              <a:gd name="connsiteY37" fmla="*/ 248368 h 383853"/>
              <a:gd name="connsiteX38" fmla="*/ 552452 w 803449"/>
              <a:gd name="connsiteY38" fmla="*/ 191926 h 383853"/>
              <a:gd name="connsiteX39" fmla="*/ 608894 w 803449"/>
              <a:gd name="connsiteY39" fmla="*/ 135484 h 383853"/>
              <a:gd name="connsiteX40" fmla="*/ 470781 w 803449"/>
              <a:gd name="connsiteY40" fmla="*/ 135484 h 383853"/>
              <a:gd name="connsiteX41" fmla="*/ 527223 w 803449"/>
              <a:gd name="connsiteY41" fmla="*/ 191926 h 383853"/>
              <a:gd name="connsiteX42" fmla="*/ 470781 w 803449"/>
              <a:gd name="connsiteY42" fmla="*/ 248368 h 383853"/>
              <a:gd name="connsiteX43" fmla="*/ 414339 w 803449"/>
              <a:gd name="connsiteY43" fmla="*/ 191926 h 383853"/>
              <a:gd name="connsiteX44" fmla="*/ 470781 w 803449"/>
              <a:gd name="connsiteY44" fmla="*/ 135484 h 383853"/>
              <a:gd name="connsiteX45" fmla="*/ 332668 w 803449"/>
              <a:gd name="connsiteY45" fmla="*/ 135484 h 383853"/>
              <a:gd name="connsiteX46" fmla="*/ 389110 w 803449"/>
              <a:gd name="connsiteY46" fmla="*/ 191926 h 383853"/>
              <a:gd name="connsiteX47" fmla="*/ 332668 w 803449"/>
              <a:gd name="connsiteY47" fmla="*/ 248368 h 383853"/>
              <a:gd name="connsiteX48" fmla="*/ 276226 w 803449"/>
              <a:gd name="connsiteY48" fmla="*/ 191926 h 383853"/>
              <a:gd name="connsiteX49" fmla="*/ 332668 w 803449"/>
              <a:gd name="connsiteY49" fmla="*/ 135484 h 383853"/>
              <a:gd name="connsiteX50" fmla="*/ 194555 w 803449"/>
              <a:gd name="connsiteY50" fmla="*/ 135484 h 383853"/>
              <a:gd name="connsiteX51" fmla="*/ 250997 w 803449"/>
              <a:gd name="connsiteY51" fmla="*/ 191926 h 383853"/>
              <a:gd name="connsiteX52" fmla="*/ 194555 w 803449"/>
              <a:gd name="connsiteY52" fmla="*/ 248368 h 383853"/>
              <a:gd name="connsiteX53" fmla="*/ 138113 w 803449"/>
              <a:gd name="connsiteY53" fmla="*/ 191926 h 383853"/>
              <a:gd name="connsiteX54" fmla="*/ 194555 w 803449"/>
              <a:gd name="connsiteY54" fmla="*/ 135484 h 383853"/>
              <a:gd name="connsiteX55" fmla="*/ 56442 w 803449"/>
              <a:gd name="connsiteY55" fmla="*/ 135484 h 383853"/>
              <a:gd name="connsiteX56" fmla="*/ 112884 w 803449"/>
              <a:gd name="connsiteY56" fmla="*/ 191926 h 383853"/>
              <a:gd name="connsiteX57" fmla="*/ 56442 w 803449"/>
              <a:gd name="connsiteY57" fmla="*/ 248368 h 383853"/>
              <a:gd name="connsiteX58" fmla="*/ 0 w 803449"/>
              <a:gd name="connsiteY58" fmla="*/ 191926 h 383853"/>
              <a:gd name="connsiteX59" fmla="*/ 56442 w 803449"/>
              <a:gd name="connsiteY59" fmla="*/ 135484 h 383853"/>
              <a:gd name="connsiteX60" fmla="*/ 747007 w 803449"/>
              <a:gd name="connsiteY60" fmla="*/ 0 h 383853"/>
              <a:gd name="connsiteX61" fmla="*/ 803449 w 803449"/>
              <a:gd name="connsiteY61" fmla="*/ 56442 h 383853"/>
              <a:gd name="connsiteX62" fmla="*/ 747007 w 803449"/>
              <a:gd name="connsiteY62" fmla="*/ 112884 h 383853"/>
              <a:gd name="connsiteX63" fmla="*/ 690565 w 803449"/>
              <a:gd name="connsiteY63" fmla="*/ 56442 h 383853"/>
              <a:gd name="connsiteX64" fmla="*/ 747007 w 803449"/>
              <a:gd name="connsiteY64" fmla="*/ 0 h 383853"/>
              <a:gd name="connsiteX65" fmla="*/ 608894 w 803449"/>
              <a:gd name="connsiteY65" fmla="*/ 0 h 383853"/>
              <a:gd name="connsiteX66" fmla="*/ 665336 w 803449"/>
              <a:gd name="connsiteY66" fmla="*/ 56442 h 383853"/>
              <a:gd name="connsiteX67" fmla="*/ 608894 w 803449"/>
              <a:gd name="connsiteY67" fmla="*/ 112884 h 383853"/>
              <a:gd name="connsiteX68" fmla="*/ 552452 w 803449"/>
              <a:gd name="connsiteY68" fmla="*/ 56442 h 383853"/>
              <a:gd name="connsiteX69" fmla="*/ 608894 w 803449"/>
              <a:gd name="connsiteY69" fmla="*/ 0 h 383853"/>
              <a:gd name="connsiteX70" fmla="*/ 470781 w 803449"/>
              <a:gd name="connsiteY70" fmla="*/ 0 h 383853"/>
              <a:gd name="connsiteX71" fmla="*/ 527223 w 803449"/>
              <a:gd name="connsiteY71" fmla="*/ 56442 h 383853"/>
              <a:gd name="connsiteX72" fmla="*/ 470781 w 803449"/>
              <a:gd name="connsiteY72" fmla="*/ 112884 h 383853"/>
              <a:gd name="connsiteX73" fmla="*/ 414339 w 803449"/>
              <a:gd name="connsiteY73" fmla="*/ 56442 h 383853"/>
              <a:gd name="connsiteX74" fmla="*/ 470781 w 803449"/>
              <a:gd name="connsiteY74" fmla="*/ 0 h 383853"/>
              <a:gd name="connsiteX75" fmla="*/ 332668 w 803449"/>
              <a:gd name="connsiteY75" fmla="*/ 0 h 383853"/>
              <a:gd name="connsiteX76" fmla="*/ 389110 w 803449"/>
              <a:gd name="connsiteY76" fmla="*/ 56442 h 383853"/>
              <a:gd name="connsiteX77" fmla="*/ 332668 w 803449"/>
              <a:gd name="connsiteY77" fmla="*/ 112884 h 383853"/>
              <a:gd name="connsiteX78" fmla="*/ 276226 w 803449"/>
              <a:gd name="connsiteY78" fmla="*/ 56442 h 383853"/>
              <a:gd name="connsiteX79" fmla="*/ 332668 w 803449"/>
              <a:gd name="connsiteY79" fmla="*/ 0 h 383853"/>
              <a:gd name="connsiteX80" fmla="*/ 194555 w 803449"/>
              <a:gd name="connsiteY80" fmla="*/ 0 h 383853"/>
              <a:gd name="connsiteX81" fmla="*/ 250997 w 803449"/>
              <a:gd name="connsiteY81" fmla="*/ 56442 h 383853"/>
              <a:gd name="connsiteX82" fmla="*/ 194555 w 803449"/>
              <a:gd name="connsiteY82" fmla="*/ 112884 h 383853"/>
              <a:gd name="connsiteX83" fmla="*/ 138113 w 803449"/>
              <a:gd name="connsiteY83" fmla="*/ 56442 h 383853"/>
              <a:gd name="connsiteX84" fmla="*/ 194555 w 803449"/>
              <a:gd name="connsiteY84" fmla="*/ 0 h 383853"/>
              <a:gd name="connsiteX85" fmla="*/ 56442 w 803449"/>
              <a:gd name="connsiteY85" fmla="*/ 0 h 383853"/>
              <a:gd name="connsiteX86" fmla="*/ 112884 w 803449"/>
              <a:gd name="connsiteY86" fmla="*/ 56442 h 383853"/>
              <a:gd name="connsiteX87" fmla="*/ 56442 w 803449"/>
              <a:gd name="connsiteY87" fmla="*/ 112884 h 383853"/>
              <a:gd name="connsiteX88" fmla="*/ 0 w 803449"/>
              <a:gd name="connsiteY88" fmla="*/ 56442 h 383853"/>
              <a:gd name="connsiteX89" fmla="*/ 56442 w 803449"/>
              <a:gd name="connsiteY89" fmla="*/ 0 h 383853"/>
            </a:gdLst>
            <a:ahLst/>
            <a:cxnLst/>
            <a:rect l="l" t="t" r="r" b="b"/>
            <a:pathLst>
              <a:path w="803449" h="383853">
                <a:moveTo>
                  <a:pt x="747007" y="270969"/>
                </a:moveTo>
                <a:cubicBezTo>
                  <a:pt x="778179" y="270969"/>
                  <a:pt x="803449" y="296239"/>
                  <a:pt x="803449" y="327411"/>
                </a:cubicBezTo>
                <a:cubicBezTo>
                  <a:pt x="803449" y="358583"/>
                  <a:pt x="778179" y="383853"/>
                  <a:pt x="747007" y="383853"/>
                </a:cubicBezTo>
                <a:cubicBezTo>
                  <a:pt x="715835" y="383853"/>
                  <a:pt x="690565" y="358583"/>
                  <a:pt x="690565" y="327411"/>
                </a:cubicBezTo>
                <a:cubicBezTo>
                  <a:pt x="690565" y="296239"/>
                  <a:pt x="715835" y="270969"/>
                  <a:pt x="747007" y="270969"/>
                </a:cubicBezTo>
                <a:close/>
                <a:moveTo>
                  <a:pt x="608894" y="270969"/>
                </a:moveTo>
                <a:cubicBezTo>
                  <a:pt x="640066" y="270969"/>
                  <a:pt x="665336" y="296239"/>
                  <a:pt x="665336" y="327411"/>
                </a:cubicBezTo>
                <a:cubicBezTo>
                  <a:pt x="665336" y="358583"/>
                  <a:pt x="640066" y="383853"/>
                  <a:pt x="608894" y="383853"/>
                </a:cubicBezTo>
                <a:cubicBezTo>
                  <a:pt x="577722" y="383853"/>
                  <a:pt x="552452" y="358583"/>
                  <a:pt x="552452" y="327411"/>
                </a:cubicBezTo>
                <a:cubicBezTo>
                  <a:pt x="552452" y="296239"/>
                  <a:pt x="577722" y="270969"/>
                  <a:pt x="608894" y="270969"/>
                </a:cubicBezTo>
                <a:close/>
                <a:moveTo>
                  <a:pt x="470781" y="270969"/>
                </a:moveTo>
                <a:cubicBezTo>
                  <a:pt x="501953" y="270969"/>
                  <a:pt x="527223" y="296239"/>
                  <a:pt x="527223" y="327411"/>
                </a:cubicBezTo>
                <a:cubicBezTo>
                  <a:pt x="527223" y="358583"/>
                  <a:pt x="501953" y="383853"/>
                  <a:pt x="470781" y="383853"/>
                </a:cubicBezTo>
                <a:cubicBezTo>
                  <a:pt x="439609" y="383853"/>
                  <a:pt x="414339" y="358583"/>
                  <a:pt x="414339" y="327411"/>
                </a:cubicBezTo>
                <a:cubicBezTo>
                  <a:pt x="414339" y="296239"/>
                  <a:pt x="439609" y="270969"/>
                  <a:pt x="470781" y="270969"/>
                </a:cubicBezTo>
                <a:close/>
                <a:moveTo>
                  <a:pt x="332668" y="270969"/>
                </a:moveTo>
                <a:cubicBezTo>
                  <a:pt x="363840" y="270969"/>
                  <a:pt x="389110" y="296239"/>
                  <a:pt x="389110" y="327411"/>
                </a:cubicBezTo>
                <a:cubicBezTo>
                  <a:pt x="389110" y="358583"/>
                  <a:pt x="363840" y="383853"/>
                  <a:pt x="332668" y="383853"/>
                </a:cubicBezTo>
                <a:cubicBezTo>
                  <a:pt x="301496" y="383853"/>
                  <a:pt x="276226" y="358583"/>
                  <a:pt x="276226" y="327411"/>
                </a:cubicBezTo>
                <a:cubicBezTo>
                  <a:pt x="276226" y="296239"/>
                  <a:pt x="301496" y="270969"/>
                  <a:pt x="332668" y="270969"/>
                </a:cubicBezTo>
                <a:close/>
                <a:moveTo>
                  <a:pt x="194555" y="270969"/>
                </a:moveTo>
                <a:cubicBezTo>
                  <a:pt x="225727" y="270969"/>
                  <a:pt x="250997" y="296239"/>
                  <a:pt x="250997" y="327411"/>
                </a:cubicBezTo>
                <a:cubicBezTo>
                  <a:pt x="250997" y="358583"/>
                  <a:pt x="225727" y="383853"/>
                  <a:pt x="194555" y="383853"/>
                </a:cubicBezTo>
                <a:cubicBezTo>
                  <a:pt x="163383" y="383853"/>
                  <a:pt x="138113" y="358583"/>
                  <a:pt x="138113" y="327411"/>
                </a:cubicBezTo>
                <a:cubicBezTo>
                  <a:pt x="138113" y="296239"/>
                  <a:pt x="163383" y="270969"/>
                  <a:pt x="194555" y="270969"/>
                </a:cubicBezTo>
                <a:close/>
                <a:moveTo>
                  <a:pt x="56442" y="270969"/>
                </a:moveTo>
                <a:cubicBezTo>
                  <a:pt x="87614" y="270969"/>
                  <a:pt x="112884" y="296239"/>
                  <a:pt x="112884" y="327411"/>
                </a:cubicBezTo>
                <a:cubicBezTo>
                  <a:pt x="112884" y="358583"/>
                  <a:pt x="87614" y="383853"/>
                  <a:pt x="56442" y="383853"/>
                </a:cubicBezTo>
                <a:cubicBezTo>
                  <a:pt x="25270" y="383853"/>
                  <a:pt x="0" y="358583"/>
                  <a:pt x="0" y="327411"/>
                </a:cubicBezTo>
                <a:cubicBezTo>
                  <a:pt x="0" y="296239"/>
                  <a:pt x="25270" y="270969"/>
                  <a:pt x="56442" y="270969"/>
                </a:cubicBezTo>
                <a:close/>
                <a:moveTo>
                  <a:pt x="747007" y="135484"/>
                </a:moveTo>
                <a:cubicBezTo>
                  <a:pt x="778179" y="135484"/>
                  <a:pt x="803449" y="160754"/>
                  <a:pt x="803449" y="191926"/>
                </a:cubicBezTo>
                <a:cubicBezTo>
                  <a:pt x="803449" y="223098"/>
                  <a:pt x="778179" y="248368"/>
                  <a:pt x="747007" y="248368"/>
                </a:cubicBezTo>
                <a:cubicBezTo>
                  <a:pt x="715835" y="248368"/>
                  <a:pt x="690565" y="223098"/>
                  <a:pt x="690565" y="191926"/>
                </a:cubicBezTo>
                <a:cubicBezTo>
                  <a:pt x="690565" y="160754"/>
                  <a:pt x="715835" y="135484"/>
                  <a:pt x="747007" y="135484"/>
                </a:cubicBezTo>
                <a:close/>
                <a:moveTo>
                  <a:pt x="608894" y="135484"/>
                </a:moveTo>
                <a:cubicBezTo>
                  <a:pt x="640066" y="135484"/>
                  <a:pt x="665336" y="160754"/>
                  <a:pt x="665336" y="191926"/>
                </a:cubicBezTo>
                <a:cubicBezTo>
                  <a:pt x="665336" y="223098"/>
                  <a:pt x="640066" y="248368"/>
                  <a:pt x="608894" y="248368"/>
                </a:cubicBezTo>
                <a:cubicBezTo>
                  <a:pt x="577722" y="248368"/>
                  <a:pt x="552452" y="223098"/>
                  <a:pt x="552452" y="191926"/>
                </a:cubicBezTo>
                <a:cubicBezTo>
                  <a:pt x="552452" y="160754"/>
                  <a:pt x="577722" y="135484"/>
                  <a:pt x="608894" y="135484"/>
                </a:cubicBezTo>
                <a:close/>
                <a:moveTo>
                  <a:pt x="470781" y="135484"/>
                </a:moveTo>
                <a:cubicBezTo>
                  <a:pt x="501953" y="135484"/>
                  <a:pt x="527223" y="160754"/>
                  <a:pt x="527223" y="191926"/>
                </a:cubicBezTo>
                <a:cubicBezTo>
                  <a:pt x="527223" y="223098"/>
                  <a:pt x="501953" y="248368"/>
                  <a:pt x="470781" y="248368"/>
                </a:cubicBezTo>
                <a:cubicBezTo>
                  <a:pt x="439609" y="248368"/>
                  <a:pt x="414339" y="223098"/>
                  <a:pt x="414339" y="191926"/>
                </a:cubicBezTo>
                <a:cubicBezTo>
                  <a:pt x="414339" y="160754"/>
                  <a:pt x="439609" y="135484"/>
                  <a:pt x="470781" y="135484"/>
                </a:cubicBezTo>
                <a:close/>
                <a:moveTo>
                  <a:pt x="332668" y="135484"/>
                </a:moveTo>
                <a:cubicBezTo>
                  <a:pt x="363840" y="135484"/>
                  <a:pt x="389110" y="160754"/>
                  <a:pt x="389110" y="191926"/>
                </a:cubicBezTo>
                <a:cubicBezTo>
                  <a:pt x="389110" y="223098"/>
                  <a:pt x="363840" y="248368"/>
                  <a:pt x="332668" y="248368"/>
                </a:cubicBezTo>
                <a:cubicBezTo>
                  <a:pt x="301496" y="248368"/>
                  <a:pt x="276226" y="223098"/>
                  <a:pt x="276226" y="191926"/>
                </a:cubicBezTo>
                <a:cubicBezTo>
                  <a:pt x="276226" y="160754"/>
                  <a:pt x="301496" y="135484"/>
                  <a:pt x="332668" y="135484"/>
                </a:cubicBezTo>
                <a:close/>
                <a:moveTo>
                  <a:pt x="194555" y="135484"/>
                </a:moveTo>
                <a:cubicBezTo>
                  <a:pt x="225727" y="135484"/>
                  <a:pt x="250997" y="160754"/>
                  <a:pt x="250997" y="191926"/>
                </a:cubicBezTo>
                <a:cubicBezTo>
                  <a:pt x="250997" y="223098"/>
                  <a:pt x="225727" y="248368"/>
                  <a:pt x="194555" y="248368"/>
                </a:cubicBezTo>
                <a:cubicBezTo>
                  <a:pt x="163383" y="248368"/>
                  <a:pt x="138113" y="223098"/>
                  <a:pt x="138113" y="191926"/>
                </a:cubicBezTo>
                <a:cubicBezTo>
                  <a:pt x="138113" y="160754"/>
                  <a:pt x="163383" y="135484"/>
                  <a:pt x="194555" y="135484"/>
                </a:cubicBezTo>
                <a:close/>
                <a:moveTo>
                  <a:pt x="56442" y="135484"/>
                </a:moveTo>
                <a:cubicBezTo>
                  <a:pt x="87614" y="135484"/>
                  <a:pt x="112884" y="160754"/>
                  <a:pt x="112884" y="191926"/>
                </a:cubicBezTo>
                <a:cubicBezTo>
                  <a:pt x="112884" y="223098"/>
                  <a:pt x="87614" y="248368"/>
                  <a:pt x="56442" y="248368"/>
                </a:cubicBezTo>
                <a:cubicBezTo>
                  <a:pt x="25270" y="248368"/>
                  <a:pt x="0" y="223098"/>
                  <a:pt x="0" y="191926"/>
                </a:cubicBezTo>
                <a:cubicBezTo>
                  <a:pt x="0" y="160754"/>
                  <a:pt x="25270" y="135484"/>
                  <a:pt x="56442" y="135484"/>
                </a:cubicBezTo>
                <a:close/>
                <a:moveTo>
                  <a:pt x="747007" y="0"/>
                </a:moveTo>
                <a:cubicBezTo>
                  <a:pt x="778179" y="0"/>
                  <a:pt x="803449" y="25270"/>
                  <a:pt x="803449" y="56442"/>
                </a:cubicBezTo>
                <a:cubicBezTo>
                  <a:pt x="803449" y="87614"/>
                  <a:pt x="778179" y="112884"/>
                  <a:pt x="747007" y="112884"/>
                </a:cubicBezTo>
                <a:cubicBezTo>
                  <a:pt x="715835" y="112884"/>
                  <a:pt x="690565" y="87614"/>
                  <a:pt x="690565" y="56442"/>
                </a:cubicBezTo>
                <a:cubicBezTo>
                  <a:pt x="690565" y="25270"/>
                  <a:pt x="715835" y="0"/>
                  <a:pt x="747007" y="0"/>
                </a:cubicBezTo>
                <a:close/>
                <a:moveTo>
                  <a:pt x="608894" y="0"/>
                </a:moveTo>
                <a:cubicBezTo>
                  <a:pt x="640066" y="0"/>
                  <a:pt x="665336" y="25270"/>
                  <a:pt x="665336" y="56442"/>
                </a:cubicBezTo>
                <a:cubicBezTo>
                  <a:pt x="665336" y="87614"/>
                  <a:pt x="640066" y="112884"/>
                  <a:pt x="608894" y="112884"/>
                </a:cubicBezTo>
                <a:cubicBezTo>
                  <a:pt x="577722" y="112884"/>
                  <a:pt x="552452" y="87614"/>
                  <a:pt x="552452" y="56442"/>
                </a:cubicBezTo>
                <a:cubicBezTo>
                  <a:pt x="552452" y="25270"/>
                  <a:pt x="577722" y="0"/>
                  <a:pt x="608894" y="0"/>
                </a:cubicBezTo>
                <a:close/>
                <a:moveTo>
                  <a:pt x="470781" y="0"/>
                </a:moveTo>
                <a:cubicBezTo>
                  <a:pt x="501953" y="0"/>
                  <a:pt x="527223" y="25270"/>
                  <a:pt x="527223" y="56442"/>
                </a:cubicBezTo>
                <a:cubicBezTo>
                  <a:pt x="527223" y="87614"/>
                  <a:pt x="501953" y="112884"/>
                  <a:pt x="470781" y="112884"/>
                </a:cubicBezTo>
                <a:cubicBezTo>
                  <a:pt x="439609" y="112884"/>
                  <a:pt x="414339" y="87614"/>
                  <a:pt x="414339" y="56442"/>
                </a:cubicBezTo>
                <a:cubicBezTo>
                  <a:pt x="414339" y="25270"/>
                  <a:pt x="439609" y="0"/>
                  <a:pt x="470781" y="0"/>
                </a:cubicBezTo>
                <a:close/>
                <a:moveTo>
                  <a:pt x="332668" y="0"/>
                </a:moveTo>
                <a:cubicBezTo>
                  <a:pt x="363840" y="0"/>
                  <a:pt x="389110" y="25270"/>
                  <a:pt x="389110" y="56442"/>
                </a:cubicBezTo>
                <a:cubicBezTo>
                  <a:pt x="389110" y="87614"/>
                  <a:pt x="363840" y="112884"/>
                  <a:pt x="332668" y="112884"/>
                </a:cubicBezTo>
                <a:cubicBezTo>
                  <a:pt x="301496" y="112884"/>
                  <a:pt x="276226" y="87614"/>
                  <a:pt x="276226" y="56442"/>
                </a:cubicBezTo>
                <a:cubicBezTo>
                  <a:pt x="276226" y="25270"/>
                  <a:pt x="301496" y="0"/>
                  <a:pt x="332668" y="0"/>
                </a:cubicBezTo>
                <a:close/>
                <a:moveTo>
                  <a:pt x="194555" y="0"/>
                </a:moveTo>
                <a:cubicBezTo>
                  <a:pt x="225727" y="0"/>
                  <a:pt x="250997" y="25270"/>
                  <a:pt x="250997" y="56442"/>
                </a:cubicBezTo>
                <a:cubicBezTo>
                  <a:pt x="250997" y="87614"/>
                  <a:pt x="225727" y="112884"/>
                  <a:pt x="194555" y="112884"/>
                </a:cubicBezTo>
                <a:cubicBezTo>
                  <a:pt x="163383" y="112884"/>
                  <a:pt x="138113" y="87614"/>
                  <a:pt x="138113" y="56442"/>
                </a:cubicBezTo>
                <a:cubicBezTo>
                  <a:pt x="138113" y="25270"/>
                  <a:pt x="163383" y="0"/>
                  <a:pt x="194555" y="0"/>
                </a:cubicBezTo>
                <a:close/>
                <a:moveTo>
                  <a:pt x="56442" y="0"/>
                </a:moveTo>
                <a:cubicBezTo>
                  <a:pt x="87614" y="0"/>
                  <a:pt x="112884" y="25270"/>
                  <a:pt x="112884" y="56442"/>
                </a:cubicBezTo>
                <a:cubicBezTo>
                  <a:pt x="112884" y="87614"/>
                  <a:pt x="87614" y="112884"/>
                  <a:pt x="56442" y="112884"/>
                </a:cubicBezTo>
                <a:cubicBezTo>
                  <a:pt x="25270" y="112884"/>
                  <a:pt x="0" y="87614"/>
                  <a:pt x="0" y="56442"/>
                </a:cubicBezTo>
                <a:cubicBezTo>
                  <a:pt x="0" y="25270"/>
                  <a:pt x="25270" y="0"/>
                  <a:pt x="56442" y="0"/>
                </a:cubicBezTo>
                <a:close/>
              </a:path>
            </a:pathLst>
          </a:custGeom>
          <a:gradFill>
            <a:gsLst>
              <a:gs pos="0">
                <a:schemeClr val="accent1">
                  <a:lumMod val="60000"/>
                  <a:lumOff val="40000"/>
                </a:schemeClr>
              </a:gs>
              <a:gs pos="80000">
                <a:schemeClr val="accent1">
                  <a:alpha val="0"/>
                </a:schemeClr>
              </a:gs>
            </a:gsLst>
            <a:lin ang="27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8" name="标题 1"/>
          <p:cNvSpPr txBox="1"/>
          <p:nvPr/>
        </p:nvSpPr>
        <p:spPr>
          <a:xfrm>
            <a:off x="6031242" y="3499881"/>
            <a:ext cx="803449" cy="383853"/>
          </a:xfrm>
          <a:custGeom>
            <a:avLst/>
            <a:gdLst>
              <a:gd name="connsiteX0" fmla="*/ 747007 w 803449"/>
              <a:gd name="connsiteY0" fmla="*/ 270969 h 383853"/>
              <a:gd name="connsiteX1" fmla="*/ 803449 w 803449"/>
              <a:gd name="connsiteY1" fmla="*/ 327411 h 383853"/>
              <a:gd name="connsiteX2" fmla="*/ 747007 w 803449"/>
              <a:gd name="connsiteY2" fmla="*/ 383853 h 383853"/>
              <a:gd name="connsiteX3" fmla="*/ 690565 w 803449"/>
              <a:gd name="connsiteY3" fmla="*/ 327411 h 383853"/>
              <a:gd name="connsiteX4" fmla="*/ 747007 w 803449"/>
              <a:gd name="connsiteY4" fmla="*/ 270969 h 383853"/>
              <a:gd name="connsiteX5" fmla="*/ 608894 w 803449"/>
              <a:gd name="connsiteY5" fmla="*/ 270969 h 383853"/>
              <a:gd name="connsiteX6" fmla="*/ 665336 w 803449"/>
              <a:gd name="connsiteY6" fmla="*/ 327411 h 383853"/>
              <a:gd name="connsiteX7" fmla="*/ 608894 w 803449"/>
              <a:gd name="connsiteY7" fmla="*/ 383853 h 383853"/>
              <a:gd name="connsiteX8" fmla="*/ 552452 w 803449"/>
              <a:gd name="connsiteY8" fmla="*/ 327411 h 383853"/>
              <a:gd name="connsiteX9" fmla="*/ 608894 w 803449"/>
              <a:gd name="connsiteY9" fmla="*/ 270969 h 383853"/>
              <a:gd name="connsiteX10" fmla="*/ 470781 w 803449"/>
              <a:gd name="connsiteY10" fmla="*/ 270969 h 383853"/>
              <a:gd name="connsiteX11" fmla="*/ 527223 w 803449"/>
              <a:gd name="connsiteY11" fmla="*/ 327411 h 383853"/>
              <a:gd name="connsiteX12" fmla="*/ 470781 w 803449"/>
              <a:gd name="connsiteY12" fmla="*/ 383853 h 383853"/>
              <a:gd name="connsiteX13" fmla="*/ 414339 w 803449"/>
              <a:gd name="connsiteY13" fmla="*/ 327411 h 383853"/>
              <a:gd name="connsiteX14" fmla="*/ 470781 w 803449"/>
              <a:gd name="connsiteY14" fmla="*/ 270969 h 383853"/>
              <a:gd name="connsiteX15" fmla="*/ 332668 w 803449"/>
              <a:gd name="connsiteY15" fmla="*/ 270969 h 383853"/>
              <a:gd name="connsiteX16" fmla="*/ 389110 w 803449"/>
              <a:gd name="connsiteY16" fmla="*/ 327411 h 383853"/>
              <a:gd name="connsiteX17" fmla="*/ 332668 w 803449"/>
              <a:gd name="connsiteY17" fmla="*/ 383853 h 383853"/>
              <a:gd name="connsiteX18" fmla="*/ 276226 w 803449"/>
              <a:gd name="connsiteY18" fmla="*/ 327411 h 383853"/>
              <a:gd name="connsiteX19" fmla="*/ 332668 w 803449"/>
              <a:gd name="connsiteY19" fmla="*/ 270969 h 383853"/>
              <a:gd name="connsiteX20" fmla="*/ 194555 w 803449"/>
              <a:gd name="connsiteY20" fmla="*/ 270969 h 383853"/>
              <a:gd name="connsiteX21" fmla="*/ 250997 w 803449"/>
              <a:gd name="connsiteY21" fmla="*/ 327411 h 383853"/>
              <a:gd name="connsiteX22" fmla="*/ 194555 w 803449"/>
              <a:gd name="connsiteY22" fmla="*/ 383853 h 383853"/>
              <a:gd name="connsiteX23" fmla="*/ 138113 w 803449"/>
              <a:gd name="connsiteY23" fmla="*/ 327411 h 383853"/>
              <a:gd name="connsiteX24" fmla="*/ 194555 w 803449"/>
              <a:gd name="connsiteY24" fmla="*/ 270969 h 383853"/>
              <a:gd name="connsiteX25" fmla="*/ 56442 w 803449"/>
              <a:gd name="connsiteY25" fmla="*/ 270969 h 383853"/>
              <a:gd name="connsiteX26" fmla="*/ 112884 w 803449"/>
              <a:gd name="connsiteY26" fmla="*/ 327411 h 383853"/>
              <a:gd name="connsiteX27" fmla="*/ 56442 w 803449"/>
              <a:gd name="connsiteY27" fmla="*/ 383853 h 383853"/>
              <a:gd name="connsiteX28" fmla="*/ 0 w 803449"/>
              <a:gd name="connsiteY28" fmla="*/ 327411 h 383853"/>
              <a:gd name="connsiteX29" fmla="*/ 56442 w 803449"/>
              <a:gd name="connsiteY29" fmla="*/ 270969 h 383853"/>
              <a:gd name="connsiteX30" fmla="*/ 747007 w 803449"/>
              <a:gd name="connsiteY30" fmla="*/ 135484 h 383853"/>
              <a:gd name="connsiteX31" fmla="*/ 803449 w 803449"/>
              <a:gd name="connsiteY31" fmla="*/ 191926 h 383853"/>
              <a:gd name="connsiteX32" fmla="*/ 747007 w 803449"/>
              <a:gd name="connsiteY32" fmla="*/ 248368 h 383853"/>
              <a:gd name="connsiteX33" fmla="*/ 690565 w 803449"/>
              <a:gd name="connsiteY33" fmla="*/ 191926 h 383853"/>
              <a:gd name="connsiteX34" fmla="*/ 747007 w 803449"/>
              <a:gd name="connsiteY34" fmla="*/ 135484 h 383853"/>
              <a:gd name="connsiteX35" fmla="*/ 608894 w 803449"/>
              <a:gd name="connsiteY35" fmla="*/ 135484 h 383853"/>
              <a:gd name="connsiteX36" fmla="*/ 665336 w 803449"/>
              <a:gd name="connsiteY36" fmla="*/ 191926 h 383853"/>
              <a:gd name="connsiteX37" fmla="*/ 608894 w 803449"/>
              <a:gd name="connsiteY37" fmla="*/ 248368 h 383853"/>
              <a:gd name="connsiteX38" fmla="*/ 552452 w 803449"/>
              <a:gd name="connsiteY38" fmla="*/ 191926 h 383853"/>
              <a:gd name="connsiteX39" fmla="*/ 608894 w 803449"/>
              <a:gd name="connsiteY39" fmla="*/ 135484 h 383853"/>
              <a:gd name="connsiteX40" fmla="*/ 470781 w 803449"/>
              <a:gd name="connsiteY40" fmla="*/ 135484 h 383853"/>
              <a:gd name="connsiteX41" fmla="*/ 527223 w 803449"/>
              <a:gd name="connsiteY41" fmla="*/ 191926 h 383853"/>
              <a:gd name="connsiteX42" fmla="*/ 470781 w 803449"/>
              <a:gd name="connsiteY42" fmla="*/ 248368 h 383853"/>
              <a:gd name="connsiteX43" fmla="*/ 414339 w 803449"/>
              <a:gd name="connsiteY43" fmla="*/ 191926 h 383853"/>
              <a:gd name="connsiteX44" fmla="*/ 470781 w 803449"/>
              <a:gd name="connsiteY44" fmla="*/ 135484 h 383853"/>
              <a:gd name="connsiteX45" fmla="*/ 332668 w 803449"/>
              <a:gd name="connsiteY45" fmla="*/ 135484 h 383853"/>
              <a:gd name="connsiteX46" fmla="*/ 389110 w 803449"/>
              <a:gd name="connsiteY46" fmla="*/ 191926 h 383853"/>
              <a:gd name="connsiteX47" fmla="*/ 332668 w 803449"/>
              <a:gd name="connsiteY47" fmla="*/ 248368 h 383853"/>
              <a:gd name="connsiteX48" fmla="*/ 276226 w 803449"/>
              <a:gd name="connsiteY48" fmla="*/ 191926 h 383853"/>
              <a:gd name="connsiteX49" fmla="*/ 332668 w 803449"/>
              <a:gd name="connsiteY49" fmla="*/ 135484 h 383853"/>
              <a:gd name="connsiteX50" fmla="*/ 194555 w 803449"/>
              <a:gd name="connsiteY50" fmla="*/ 135484 h 383853"/>
              <a:gd name="connsiteX51" fmla="*/ 250997 w 803449"/>
              <a:gd name="connsiteY51" fmla="*/ 191926 h 383853"/>
              <a:gd name="connsiteX52" fmla="*/ 194555 w 803449"/>
              <a:gd name="connsiteY52" fmla="*/ 248368 h 383853"/>
              <a:gd name="connsiteX53" fmla="*/ 138113 w 803449"/>
              <a:gd name="connsiteY53" fmla="*/ 191926 h 383853"/>
              <a:gd name="connsiteX54" fmla="*/ 194555 w 803449"/>
              <a:gd name="connsiteY54" fmla="*/ 135484 h 383853"/>
              <a:gd name="connsiteX55" fmla="*/ 56442 w 803449"/>
              <a:gd name="connsiteY55" fmla="*/ 135484 h 383853"/>
              <a:gd name="connsiteX56" fmla="*/ 112884 w 803449"/>
              <a:gd name="connsiteY56" fmla="*/ 191926 h 383853"/>
              <a:gd name="connsiteX57" fmla="*/ 56442 w 803449"/>
              <a:gd name="connsiteY57" fmla="*/ 248368 h 383853"/>
              <a:gd name="connsiteX58" fmla="*/ 0 w 803449"/>
              <a:gd name="connsiteY58" fmla="*/ 191926 h 383853"/>
              <a:gd name="connsiteX59" fmla="*/ 56442 w 803449"/>
              <a:gd name="connsiteY59" fmla="*/ 135484 h 383853"/>
              <a:gd name="connsiteX60" fmla="*/ 747007 w 803449"/>
              <a:gd name="connsiteY60" fmla="*/ 0 h 383853"/>
              <a:gd name="connsiteX61" fmla="*/ 803449 w 803449"/>
              <a:gd name="connsiteY61" fmla="*/ 56442 h 383853"/>
              <a:gd name="connsiteX62" fmla="*/ 747007 w 803449"/>
              <a:gd name="connsiteY62" fmla="*/ 112884 h 383853"/>
              <a:gd name="connsiteX63" fmla="*/ 690565 w 803449"/>
              <a:gd name="connsiteY63" fmla="*/ 56442 h 383853"/>
              <a:gd name="connsiteX64" fmla="*/ 747007 w 803449"/>
              <a:gd name="connsiteY64" fmla="*/ 0 h 383853"/>
              <a:gd name="connsiteX65" fmla="*/ 608894 w 803449"/>
              <a:gd name="connsiteY65" fmla="*/ 0 h 383853"/>
              <a:gd name="connsiteX66" fmla="*/ 665336 w 803449"/>
              <a:gd name="connsiteY66" fmla="*/ 56442 h 383853"/>
              <a:gd name="connsiteX67" fmla="*/ 608894 w 803449"/>
              <a:gd name="connsiteY67" fmla="*/ 112884 h 383853"/>
              <a:gd name="connsiteX68" fmla="*/ 552452 w 803449"/>
              <a:gd name="connsiteY68" fmla="*/ 56442 h 383853"/>
              <a:gd name="connsiteX69" fmla="*/ 608894 w 803449"/>
              <a:gd name="connsiteY69" fmla="*/ 0 h 383853"/>
              <a:gd name="connsiteX70" fmla="*/ 470781 w 803449"/>
              <a:gd name="connsiteY70" fmla="*/ 0 h 383853"/>
              <a:gd name="connsiteX71" fmla="*/ 527223 w 803449"/>
              <a:gd name="connsiteY71" fmla="*/ 56442 h 383853"/>
              <a:gd name="connsiteX72" fmla="*/ 470781 w 803449"/>
              <a:gd name="connsiteY72" fmla="*/ 112884 h 383853"/>
              <a:gd name="connsiteX73" fmla="*/ 414339 w 803449"/>
              <a:gd name="connsiteY73" fmla="*/ 56442 h 383853"/>
              <a:gd name="connsiteX74" fmla="*/ 470781 w 803449"/>
              <a:gd name="connsiteY74" fmla="*/ 0 h 383853"/>
              <a:gd name="connsiteX75" fmla="*/ 332668 w 803449"/>
              <a:gd name="connsiteY75" fmla="*/ 0 h 383853"/>
              <a:gd name="connsiteX76" fmla="*/ 389110 w 803449"/>
              <a:gd name="connsiteY76" fmla="*/ 56442 h 383853"/>
              <a:gd name="connsiteX77" fmla="*/ 332668 w 803449"/>
              <a:gd name="connsiteY77" fmla="*/ 112884 h 383853"/>
              <a:gd name="connsiteX78" fmla="*/ 276226 w 803449"/>
              <a:gd name="connsiteY78" fmla="*/ 56442 h 383853"/>
              <a:gd name="connsiteX79" fmla="*/ 332668 w 803449"/>
              <a:gd name="connsiteY79" fmla="*/ 0 h 383853"/>
              <a:gd name="connsiteX80" fmla="*/ 194555 w 803449"/>
              <a:gd name="connsiteY80" fmla="*/ 0 h 383853"/>
              <a:gd name="connsiteX81" fmla="*/ 250997 w 803449"/>
              <a:gd name="connsiteY81" fmla="*/ 56442 h 383853"/>
              <a:gd name="connsiteX82" fmla="*/ 194555 w 803449"/>
              <a:gd name="connsiteY82" fmla="*/ 112884 h 383853"/>
              <a:gd name="connsiteX83" fmla="*/ 138113 w 803449"/>
              <a:gd name="connsiteY83" fmla="*/ 56442 h 383853"/>
              <a:gd name="connsiteX84" fmla="*/ 194555 w 803449"/>
              <a:gd name="connsiteY84" fmla="*/ 0 h 383853"/>
              <a:gd name="connsiteX85" fmla="*/ 56442 w 803449"/>
              <a:gd name="connsiteY85" fmla="*/ 0 h 383853"/>
              <a:gd name="connsiteX86" fmla="*/ 112884 w 803449"/>
              <a:gd name="connsiteY86" fmla="*/ 56442 h 383853"/>
              <a:gd name="connsiteX87" fmla="*/ 56442 w 803449"/>
              <a:gd name="connsiteY87" fmla="*/ 112884 h 383853"/>
              <a:gd name="connsiteX88" fmla="*/ 0 w 803449"/>
              <a:gd name="connsiteY88" fmla="*/ 56442 h 383853"/>
              <a:gd name="connsiteX89" fmla="*/ 56442 w 803449"/>
              <a:gd name="connsiteY89" fmla="*/ 0 h 383853"/>
            </a:gdLst>
            <a:ahLst/>
            <a:cxnLst/>
            <a:rect l="l" t="t" r="r" b="b"/>
            <a:pathLst>
              <a:path w="803449" h="383853">
                <a:moveTo>
                  <a:pt x="747007" y="270969"/>
                </a:moveTo>
                <a:cubicBezTo>
                  <a:pt x="778179" y="270969"/>
                  <a:pt x="803449" y="296239"/>
                  <a:pt x="803449" y="327411"/>
                </a:cubicBezTo>
                <a:cubicBezTo>
                  <a:pt x="803449" y="358583"/>
                  <a:pt x="778179" y="383853"/>
                  <a:pt x="747007" y="383853"/>
                </a:cubicBezTo>
                <a:cubicBezTo>
                  <a:pt x="715835" y="383853"/>
                  <a:pt x="690565" y="358583"/>
                  <a:pt x="690565" y="327411"/>
                </a:cubicBezTo>
                <a:cubicBezTo>
                  <a:pt x="690565" y="296239"/>
                  <a:pt x="715835" y="270969"/>
                  <a:pt x="747007" y="270969"/>
                </a:cubicBezTo>
                <a:close/>
                <a:moveTo>
                  <a:pt x="608894" y="270969"/>
                </a:moveTo>
                <a:cubicBezTo>
                  <a:pt x="640066" y="270969"/>
                  <a:pt x="665336" y="296239"/>
                  <a:pt x="665336" y="327411"/>
                </a:cubicBezTo>
                <a:cubicBezTo>
                  <a:pt x="665336" y="358583"/>
                  <a:pt x="640066" y="383853"/>
                  <a:pt x="608894" y="383853"/>
                </a:cubicBezTo>
                <a:cubicBezTo>
                  <a:pt x="577722" y="383853"/>
                  <a:pt x="552452" y="358583"/>
                  <a:pt x="552452" y="327411"/>
                </a:cubicBezTo>
                <a:cubicBezTo>
                  <a:pt x="552452" y="296239"/>
                  <a:pt x="577722" y="270969"/>
                  <a:pt x="608894" y="270969"/>
                </a:cubicBezTo>
                <a:close/>
                <a:moveTo>
                  <a:pt x="470781" y="270969"/>
                </a:moveTo>
                <a:cubicBezTo>
                  <a:pt x="501953" y="270969"/>
                  <a:pt x="527223" y="296239"/>
                  <a:pt x="527223" y="327411"/>
                </a:cubicBezTo>
                <a:cubicBezTo>
                  <a:pt x="527223" y="358583"/>
                  <a:pt x="501953" y="383853"/>
                  <a:pt x="470781" y="383853"/>
                </a:cubicBezTo>
                <a:cubicBezTo>
                  <a:pt x="439609" y="383853"/>
                  <a:pt x="414339" y="358583"/>
                  <a:pt x="414339" y="327411"/>
                </a:cubicBezTo>
                <a:cubicBezTo>
                  <a:pt x="414339" y="296239"/>
                  <a:pt x="439609" y="270969"/>
                  <a:pt x="470781" y="270969"/>
                </a:cubicBezTo>
                <a:close/>
                <a:moveTo>
                  <a:pt x="332668" y="270969"/>
                </a:moveTo>
                <a:cubicBezTo>
                  <a:pt x="363840" y="270969"/>
                  <a:pt x="389110" y="296239"/>
                  <a:pt x="389110" y="327411"/>
                </a:cubicBezTo>
                <a:cubicBezTo>
                  <a:pt x="389110" y="358583"/>
                  <a:pt x="363840" y="383853"/>
                  <a:pt x="332668" y="383853"/>
                </a:cubicBezTo>
                <a:cubicBezTo>
                  <a:pt x="301496" y="383853"/>
                  <a:pt x="276226" y="358583"/>
                  <a:pt x="276226" y="327411"/>
                </a:cubicBezTo>
                <a:cubicBezTo>
                  <a:pt x="276226" y="296239"/>
                  <a:pt x="301496" y="270969"/>
                  <a:pt x="332668" y="270969"/>
                </a:cubicBezTo>
                <a:close/>
                <a:moveTo>
                  <a:pt x="194555" y="270969"/>
                </a:moveTo>
                <a:cubicBezTo>
                  <a:pt x="225727" y="270969"/>
                  <a:pt x="250997" y="296239"/>
                  <a:pt x="250997" y="327411"/>
                </a:cubicBezTo>
                <a:cubicBezTo>
                  <a:pt x="250997" y="358583"/>
                  <a:pt x="225727" y="383853"/>
                  <a:pt x="194555" y="383853"/>
                </a:cubicBezTo>
                <a:cubicBezTo>
                  <a:pt x="163383" y="383853"/>
                  <a:pt x="138113" y="358583"/>
                  <a:pt x="138113" y="327411"/>
                </a:cubicBezTo>
                <a:cubicBezTo>
                  <a:pt x="138113" y="296239"/>
                  <a:pt x="163383" y="270969"/>
                  <a:pt x="194555" y="270969"/>
                </a:cubicBezTo>
                <a:close/>
                <a:moveTo>
                  <a:pt x="56442" y="270969"/>
                </a:moveTo>
                <a:cubicBezTo>
                  <a:pt x="87614" y="270969"/>
                  <a:pt x="112884" y="296239"/>
                  <a:pt x="112884" y="327411"/>
                </a:cubicBezTo>
                <a:cubicBezTo>
                  <a:pt x="112884" y="358583"/>
                  <a:pt x="87614" y="383853"/>
                  <a:pt x="56442" y="383853"/>
                </a:cubicBezTo>
                <a:cubicBezTo>
                  <a:pt x="25270" y="383853"/>
                  <a:pt x="0" y="358583"/>
                  <a:pt x="0" y="327411"/>
                </a:cubicBezTo>
                <a:cubicBezTo>
                  <a:pt x="0" y="296239"/>
                  <a:pt x="25270" y="270969"/>
                  <a:pt x="56442" y="270969"/>
                </a:cubicBezTo>
                <a:close/>
                <a:moveTo>
                  <a:pt x="747007" y="135484"/>
                </a:moveTo>
                <a:cubicBezTo>
                  <a:pt x="778179" y="135484"/>
                  <a:pt x="803449" y="160754"/>
                  <a:pt x="803449" y="191926"/>
                </a:cubicBezTo>
                <a:cubicBezTo>
                  <a:pt x="803449" y="223098"/>
                  <a:pt x="778179" y="248368"/>
                  <a:pt x="747007" y="248368"/>
                </a:cubicBezTo>
                <a:cubicBezTo>
                  <a:pt x="715835" y="248368"/>
                  <a:pt x="690565" y="223098"/>
                  <a:pt x="690565" y="191926"/>
                </a:cubicBezTo>
                <a:cubicBezTo>
                  <a:pt x="690565" y="160754"/>
                  <a:pt x="715835" y="135484"/>
                  <a:pt x="747007" y="135484"/>
                </a:cubicBezTo>
                <a:close/>
                <a:moveTo>
                  <a:pt x="608894" y="135484"/>
                </a:moveTo>
                <a:cubicBezTo>
                  <a:pt x="640066" y="135484"/>
                  <a:pt x="665336" y="160754"/>
                  <a:pt x="665336" y="191926"/>
                </a:cubicBezTo>
                <a:cubicBezTo>
                  <a:pt x="665336" y="223098"/>
                  <a:pt x="640066" y="248368"/>
                  <a:pt x="608894" y="248368"/>
                </a:cubicBezTo>
                <a:cubicBezTo>
                  <a:pt x="577722" y="248368"/>
                  <a:pt x="552452" y="223098"/>
                  <a:pt x="552452" y="191926"/>
                </a:cubicBezTo>
                <a:cubicBezTo>
                  <a:pt x="552452" y="160754"/>
                  <a:pt x="577722" y="135484"/>
                  <a:pt x="608894" y="135484"/>
                </a:cubicBezTo>
                <a:close/>
                <a:moveTo>
                  <a:pt x="470781" y="135484"/>
                </a:moveTo>
                <a:cubicBezTo>
                  <a:pt x="501953" y="135484"/>
                  <a:pt x="527223" y="160754"/>
                  <a:pt x="527223" y="191926"/>
                </a:cubicBezTo>
                <a:cubicBezTo>
                  <a:pt x="527223" y="223098"/>
                  <a:pt x="501953" y="248368"/>
                  <a:pt x="470781" y="248368"/>
                </a:cubicBezTo>
                <a:cubicBezTo>
                  <a:pt x="439609" y="248368"/>
                  <a:pt x="414339" y="223098"/>
                  <a:pt x="414339" y="191926"/>
                </a:cubicBezTo>
                <a:cubicBezTo>
                  <a:pt x="414339" y="160754"/>
                  <a:pt x="439609" y="135484"/>
                  <a:pt x="470781" y="135484"/>
                </a:cubicBezTo>
                <a:close/>
                <a:moveTo>
                  <a:pt x="332668" y="135484"/>
                </a:moveTo>
                <a:cubicBezTo>
                  <a:pt x="363840" y="135484"/>
                  <a:pt x="389110" y="160754"/>
                  <a:pt x="389110" y="191926"/>
                </a:cubicBezTo>
                <a:cubicBezTo>
                  <a:pt x="389110" y="223098"/>
                  <a:pt x="363840" y="248368"/>
                  <a:pt x="332668" y="248368"/>
                </a:cubicBezTo>
                <a:cubicBezTo>
                  <a:pt x="301496" y="248368"/>
                  <a:pt x="276226" y="223098"/>
                  <a:pt x="276226" y="191926"/>
                </a:cubicBezTo>
                <a:cubicBezTo>
                  <a:pt x="276226" y="160754"/>
                  <a:pt x="301496" y="135484"/>
                  <a:pt x="332668" y="135484"/>
                </a:cubicBezTo>
                <a:close/>
                <a:moveTo>
                  <a:pt x="194555" y="135484"/>
                </a:moveTo>
                <a:cubicBezTo>
                  <a:pt x="225727" y="135484"/>
                  <a:pt x="250997" y="160754"/>
                  <a:pt x="250997" y="191926"/>
                </a:cubicBezTo>
                <a:cubicBezTo>
                  <a:pt x="250997" y="223098"/>
                  <a:pt x="225727" y="248368"/>
                  <a:pt x="194555" y="248368"/>
                </a:cubicBezTo>
                <a:cubicBezTo>
                  <a:pt x="163383" y="248368"/>
                  <a:pt x="138113" y="223098"/>
                  <a:pt x="138113" y="191926"/>
                </a:cubicBezTo>
                <a:cubicBezTo>
                  <a:pt x="138113" y="160754"/>
                  <a:pt x="163383" y="135484"/>
                  <a:pt x="194555" y="135484"/>
                </a:cubicBezTo>
                <a:close/>
                <a:moveTo>
                  <a:pt x="56442" y="135484"/>
                </a:moveTo>
                <a:cubicBezTo>
                  <a:pt x="87614" y="135484"/>
                  <a:pt x="112884" y="160754"/>
                  <a:pt x="112884" y="191926"/>
                </a:cubicBezTo>
                <a:cubicBezTo>
                  <a:pt x="112884" y="223098"/>
                  <a:pt x="87614" y="248368"/>
                  <a:pt x="56442" y="248368"/>
                </a:cubicBezTo>
                <a:cubicBezTo>
                  <a:pt x="25270" y="248368"/>
                  <a:pt x="0" y="223098"/>
                  <a:pt x="0" y="191926"/>
                </a:cubicBezTo>
                <a:cubicBezTo>
                  <a:pt x="0" y="160754"/>
                  <a:pt x="25270" y="135484"/>
                  <a:pt x="56442" y="135484"/>
                </a:cubicBezTo>
                <a:close/>
                <a:moveTo>
                  <a:pt x="747007" y="0"/>
                </a:moveTo>
                <a:cubicBezTo>
                  <a:pt x="778179" y="0"/>
                  <a:pt x="803449" y="25270"/>
                  <a:pt x="803449" y="56442"/>
                </a:cubicBezTo>
                <a:cubicBezTo>
                  <a:pt x="803449" y="87614"/>
                  <a:pt x="778179" y="112884"/>
                  <a:pt x="747007" y="112884"/>
                </a:cubicBezTo>
                <a:cubicBezTo>
                  <a:pt x="715835" y="112884"/>
                  <a:pt x="690565" y="87614"/>
                  <a:pt x="690565" y="56442"/>
                </a:cubicBezTo>
                <a:cubicBezTo>
                  <a:pt x="690565" y="25270"/>
                  <a:pt x="715835" y="0"/>
                  <a:pt x="747007" y="0"/>
                </a:cubicBezTo>
                <a:close/>
                <a:moveTo>
                  <a:pt x="608894" y="0"/>
                </a:moveTo>
                <a:cubicBezTo>
                  <a:pt x="640066" y="0"/>
                  <a:pt x="665336" y="25270"/>
                  <a:pt x="665336" y="56442"/>
                </a:cubicBezTo>
                <a:cubicBezTo>
                  <a:pt x="665336" y="87614"/>
                  <a:pt x="640066" y="112884"/>
                  <a:pt x="608894" y="112884"/>
                </a:cubicBezTo>
                <a:cubicBezTo>
                  <a:pt x="577722" y="112884"/>
                  <a:pt x="552452" y="87614"/>
                  <a:pt x="552452" y="56442"/>
                </a:cubicBezTo>
                <a:cubicBezTo>
                  <a:pt x="552452" y="25270"/>
                  <a:pt x="577722" y="0"/>
                  <a:pt x="608894" y="0"/>
                </a:cubicBezTo>
                <a:close/>
                <a:moveTo>
                  <a:pt x="470781" y="0"/>
                </a:moveTo>
                <a:cubicBezTo>
                  <a:pt x="501953" y="0"/>
                  <a:pt x="527223" y="25270"/>
                  <a:pt x="527223" y="56442"/>
                </a:cubicBezTo>
                <a:cubicBezTo>
                  <a:pt x="527223" y="87614"/>
                  <a:pt x="501953" y="112884"/>
                  <a:pt x="470781" y="112884"/>
                </a:cubicBezTo>
                <a:cubicBezTo>
                  <a:pt x="439609" y="112884"/>
                  <a:pt x="414339" y="87614"/>
                  <a:pt x="414339" y="56442"/>
                </a:cubicBezTo>
                <a:cubicBezTo>
                  <a:pt x="414339" y="25270"/>
                  <a:pt x="439609" y="0"/>
                  <a:pt x="470781" y="0"/>
                </a:cubicBezTo>
                <a:close/>
                <a:moveTo>
                  <a:pt x="332668" y="0"/>
                </a:moveTo>
                <a:cubicBezTo>
                  <a:pt x="363840" y="0"/>
                  <a:pt x="389110" y="25270"/>
                  <a:pt x="389110" y="56442"/>
                </a:cubicBezTo>
                <a:cubicBezTo>
                  <a:pt x="389110" y="87614"/>
                  <a:pt x="363840" y="112884"/>
                  <a:pt x="332668" y="112884"/>
                </a:cubicBezTo>
                <a:cubicBezTo>
                  <a:pt x="301496" y="112884"/>
                  <a:pt x="276226" y="87614"/>
                  <a:pt x="276226" y="56442"/>
                </a:cubicBezTo>
                <a:cubicBezTo>
                  <a:pt x="276226" y="25270"/>
                  <a:pt x="301496" y="0"/>
                  <a:pt x="332668" y="0"/>
                </a:cubicBezTo>
                <a:close/>
                <a:moveTo>
                  <a:pt x="194555" y="0"/>
                </a:moveTo>
                <a:cubicBezTo>
                  <a:pt x="225727" y="0"/>
                  <a:pt x="250997" y="25270"/>
                  <a:pt x="250997" y="56442"/>
                </a:cubicBezTo>
                <a:cubicBezTo>
                  <a:pt x="250997" y="87614"/>
                  <a:pt x="225727" y="112884"/>
                  <a:pt x="194555" y="112884"/>
                </a:cubicBezTo>
                <a:cubicBezTo>
                  <a:pt x="163383" y="112884"/>
                  <a:pt x="138113" y="87614"/>
                  <a:pt x="138113" y="56442"/>
                </a:cubicBezTo>
                <a:cubicBezTo>
                  <a:pt x="138113" y="25270"/>
                  <a:pt x="163383" y="0"/>
                  <a:pt x="194555" y="0"/>
                </a:cubicBezTo>
                <a:close/>
                <a:moveTo>
                  <a:pt x="56442" y="0"/>
                </a:moveTo>
                <a:cubicBezTo>
                  <a:pt x="87614" y="0"/>
                  <a:pt x="112884" y="25270"/>
                  <a:pt x="112884" y="56442"/>
                </a:cubicBezTo>
                <a:cubicBezTo>
                  <a:pt x="112884" y="87614"/>
                  <a:pt x="87614" y="112884"/>
                  <a:pt x="56442" y="112884"/>
                </a:cubicBezTo>
                <a:cubicBezTo>
                  <a:pt x="25270" y="112884"/>
                  <a:pt x="0" y="87614"/>
                  <a:pt x="0" y="56442"/>
                </a:cubicBezTo>
                <a:cubicBezTo>
                  <a:pt x="0" y="25270"/>
                  <a:pt x="25270" y="0"/>
                  <a:pt x="56442" y="0"/>
                </a:cubicBezTo>
                <a:close/>
              </a:path>
            </a:pathLst>
          </a:custGeom>
          <a:gradFill>
            <a:gsLst>
              <a:gs pos="30000">
                <a:schemeClr val="accent1">
                  <a:lumMod val="60000"/>
                  <a:lumOff val="40000"/>
                  <a:alpha val="0"/>
                </a:schemeClr>
              </a:gs>
              <a:gs pos="100000">
                <a:schemeClr val="accent1"/>
              </a:gs>
            </a:gsLst>
            <a:lin ang="27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grpSp>
        <p:nvGrpSpPr>
          <p:cNvPr id="29" name="组合 28"/>
          <p:cNvGrpSpPr/>
          <p:nvPr/>
        </p:nvGrpSpPr>
        <p:grpSpPr>
          <a:xfrm>
            <a:off x="669724" y="5180861"/>
            <a:ext cx="4929722" cy="161583"/>
            <a:chOff x="669724" y="5180861"/>
            <a:chExt cx="4929722" cy="161583"/>
          </a:xfrm>
        </p:grpSpPr>
        <p:sp>
          <p:nvSpPr>
            <p:cNvPr id="30" name="标题 1"/>
            <p:cNvSpPr txBox="1"/>
            <p:nvPr/>
          </p:nvSpPr>
          <p:spPr>
            <a:xfrm>
              <a:off x="669724" y="5180861"/>
              <a:ext cx="1507868" cy="161583"/>
            </a:xfrm>
            <a:prstGeom prst="rect">
              <a:avLst/>
            </a:prstGeom>
            <a:noFill/>
            <a:ln>
              <a:noFill/>
            </a:ln>
          </p:spPr>
          <p:txBody>
            <a:bodyPr vert="horz" wrap="square" lIns="0" tIns="0" rIns="0" bIns="0" rtlCol="0" anchor="ctr"/>
            <a:lstStyle/>
            <a:p>
              <a:pPr algn="dist">
                <a:lnSpc>
                  <a:spcPct val="100000"/>
                </a:lnSpc>
              </a:pPr>
              <a:r>
                <a:rPr kumimoji="1" lang="en-US" altLang="zh-CN" sz="1050">
                  <a:ln w="12700">
                    <a:noFill/>
                  </a:ln>
                  <a:solidFill>
                    <a:srgbClr val="3949EE">
                      <a:alpha val="100000"/>
                    </a:srgbClr>
                  </a:solidFill>
                  <a:latin typeface="OPPOSans R"/>
                  <a:ea typeface="OPPOSans R"/>
                  <a:cs typeface="OPPOSans R"/>
                </a:rPr>
                <a:t>PowerPoint design</a:t>
              </a:r>
              <a:endParaRPr kumimoji="1" lang="zh-CN" altLang="en-US"/>
            </a:p>
          </p:txBody>
        </p:sp>
        <p:cxnSp>
          <p:nvCxnSpPr>
            <p:cNvPr id="31" name="标题 1"/>
            <p:cNvCxnSpPr/>
            <p:nvPr/>
          </p:nvCxnSpPr>
          <p:spPr>
            <a:xfrm>
              <a:off x="2299986" y="5269635"/>
              <a:ext cx="3299460" cy="0"/>
            </a:xfrm>
            <a:prstGeom prst="line">
              <a:avLst/>
            </a:prstGeom>
            <a:noFill/>
            <a:ln w="12700" cap="sq">
              <a:solidFill>
                <a:schemeClr val="accent1"/>
              </a:solidFill>
              <a:miter/>
            </a:ln>
          </p:spPr>
        </p:cxnSp>
      </p:gr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txBox="1"/>
          <p:nvPr/>
        </p:nvSpPr>
        <p:spPr>
          <a:xfrm>
            <a:off x="1632904" y="1500852"/>
            <a:ext cx="1029767" cy="1029767"/>
          </a:xfrm>
          <a:prstGeom prst="rect">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a:off x="1915324" y="1790772"/>
            <a:ext cx="464926" cy="449927"/>
          </a:xfrm>
          <a:custGeom>
            <a:avLst/>
            <a:gdLst>
              <a:gd name="connsiteX0" fmla="*/ 695958 w 1660735"/>
              <a:gd name="connsiteY0" fmla="*/ 752512 h 1607157"/>
              <a:gd name="connsiteX1" fmla="*/ 376349 w 1660735"/>
              <a:gd name="connsiteY1" fmla="*/ 752512 h 1607157"/>
              <a:gd name="connsiteX2" fmla="*/ 110505 w 1660735"/>
              <a:gd name="connsiteY2" fmla="*/ 642007 h 1607157"/>
              <a:gd name="connsiteX3" fmla="*/ 0 w 1660735"/>
              <a:gd name="connsiteY3" fmla="*/ 376349 h 1607157"/>
              <a:gd name="connsiteX4" fmla="*/ 110505 w 1660735"/>
              <a:gd name="connsiteY4" fmla="*/ 110505 h 1607157"/>
              <a:gd name="connsiteX5" fmla="*/ 376349 w 1660735"/>
              <a:gd name="connsiteY5" fmla="*/ 0 h 1607157"/>
              <a:gd name="connsiteX6" fmla="*/ 642193 w 1660735"/>
              <a:gd name="connsiteY6" fmla="*/ 110505 h 1607157"/>
              <a:gd name="connsiteX7" fmla="*/ 752698 w 1660735"/>
              <a:gd name="connsiteY7" fmla="*/ 376349 h 1607157"/>
              <a:gd name="connsiteX8" fmla="*/ 752698 w 1660735"/>
              <a:gd name="connsiteY8" fmla="*/ 695958 h 1607157"/>
              <a:gd name="connsiteX9" fmla="*/ 695958 w 1660735"/>
              <a:gd name="connsiteY9" fmla="*/ 752512 h 1607157"/>
              <a:gd name="connsiteX10" fmla="*/ 376349 w 1660735"/>
              <a:gd name="connsiteY10" fmla="*/ 111621 h 1607157"/>
              <a:gd name="connsiteX11" fmla="*/ 111621 w 1660735"/>
              <a:gd name="connsiteY11" fmla="*/ 376349 h 1607157"/>
              <a:gd name="connsiteX12" fmla="*/ 376349 w 1660735"/>
              <a:gd name="connsiteY12" fmla="*/ 641077 h 1607157"/>
              <a:gd name="connsiteX13" fmla="*/ 641077 w 1660735"/>
              <a:gd name="connsiteY13" fmla="*/ 641077 h 1607157"/>
              <a:gd name="connsiteX14" fmla="*/ 641077 w 1660735"/>
              <a:gd name="connsiteY14" fmla="*/ 376349 h 1607157"/>
              <a:gd name="connsiteX15" fmla="*/ 376349 w 1660735"/>
              <a:gd name="connsiteY15" fmla="*/ 111621 h 1607157"/>
              <a:gd name="connsiteX16" fmla="*/ 1284201 w 1660735"/>
              <a:gd name="connsiteY16" fmla="*/ 752512 h 1607157"/>
              <a:gd name="connsiteX17" fmla="*/ 964592 w 1660735"/>
              <a:gd name="connsiteY17" fmla="*/ 752512 h 1607157"/>
              <a:gd name="connsiteX18" fmla="*/ 908038 w 1660735"/>
              <a:gd name="connsiteY18" fmla="*/ 695958 h 1607157"/>
              <a:gd name="connsiteX19" fmla="*/ 908038 w 1660735"/>
              <a:gd name="connsiteY19" fmla="*/ 376349 h 1607157"/>
              <a:gd name="connsiteX20" fmla="*/ 1018543 w 1660735"/>
              <a:gd name="connsiteY20" fmla="*/ 110505 h 1607157"/>
              <a:gd name="connsiteX21" fmla="*/ 1284387 w 1660735"/>
              <a:gd name="connsiteY21" fmla="*/ 0 h 1607157"/>
              <a:gd name="connsiteX22" fmla="*/ 1550231 w 1660735"/>
              <a:gd name="connsiteY22" fmla="*/ 110505 h 1607157"/>
              <a:gd name="connsiteX23" fmla="*/ 1660736 w 1660735"/>
              <a:gd name="connsiteY23" fmla="*/ 376349 h 1607157"/>
              <a:gd name="connsiteX24" fmla="*/ 1550231 w 1660735"/>
              <a:gd name="connsiteY24" fmla="*/ 642193 h 1607157"/>
              <a:gd name="connsiteX25" fmla="*/ 1284201 w 1660735"/>
              <a:gd name="connsiteY25" fmla="*/ 752512 h 1607157"/>
              <a:gd name="connsiteX26" fmla="*/ 1019659 w 1660735"/>
              <a:gd name="connsiteY26" fmla="*/ 640891 h 1607157"/>
              <a:gd name="connsiteX27" fmla="*/ 1284387 w 1660735"/>
              <a:gd name="connsiteY27" fmla="*/ 640891 h 1607157"/>
              <a:gd name="connsiteX28" fmla="*/ 1549115 w 1660735"/>
              <a:gd name="connsiteY28" fmla="*/ 376163 h 1607157"/>
              <a:gd name="connsiteX29" fmla="*/ 1284387 w 1660735"/>
              <a:gd name="connsiteY29" fmla="*/ 111435 h 1607157"/>
              <a:gd name="connsiteX30" fmla="*/ 1019659 w 1660735"/>
              <a:gd name="connsiteY30" fmla="*/ 376163 h 1607157"/>
              <a:gd name="connsiteX31" fmla="*/ 1019659 w 1660735"/>
              <a:gd name="connsiteY31" fmla="*/ 640891 h 1607157"/>
              <a:gd name="connsiteX32" fmla="*/ 376349 w 1660735"/>
              <a:gd name="connsiteY32" fmla="*/ 1607158 h 1607157"/>
              <a:gd name="connsiteX33" fmla="*/ 110505 w 1660735"/>
              <a:gd name="connsiteY33" fmla="*/ 1496653 h 1607157"/>
              <a:gd name="connsiteX34" fmla="*/ 0 w 1660735"/>
              <a:gd name="connsiteY34" fmla="*/ 1230809 h 1607157"/>
              <a:gd name="connsiteX35" fmla="*/ 110505 w 1660735"/>
              <a:gd name="connsiteY35" fmla="*/ 964964 h 1607157"/>
              <a:gd name="connsiteX36" fmla="*/ 376349 w 1660735"/>
              <a:gd name="connsiteY36" fmla="*/ 854459 h 1607157"/>
              <a:gd name="connsiteX37" fmla="*/ 695958 w 1660735"/>
              <a:gd name="connsiteY37" fmla="*/ 854459 h 1607157"/>
              <a:gd name="connsiteX38" fmla="*/ 752512 w 1660735"/>
              <a:gd name="connsiteY38" fmla="*/ 911014 h 1607157"/>
              <a:gd name="connsiteX39" fmla="*/ 752512 w 1660735"/>
              <a:gd name="connsiteY39" fmla="*/ 1230623 h 1607157"/>
              <a:gd name="connsiteX40" fmla="*/ 642007 w 1660735"/>
              <a:gd name="connsiteY40" fmla="*/ 1496467 h 1607157"/>
              <a:gd name="connsiteX41" fmla="*/ 376349 w 1660735"/>
              <a:gd name="connsiteY41" fmla="*/ 1607158 h 1607157"/>
              <a:gd name="connsiteX42" fmla="*/ 376349 w 1660735"/>
              <a:gd name="connsiteY42" fmla="*/ 966267 h 1607157"/>
              <a:gd name="connsiteX43" fmla="*/ 111621 w 1660735"/>
              <a:gd name="connsiteY43" fmla="*/ 1230809 h 1607157"/>
              <a:gd name="connsiteX44" fmla="*/ 376349 w 1660735"/>
              <a:gd name="connsiteY44" fmla="*/ 1495537 h 1607157"/>
              <a:gd name="connsiteX45" fmla="*/ 641077 w 1660735"/>
              <a:gd name="connsiteY45" fmla="*/ 1230809 h 1607157"/>
              <a:gd name="connsiteX46" fmla="*/ 641077 w 1660735"/>
              <a:gd name="connsiteY46" fmla="*/ 966267 h 1607157"/>
              <a:gd name="connsiteX47" fmla="*/ 376349 w 1660735"/>
              <a:gd name="connsiteY47" fmla="*/ 966267 h 1607157"/>
              <a:gd name="connsiteX48" fmla="*/ 1284201 w 1660735"/>
              <a:gd name="connsiteY48" fmla="*/ 1607158 h 1607157"/>
              <a:gd name="connsiteX49" fmla="*/ 1018357 w 1660735"/>
              <a:gd name="connsiteY49" fmla="*/ 1496653 h 1607157"/>
              <a:gd name="connsiteX50" fmla="*/ 907852 w 1660735"/>
              <a:gd name="connsiteY50" fmla="*/ 1230809 h 1607157"/>
              <a:gd name="connsiteX51" fmla="*/ 907852 w 1660735"/>
              <a:gd name="connsiteY51" fmla="*/ 911200 h 1607157"/>
              <a:gd name="connsiteX52" fmla="*/ 964406 w 1660735"/>
              <a:gd name="connsiteY52" fmla="*/ 854646 h 1607157"/>
              <a:gd name="connsiteX53" fmla="*/ 1284015 w 1660735"/>
              <a:gd name="connsiteY53" fmla="*/ 854646 h 1607157"/>
              <a:gd name="connsiteX54" fmla="*/ 1549859 w 1660735"/>
              <a:gd name="connsiteY54" fmla="*/ 965150 h 1607157"/>
              <a:gd name="connsiteX55" fmla="*/ 1660364 w 1660735"/>
              <a:gd name="connsiteY55" fmla="*/ 1230995 h 1607157"/>
              <a:gd name="connsiteX56" fmla="*/ 1550045 w 1660735"/>
              <a:gd name="connsiteY56" fmla="*/ 1496653 h 1607157"/>
              <a:gd name="connsiteX57" fmla="*/ 1284201 w 1660735"/>
              <a:gd name="connsiteY57" fmla="*/ 1607158 h 1607157"/>
              <a:gd name="connsiteX58" fmla="*/ 1019659 w 1660735"/>
              <a:gd name="connsiteY58" fmla="*/ 966267 h 1607157"/>
              <a:gd name="connsiteX59" fmla="*/ 1019659 w 1660735"/>
              <a:gd name="connsiteY59" fmla="*/ 1230995 h 1607157"/>
              <a:gd name="connsiteX60" fmla="*/ 1284387 w 1660735"/>
              <a:gd name="connsiteY60" fmla="*/ 1495723 h 1607157"/>
              <a:gd name="connsiteX61" fmla="*/ 1549115 w 1660735"/>
              <a:gd name="connsiteY61" fmla="*/ 1230995 h 1607157"/>
              <a:gd name="connsiteX62" fmla="*/ 1284387 w 1660735"/>
              <a:gd name="connsiteY62" fmla="*/ 966267 h 1607157"/>
              <a:gd name="connsiteX63" fmla="*/ 1019659 w 1660735"/>
              <a:gd name="connsiteY63" fmla="*/ 966267 h 1607157"/>
            </a:gdLst>
            <a:ahLst/>
            <a:cxnLst/>
            <a:rect l="l" t="t" r="r" b="b"/>
            <a:pathLst>
              <a:path w="1660735" h="1607157">
                <a:moveTo>
                  <a:pt x="695958" y="752512"/>
                </a:moveTo>
                <a:lnTo>
                  <a:pt x="376349" y="752512"/>
                </a:lnTo>
                <a:cubicBezTo>
                  <a:pt x="276262" y="752512"/>
                  <a:pt x="181756" y="713259"/>
                  <a:pt x="110505" y="642007"/>
                </a:cubicBezTo>
                <a:cubicBezTo>
                  <a:pt x="39253" y="570756"/>
                  <a:pt x="0" y="476436"/>
                  <a:pt x="0" y="376349"/>
                </a:cubicBezTo>
                <a:cubicBezTo>
                  <a:pt x="0" y="276262"/>
                  <a:pt x="39253" y="181756"/>
                  <a:pt x="110505" y="110505"/>
                </a:cubicBezTo>
                <a:cubicBezTo>
                  <a:pt x="181756" y="39253"/>
                  <a:pt x="276076" y="0"/>
                  <a:pt x="376349" y="0"/>
                </a:cubicBezTo>
                <a:cubicBezTo>
                  <a:pt x="476436" y="0"/>
                  <a:pt x="570942" y="39253"/>
                  <a:pt x="642193" y="110505"/>
                </a:cubicBezTo>
                <a:cubicBezTo>
                  <a:pt x="713445" y="181756"/>
                  <a:pt x="752698" y="276076"/>
                  <a:pt x="752698" y="376349"/>
                </a:cubicBezTo>
                <a:lnTo>
                  <a:pt x="752698" y="695958"/>
                </a:lnTo>
                <a:cubicBezTo>
                  <a:pt x="752512" y="727211"/>
                  <a:pt x="727211" y="752512"/>
                  <a:pt x="695958" y="752512"/>
                </a:cubicBezTo>
                <a:close/>
                <a:moveTo>
                  <a:pt x="376349" y="111621"/>
                </a:moveTo>
                <a:cubicBezTo>
                  <a:pt x="230498" y="111621"/>
                  <a:pt x="111621" y="230312"/>
                  <a:pt x="111621" y="376349"/>
                </a:cubicBezTo>
                <a:cubicBezTo>
                  <a:pt x="111621" y="522201"/>
                  <a:pt x="230312" y="641077"/>
                  <a:pt x="376349" y="641077"/>
                </a:cubicBezTo>
                <a:lnTo>
                  <a:pt x="641077" y="641077"/>
                </a:lnTo>
                <a:lnTo>
                  <a:pt x="641077" y="376349"/>
                </a:lnTo>
                <a:cubicBezTo>
                  <a:pt x="640891" y="230312"/>
                  <a:pt x="522201" y="111621"/>
                  <a:pt x="376349" y="111621"/>
                </a:cubicBezTo>
                <a:close/>
                <a:moveTo>
                  <a:pt x="1284201" y="752512"/>
                </a:moveTo>
                <a:lnTo>
                  <a:pt x="964592" y="752512"/>
                </a:lnTo>
                <a:cubicBezTo>
                  <a:pt x="933338" y="752512"/>
                  <a:pt x="908038" y="727025"/>
                  <a:pt x="908038" y="695958"/>
                </a:cubicBezTo>
                <a:lnTo>
                  <a:pt x="908038" y="376349"/>
                </a:lnTo>
                <a:cubicBezTo>
                  <a:pt x="908038" y="276262"/>
                  <a:pt x="947291" y="181756"/>
                  <a:pt x="1018543" y="110505"/>
                </a:cubicBezTo>
                <a:cubicBezTo>
                  <a:pt x="1089794" y="39253"/>
                  <a:pt x="1184114" y="0"/>
                  <a:pt x="1284387" y="0"/>
                </a:cubicBezTo>
                <a:cubicBezTo>
                  <a:pt x="1384660" y="0"/>
                  <a:pt x="1478980" y="39253"/>
                  <a:pt x="1550231" y="110505"/>
                </a:cubicBezTo>
                <a:cubicBezTo>
                  <a:pt x="1621482" y="181756"/>
                  <a:pt x="1660736" y="276076"/>
                  <a:pt x="1660736" y="376349"/>
                </a:cubicBezTo>
                <a:cubicBezTo>
                  <a:pt x="1660736" y="476622"/>
                  <a:pt x="1621482" y="570942"/>
                  <a:pt x="1550231" y="642193"/>
                </a:cubicBezTo>
                <a:cubicBezTo>
                  <a:pt x="1478794" y="713259"/>
                  <a:pt x="1384288" y="752512"/>
                  <a:pt x="1284201" y="752512"/>
                </a:cubicBezTo>
                <a:close/>
                <a:moveTo>
                  <a:pt x="1019659" y="640891"/>
                </a:moveTo>
                <a:lnTo>
                  <a:pt x="1284387" y="640891"/>
                </a:lnTo>
                <a:cubicBezTo>
                  <a:pt x="1430238" y="640891"/>
                  <a:pt x="1549115" y="522201"/>
                  <a:pt x="1549115" y="376163"/>
                </a:cubicBezTo>
                <a:cubicBezTo>
                  <a:pt x="1549115" y="230312"/>
                  <a:pt x="1430424" y="111435"/>
                  <a:pt x="1284387" y="111435"/>
                </a:cubicBezTo>
                <a:cubicBezTo>
                  <a:pt x="1138349" y="111435"/>
                  <a:pt x="1019659" y="230125"/>
                  <a:pt x="1019659" y="376163"/>
                </a:cubicBezTo>
                <a:lnTo>
                  <a:pt x="1019659" y="640891"/>
                </a:lnTo>
                <a:close/>
                <a:moveTo>
                  <a:pt x="376349" y="1607158"/>
                </a:moveTo>
                <a:cubicBezTo>
                  <a:pt x="276262" y="1607158"/>
                  <a:pt x="181756" y="1567904"/>
                  <a:pt x="110505" y="1496653"/>
                </a:cubicBezTo>
                <a:cubicBezTo>
                  <a:pt x="39253" y="1425401"/>
                  <a:pt x="0" y="1330896"/>
                  <a:pt x="0" y="1230809"/>
                </a:cubicBezTo>
                <a:cubicBezTo>
                  <a:pt x="0" y="1130722"/>
                  <a:pt x="39253" y="1036216"/>
                  <a:pt x="110505" y="964964"/>
                </a:cubicBezTo>
                <a:cubicBezTo>
                  <a:pt x="181756" y="893713"/>
                  <a:pt x="276076" y="854459"/>
                  <a:pt x="376349" y="854459"/>
                </a:cubicBezTo>
                <a:lnTo>
                  <a:pt x="695958" y="854459"/>
                </a:lnTo>
                <a:cubicBezTo>
                  <a:pt x="727211" y="854459"/>
                  <a:pt x="752512" y="879760"/>
                  <a:pt x="752512" y="911014"/>
                </a:cubicBezTo>
                <a:lnTo>
                  <a:pt x="752512" y="1230623"/>
                </a:lnTo>
                <a:cubicBezTo>
                  <a:pt x="752512" y="1330709"/>
                  <a:pt x="713259" y="1425215"/>
                  <a:pt x="642007" y="1496467"/>
                </a:cubicBezTo>
                <a:cubicBezTo>
                  <a:pt x="570756" y="1567718"/>
                  <a:pt x="476436" y="1607158"/>
                  <a:pt x="376349" y="1607158"/>
                </a:cubicBezTo>
                <a:close/>
                <a:moveTo>
                  <a:pt x="376349" y="966267"/>
                </a:moveTo>
                <a:cubicBezTo>
                  <a:pt x="230312" y="966267"/>
                  <a:pt x="111621" y="1084957"/>
                  <a:pt x="111621" y="1230809"/>
                </a:cubicBezTo>
                <a:cubicBezTo>
                  <a:pt x="111621" y="1376660"/>
                  <a:pt x="230312" y="1495537"/>
                  <a:pt x="376349" y="1495537"/>
                </a:cubicBezTo>
                <a:cubicBezTo>
                  <a:pt x="522201" y="1495537"/>
                  <a:pt x="641077" y="1376846"/>
                  <a:pt x="641077" y="1230809"/>
                </a:cubicBezTo>
                <a:lnTo>
                  <a:pt x="641077" y="966267"/>
                </a:lnTo>
                <a:lnTo>
                  <a:pt x="376349" y="966267"/>
                </a:lnTo>
                <a:close/>
                <a:moveTo>
                  <a:pt x="1284201" y="1607158"/>
                </a:moveTo>
                <a:cubicBezTo>
                  <a:pt x="1184114" y="1607158"/>
                  <a:pt x="1089608" y="1567904"/>
                  <a:pt x="1018357" y="1496653"/>
                </a:cubicBezTo>
                <a:cubicBezTo>
                  <a:pt x="947105" y="1425401"/>
                  <a:pt x="907852" y="1331082"/>
                  <a:pt x="907852" y="1230809"/>
                </a:cubicBezTo>
                <a:lnTo>
                  <a:pt x="907852" y="911200"/>
                </a:lnTo>
                <a:cubicBezTo>
                  <a:pt x="907852" y="879946"/>
                  <a:pt x="933152" y="854646"/>
                  <a:pt x="964406" y="854646"/>
                </a:cubicBezTo>
                <a:lnTo>
                  <a:pt x="1284015" y="854646"/>
                </a:lnTo>
                <a:cubicBezTo>
                  <a:pt x="1384102" y="854646"/>
                  <a:pt x="1478607" y="893899"/>
                  <a:pt x="1549859" y="965150"/>
                </a:cubicBezTo>
                <a:cubicBezTo>
                  <a:pt x="1621110" y="1036402"/>
                  <a:pt x="1660364" y="1130722"/>
                  <a:pt x="1660364" y="1230995"/>
                </a:cubicBezTo>
                <a:cubicBezTo>
                  <a:pt x="1660364" y="1331268"/>
                  <a:pt x="1621296" y="1425401"/>
                  <a:pt x="1550045" y="1496653"/>
                </a:cubicBezTo>
                <a:cubicBezTo>
                  <a:pt x="1478794" y="1567904"/>
                  <a:pt x="1384288" y="1607158"/>
                  <a:pt x="1284201" y="1607158"/>
                </a:cubicBezTo>
                <a:close/>
                <a:moveTo>
                  <a:pt x="1019659" y="966267"/>
                </a:moveTo>
                <a:lnTo>
                  <a:pt x="1019659" y="1230995"/>
                </a:lnTo>
                <a:cubicBezTo>
                  <a:pt x="1019659" y="1376846"/>
                  <a:pt x="1138349" y="1495723"/>
                  <a:pt x="1284387" y="1495723"/>
                </a:cubicBezTo>
                <a:cubicBezTo>
                  <a:pt x="1430424" y="1495723"/>
                  <a:pt x="1549115" y="1377032"/>
                  <a:pt x="1549115" y="1230995"/>
                </a:cubicBezTo>
                <a:cubicBezTo>
                  <a:pt x="1549115" y="1084957"/>
                  <a:pt x="1430424" y="966267"/>
                  <a:pt x="1284387" y="966267"/>
                </a:cubicBezTo>
                <a:lnTo>
                  <a:pt x="1019659" y="966267"/>
                </a:lnTo>
                <a:close/>
              </a:path>
            </a:pathLst>
          </a:custGeom>
          <a:solidFill>
            <a:schemeClr val="bg1"/>
          </a:solidFill>
          <a:ln w="1860" cap="flat">
            <a:noFill/>
            <a:miter/>
          </a:ln>
        </p:spPr>
        <p:txBody>
          <a:bodyPr vert="horz" wrap="square" lIns="91440" tIns="45720" rIns="91440" bIns="45720" rtlCol="0" anchor="ctr"/>
          <a:lstStyle/>
          <a:p>
            <a:pPr algn="l">
              <a:lnSpc>
                <a:spcPct val="110000"/>
              </a:lnSpc>
            </a:pPr>
            <a:endParaRPr kumimoji="1" lang="zh-CN" altLang="en-US"/>
          </a:p>
        </p:txBody>
      </p:sp>
      <p:sp>
        <p:nvSpPr>
          <p:cNvPr id="5" name="标题 1"/>
          <p:cNvSpPr txBox="1"/>
          <p:nvPr/>
        </p:nvSpPr>
        <p:spPr>
          <a:xfrm>
            <a:off x="1632904" y="3147719"/>
            <a:ext cx="1029767" cy="1029767"/>
          </a:xfrm>
          <a:prstGeom prst="rect">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6" name="标题 1"/>
          <p:cNvSpPr txBox="1"/>
          <p:nvPr/>
        </p:nvSpPr>
        <p:spPr>
          <a:xfrm>
            <a:off x="1915324" y="3430139"/>
            <a:ext cx="464926" cy="464926"/>
          </a:xfrm>
          <a:custGeom>
            <a:avLst/>
            <a:gdLst>
              <a:gd name="connsiteX0" fmla="*/ 457070 w 720001"/>
              <a:gd name="connsiteY0" fmla="*/ 57166 h 720001"/>
              <a:gd name="connsiteX1" fmla="*/ 457070 w 720001"/>
              <a:gd name="connsiteY1" fmla="*/ 263017 h 720001"/>
              <a:gd name="connsiteX2" fmla="*/ 662921 w 720001"/>
              <a:gd name="connsiteY2" fmla="*/ 263017 h 720001"/>
              <a:gd name="connsiteX3" fmla="*/ 647393 w 720001"/>
              <a:gd name="connsiteY3" fmla="*/ 212704 h 720001"/>
              <a:gd name="connsiteX4" fmla="*/ 591008 w 720001"/>
              <a:gd name="connsiteY4" fmla="*/ 129079 h 720001"/>
              <a:gd name="connsiteX5" fmla="*/ 507383 w 720001"/>
              <a:gd name="connsiteY5" fmla="*/ 72694 h 720001"/>
              <a:gd name="connsiteX6" fmla="*/ 457070 w 720001"/>
              <a:gd name="connsiteY6" fmla="*/ 57166 h 720001"/>
              <a:gd name="connsiteX7" fmla="*/ 307952 w 720001"/>
              <a:gd name="connsiteY7" fmla="*/ 56386 h 720001"/>
              <a:gd name="connsiteX8" fmla="*/ 240115 w 720001"/>
              <a:gd name="connsiteY8" fmla="*/ 76251 h 720001"/>
              <a:gd name="connsiteX9" fmla="*/ 142092 w 720001"/>
              <a:gd name="connsiteY9" fmla="*/ 142179 h 720001"/>
              <a:gd name="connsiteX10" fmla="*/ 76077 w 720001"/>
              <a:gd name="connsiteY10" fmla="*/ 240116 h 720001"/>
              <a:gd name="connsiteX11" fmla="*/ 51874 w 720001"/>
              <a:gd name="connsiteY11" fmla="*/ 360000 h 720001"/>
              <a:gd name="connsiteX12" fmla="*/ 76077 w 720001"/>
              <a:gd name="connsiteY12" fmla="*/ 479885 h 720001"/>
              <a:gd name="connsiteX13" fmla="*/ 142092 w 720001"/>
              <a:gd name="connsiteY13" fmla="*/ 577822 h 720001"/>
              <a:gd name="connsiteX14" fmla="*/ 240029 w 720001"/>
              <a:gd name="connsiteY14" fmla="*/ 643837 h 720001"/>
              <a:gd name="connsiteX15" fmla="*/ 359913 w 720001"/>
              <a:gd name="connsiteY15" fmla="*/ 668039 h 720001"/>
              <a:gd name="connsiteX16" fmla="*/ 479798 w 720001"/>
              <a:gd name="connsiteY16" fmla="*/ 643837 h 720001"/>
              <a:gd name="connsiteX17" fmla="*/ 577735 w 720001"/>
              <a:gd name="connsiteY17" fmla="*/ 577822 h 720001"/>
              <a:gd name="connsiteX18" fmla="*/ 643750 w 720001"/>
              <a:gd name="connsiteY18" fmla="*/ 479885 h 720001"/>
              <a:gd name="connsiteX19" fmla="*/ 663615 w 720001"/>
              <a:gd name="connsiteY19" fmla="*/ 412049 h 720001"/>
              <a:gd name="connsiteX20" fmla="*/ 360000 w 720001"/>
              <a:gd name="connsiteY20" fmla="*/ 412049 h 720001"/>
              <a:gd name="connsiteX21" fmla="*/ 307952 w 720001"/>
              <a:gd name="connsiteY21" fmla="*/ 360000 h 720001"/>
              <a:gd name="connsiteX22" fmla="*/ 405022 w 720001"/>
              <a:gd name="connsiteY22" fmla="*/ 0 h 720001"/>
              <a:gd name="connsiteX23" fmla="*/ 720001 w 720001"/>
              <a:gd name="connsiteY23" fmla="*/ 314979 h 720001"/>
              <a:gd name="connsiteX24" fmla="*/ 405022 w 720001"/>
              <a:gd name="connsiteY24" fmla="*/ 314979 h 720001"/>
              <a:gd name="connsiteX25" fmla="*/ 360000 w 720001"/>
              <a:gd name="connsiteY25" fmla="*/ 0 h 720001"/>
              <a:gd name="connsiteX26" fmla="*/ 360000 w 720001"/>
              <a:gd name="connsiteY26" fmla="*/ 360000 h 720001"/>
              <a:gd name="connsiteX27" fmla="*/ 720001 w 720001"/>
              <a:gd name="connsiteY27" fmla="*/ 360000 h 720001"/>
              <a:gd name="connsiteX28" fmla="*/ 360000 w 720001"/>
              <a:gd name="connsiteY28" fmla="*/ 720001 h 720001"/>
              <a:gd name="connsiteX29" fmla="*/ 0 w 720001"/>
              <a:gd name="connsiteY29" fmla="*/ 360000 h 720001"/>
              <a:gd name="connsiteX30" fmla="*/ 360000 w 720001"/>
              <a:gd name="connsiteY30" fmla="*/ 0 h 720001"/>
            </a:gdLst>
            <a:ahLst/>
            <a:cxnLst/>
            <a:rect l="l" t="t" r="r" b="b"/>
            <a:pathLst>
              <a:path w="720001" h="720001">
                <a:moveTo>
                  <a:pt x="457070" y="57166"/>
                </a:moveTo>
                <a:lnTo>
                  <a:pt x="457070" y="263017"/>
                </a:lnTo>
                <a:lnTo>
                  <a:pt x="662921" y="263017"/>
                </a:lnTo>
                <a:cubicBezTo>
                  <a:pt x="659451" y="245755"/>
                  <a:pt x="654246" y="229012"/>
                  <a:pt x="647393" y="212704"/>
                </a:cubicBezTo>
                <a:cubicBezTo>
                  <a:pt x="634121" y="181388"/>
                  <a:pt x="615210" y="153282"/>
                  <a:pt x="591008" y="129079"/>
                </a:cubicBezTo>
                <a:cubicBezTo>
                  <a:pt x="566806" y="104877"/>
                  <a:pt x="538699" y="85966"/>
                  <a:pt x="507383" y="72694"/>
                </a:cubicBezTo>
                <a:cubicBezTo>
                  <a:pt x="491075" y="65755"/>
                  <a:pt x="474246" y="60636"/>
                  <a:pt x="457070" y="57166"/>
                </a:cubicBezTo>
                <a:close/>
                <a:moveTo>
                  <a:pt x="307952" y="56386"/>
                </a:moveTo>
                <a:cubicBezTo>
                  <a:pt x="284703" y="60376"/>
                  <a:pt x="262062" y="66969"/>
                  <a:pt x="240115" y="76251"/>
                </a:cubicBezTo>
                <a:cubicBezTo>
                  <a:pt x="203508" y="91778"/>
                  <a:pt x="170544" y="113986"/>
                  <a:pt x="142092" y="142179"/>
                </a:cubicBezTo>
                <a:cubicBezTo>
                  <a:pt x="113812" y="170545"/>
                  <a:pt x="91605" y="203422"/>
                  <a:pt x="76077" y="240116"/>
                </a:cubicBezTo>
                <a:cubicBezTo>
                  <a:pt x="60029" y="278111"/>
                  <a:pt x="51874" y="318362"/>
                  <a:pt x="51874" y="360000"/>
                </a:cubicBezTo>
                <a:cubicBezTo>
                  <a:pt x="51874" y="401639"/>
                  <a:pt x="60029" y="441976"/>
                  <a:pt x="76077" y="479885"/>
                </a:cubicBezTo>
                <a:cubicBezTo>
                  <a:pt x="91605" y="516579"/>
                  <a:pt x="113812" y="549543"/>
                  <a:pt x="142092" y="577822"/>
                </a:cubicBezTo>
                <a:cubicBezTo>
                  <a:pt x="170458" y="606102"/>
                  <a:pt x="203335" y="628309"/>
                  <a:pt x="240029" y="643837"/>
                </a:cubicBezTo>
                <a:cubicBezTo>
                  <a:pt x="278024" y="659885"/>
                  <a:pt x="318275" y="668039"/>
                  <a:pt x="359913" y="668039"/>
                </a:cubicBezTo>
                <a:cubicBezTo>
                  <a:pt x="401552" y="668039"/>
                  <a:pt x="441890" y="659885"/>
                  <a:pt x="479798" y="643837"/>
                </a:cubicBezTo>
                <a:cubicBezTo>
                  <a:pt x="516492" y="628309"/>
                  <a:pt x="549456" y="606102"/>
                  <a:pt x="577735" y="577822"/>
                </a:cubicBezTo>
                <a:cubicBezTo>
                  <a:pt x="606015" y="549456"/>
                  <a:pt x="628222" y="516579"/>
                  <a:pt x="643750" y="479885"/>
                </a:cubicBezTo>
                <a:cubicBezTo>
                  <a:pt x="653032" y="457938"/>
                  <a:pt x="659625" y="435297"/>
                  <a:pt x="663615" y="412049"/>
                </a:cubicBezTo>
                <a:lnTo>
                  <a:pt x="360000" y="412049"/>
                </a:lnTo>
                <a:cubicBezTo>
                  <a:pt x="331287" y="412049"/>
                  <a:pt x="307952" y="388714"/>
                  <a:pt x="307952" y="360000"/>
                </a:cubicBezTo>
                <a:close/>
                <a:moveTo>
                  <a:pt x="405022" y="0"/>
                </a:moveTo>
                <a:cubicBezTo>
                  <a:pt x="578950" y="0"/>
                  <a:pt x="720001" y="141051"/>
                  <a:pt x="720001" y="314979"/>
                </a:cubicBezTo>
                <a:lnTo>
                  <a:pt x="405022" y="314979"/>
                </a:lnTo>
                <a:close/>
                <a:moveTo>
                  <a:pt x="360000" y="0"/>
                </a:moveTo>
                <a:lnTo>
                  <a:pt x="360000" y="360000"/>
                </a:lnTo>
                <a:lnTo>
                  <a:pt x="720001" y="360000"/>
                </a:lnTo>
                <a:cubicBezTo>
                  <a:pt x="720001" y="558825"/>
                  <a:pt x="558824" y="720001"/>
                  <a:pt x="360000" y="720001"/>
                </a:cubicBezTo>
                <a:cubicBezTo>
                  <a:pt x="161176" y="720001"/>
                  <a:pt x="0" y="558825"/>
                  <a:pt x="0" y="360000"/>
                </a:cubicBezTo>
                <a:cubicBezTo>
                  <a:pt x="0" y="161176"/>
                  <a:pt x="161176" y="0"/>
                  <a:pt x="360000" y="0"/>
                </a:cubicBezTo>
                <a:close/>
              </a:path>
            </a:pathLst>
          </a:custGeom>
          <a:solidFill>
            <a:schemeClr val="bg1"/>
          </a:solidFill>
          <a:ln w="1860" cap="flat">
            <a:noFill/>
            <a:miter/>
          </a:ln>
        </p:spPr>
        <p:txBody>
          <a:bodyPr vert="horz" wrap="square" lIns="91440" tIns="45720" rIns="91440" bIns="45720" rtlCol="0" anchor="ctr"/>
          <a:lstStyle/>
          <a:p>
            <a:pPr algn="l">
              <a:lnSpc>
                <a:spcPct val="110000"/>
              </a:lnSpc>
            </a:pPr>
            <a:endParaRPr kumimoji="1" lang="zh-CN" altLang="en-US"/>
          </a:p>
        </p:txBody>
      </p:sp>
      <p:sp>
        <p:nvSpPr>
          <p:cNvPr id="7" name="标题 1"/>
          <p:cNvSpPr txBox="1"/>
          <p:nvPr/>
        </p:nvSpPr>
        <p:spPr>
          <a:xfrm>
            <a:off x="1632904" y="4758137"/>
            <a:ext cx="1029767" cy="1029767"/>
          </a:xfrm>
          <a:prstGeom prst="rect">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8" name="标题 1"/>
          <p:cNvSpPr txBox="1"/>
          <p:nvPr/>
        </p:nvSpPr>
        <p:spPr>
          <a:xfrm>
            <a:off x="1915324" y="5057975"/>
            <a:ext cx="464926" cy="430089"/>
          </a:xfrm>
          <a:custGeom>
            <a:avLst/>
            <a:gdLst>
              <a:gd name="connsiteX0" fmla="*/ 56258 w 778320"/>
              <a:gd name="connsiteY0" fmla="*/ 333700 h 720001"/>
              <a:gd name="connsiteX1" fmla="*/ 56258 w 778320"/>
              <a:gd name="connsiteY1" fmla="*/ 627457 h 720001"/>
              <a:gd name="connsiteX2" fmla="*/ 66946 w 778320"/>
              <a:gd name="connsiteY2" fmla="*/ 653054 h 720001"/>
              <a:gd name="connsiteX3" fmla="*/ 92544 w 778320"/>
              <a:gd name="connsiteY3" fmla="*/ 663743 h 720001"/>
              <a:gd name="connsiteX4" fmla="*/ 685683 w 778320"/>
              <a:gd name="connsiteY4" fmla="*/ 663743 h 720001"/>
              <a:gd name="connsiteX5" fmla="*/ 711281 w 778320"/>
              <a:gd name="connsiteY5" fmla="*/ 653054 h 720001"/>
              <a:gd name="connsiteX6" fmla="*/ 721969 w 778320"/>
              <a:gd name="connsiteY6" fmla="*/ 627457 h 720001"/>
              <a:gd name="connsiteX7" fmla="*/ 721969 w 778320"/>
              <a:gd name="connsiteY7" fmla="*/ 333700 h 720001"/>
              <a:gd name="connsiteX8" fmla="*/ 92544 w 778320"/>
              <a:gd name="connsiteY8" fmla="*/ 142049 h 720001"/>
              <a:gd name="connsiteX9" fmla="*/ 56258 w 778320"/>
              <a:gd name="connsiteY9" fmla="*/ 178336 h 720001"/>
              <a:gd name="connsiteX10" fmla="*/ 56258 w 778320"/>
              <a:gd name="connsiteY10" fmla="*/ 277443 h 720001"/>
              <a:gd name="connsiteX11" fmla="*/ 721969 w 778320"/>
              <a:gd name="connsiteY11" fmla="*/ 277443 h 720001"/>
              <a:gd name="connsiteX12" fmla="*/ 721969 w 778320"/>
              <a:gd name="connsiteY12" fmla="*/ 178336 h 720001"/>
              <a:gd name="connsiteX13" fmla="*/ 685683 w 778320"/>
              <a:gd name="connsiteY13" fmla="*/ 142049 h 720001"/>
              <a:gd name="connsiteX14" fmla="*/ 561355 w 778320"/>
              <a:gd name="connsiteY14" fmla="*/ 142049 h 720001"/>
              <a:gd name="connsiteX15" fmla="*/ 561355 w 778320"/>
              <a:gd name="connsiteY15" fmla="*/ 201026 h 720001"/>
              <a:gd name="connsiteX16" fmla="*/ 533226 w 778320"/>
              <a:gd name="connsiteY16" fmla="*/ 229249 h 720001"/>
              <a:gd name="connsiteX17" fmla="*/ 505097 w 778320"/>
              <a:gd name="connsiteY17" fmla="*/ 201120 h 720001"/>
              <a:gd name="connsiteX18" fmla="*/ 505097 w 778320"/>
              <a:gd name="connsiteY18" fmla="*/ 142049 h 720001"/>
              <a:gd name="connsiteX19" fmla="*/ 273129 w 778320"/>
              <a:gd name="connsiteY19" fmla="*/ 142049 h 720001"/>
              <a:gd name="connsiteX20" fmla="*/ 273129 w 778320"/>
              <a:gd name="connsiteY20" fmla="*/ 201026 h 720001"/>
              <a:gd name="connsiteX21" fmla="*/ 245001 w 778320"/>
              <a:gd name="connsiteY21" fmla="*/ 229249 h 720001"/>
              <a:gd name="connsiteX22" fmla="*/ 216872 w 778320"/>
              <a:gd name="connsiteY22" fmla="*/ 201120 h 720001"/>
              <a:gd name="connsiteX23" fmla="*/ 216872 w 778320"/>
              <a:gd name="connsiteY23" fmla="*/ 142049 h 720001"/>
              <a:gd name="connsiteX24" fmla="*/ 245001 w 778320"/>
              <a:gd name="connsiteY24" fmla="*/ 0 h 720001"/>
              <a:gd name="connsiteX25" fmla="*/ 273129 w 778320"/>
              <a:gd name="connsiteY25" fmla="*/ 28129 h 720001"/>
              <a:gd name="connsiteX26" fmla="*/ 273129 w 778320"/>
              <a:gd name="connsiteY26" fmla="*/ 85792 h 720001"/>
              <a:gd name="connsiteX27" fmla="*/ 505097 w 778320"/>
              <a:gd name="connsiteY27" fmla="*/ 85792 h 720001"/>
              <a:gd name="connsiteX28" fmla="*/ 505097 w 778320"/>
              <a:gd name="connsiteY28" fmla="*/ 28129 h 720001"/>
              <a:gd name="connsiteX29" fmla="*/ 533226 w 778320"/>
              <a:gd name="connsiteY29" fmla="*/ 0 h 720001"/>
              <a:gd name="connsiteX30" fmla="*/ 561355 w 778320"/>
              <a:gd name="connsiteY30" fmla="*/ 28129 h 720001"/>
              <a:gd name="connsiteX31" fmla="*/ 561355 w 778320"/>
              <a:gd name="connsiteY31" fmla="*/ 85792 h 720001"/>
              <a:gd name="connsiteX32" fmla="*/ 685683 w 778320"/>
              <a:gd name="connsiteY32" fmla="*/ 85792 h 720001"/>
              <a:gd name="connsiteX33" fmla="*/ 778320 w 778320"/>
              <a:gd name="connsiteY33" fmla="*/ 178336 h 720001"/>
              <a:gd name="connsiteX34" fmla="*/ 778320 w 778320"/>
              <a:gd name="connsiteY34" fmla="*/ 627457 h 720001"/>
              <a:gd name="connsiteX35" fmla="*/ 685777 w 778320"/>
              <a:gd name="connsiteY35" fmla="*/ 720001 h 720001"/>
              <a:gd name="connsiteX36" fmla="*/ 92544 w 778320"/>
              <a:gd name="connsiteY36" fmla="*/ 720001 h 720001"/>
              <a:gd name="connsiteX37" fmla="*/ 0 w 778320"/>
              <a:gd name="connsiteY37" fmla="*/ 627457 h 720001"/>
              <a:gd name="connsiteX38" fmla="*/ 0 w 778320"/>
              <a:gd name="connsiteY38" fmla="*/ 333700 h 720001"/>
              <a:gd name="connsiteX39" fmla="*/ 0 w 778320"/>
              <a:gd name="connsiteY39" fmla="*/ 277443 h 720001"/>
              <a:gd name="connsiteX40" fmla="*/ 0 w 778320"/>
              <a:gd name="connsiteY40" fmla="*/ 178336 h 720001"/>
              <a:gd name="connsiteX41" fmla="*/ 92544 w 778320"/>
              <a:gd name="connsiteY41" fmla="*/ 85792 h 720001"/>
              <a:gd name="connsiteX42" fmla="*/ 216872 w 778320"/>
              <a:gd name="connsiteY42" fmla="*/ 85792 h 720001"/>
              <a:gd name="connsiteX43" fmla="*/ 216872 w 778320"/>
              <a:gd name="connsiteY43" fmla="*/ 28129 h 720001"/>
              <a:gd name="connsiteX44" fmla="*/ 245001 w 778320"/>
              <a:gd name="connsiteY44" fmla="*/ 0 h 720001"/>
            </a:gdLst>
            <a:ahLst/>
            <a:cxnLst/>
            <a:rect l="l" t="t" r="r" b="b"/>
            <a:pathLst>
              <a:path w="778320" h="720001">
                <a:moveTo>
                  <a:pt x="56258" y="333700"/>
                </a:moveTo>
                <a:lnTo>
                  <a:pt x="56258" y="627457"/>
                </a:lnTo>
                <a:cubicBezTo>
                  <a:pt x="56258" y="637115"/>
                  <a:pt x="60008" y="646116"/>
                  <a:pt x="66946" y="653054"/>
                </a:cubicBezTo>
                <a:cubicBezTo>
                  <a:pt x="73885" y="659899"/>
                  <a:pt x="82980" y="663743"/>
                  <a:pt x="92544" y="663743"/>
                </a:cubicBezTo>
                <a:lnTo>
                  <a:pt x="685683" y="663743"/>
                </a:lnTo>
                <a:cubicBezTo>
                  <a:pt x="695341" y="663743"/>
                  <a:pt x="704342" y="659993"/>
                  <a:pt x="711281" y="653054"/>
                </a:cubicBezTo>
                <a:cubicBezTo>
                  <a:pt x="718125" y="646116"/>
                  <a:pt x="721969" y="637021"/>
                  <a:pt x="721969" y="627457"/>
                </a:cubicBezTo>
                <a:lnTo>
                  <a:pt x="721969" y="333700"/>
                </a:lnTo>
                <a:close/>
                <a:moveTo>
                  <a:pt x="92544" y="142049"/>
                </a:moveTo>
                <a:cubicBezTo>
                  <a:pt x="72478" y="142049"/>
                  <a:pt x="56258" y="158364"/>
                  <a:pt x="56258" y="178336"/>
                </a:cubicBezTo>
                <a:lnTo>
                  <a:pt x="56258" y="277443"/>
                </a:lnTo>
                <a:lnTo>
                  <a:pt x="721969" y="277443"/>
                </a:lnTo>
                <a:lnTo>
                  <a:pt x="721969" y="178336"/>
                </a:lnTo>
                <a:cubicBezTo>
                  <a:pt x="721969" y="158270"/>
                  <a:pt x="705655" y="142049"/>
                  <a:pt x="685683" y="142049"/>
                </a:cubicBezTo>
                <a:lnTo>
                  <a:pt x="561355" y="142049"/>
                </a:lnTo>
                <a:lnTo>
                  <a:pt x="561355" y="201026"/>
                </a:lnTo>
                <a:cubicBezTo>
                  <a:pt x="561355" y="216591"/>
                  <a:pt x="548790" y="229249"/>
                  <a:pt x="533226" y="229249"/>
                </a:cubicBezTo>
                <a:cubicBezTo>
                  <a:pt x="517661" y="229249"/>
                  <a:pt x="505097" y="216685"/>
                  <a:pt x="505097" y="201120"/>
                </a:cubicBezTo>
                <a:lnTo>
                  <a:pt x="505097" y="142049"/>
                </a:lnTo>
                <a:lnTo>
                  <a:pt x="273129" y="142049"/>
                </a:lnTo>
                <a:lnTo>
                  <a:pt x="273129" y="201026"/>
                </a:lnTo>
                <a:cubicBezTo>
                  <a:pt x="273129" y="216591"/>
                  <a:pt x="260565" y="229249"/>
                  <a:pt x="245001" y="229249"/>
                </a:cubicBezTo>
                <a:cubicBezTo>
                  <a:pt x="229436" y="229249"/>
                  <a:pt x="216872" y="216685"/>
                  <a:pt x="216872" y="201120"/>
                </a:cubicBezTo>
                <a:lnTo>
                  <a:pt x="216872" y="142049"/>
                </a:lnTo>
                <a:close/>
                <a:moveTo>
                  <a:pt x="245001" y="0"/>
                </a:moveTo>
                <a:cubicBezTo>
                  <a:pt x="260565" y="0"/>
                  <a:pt x="273129" y="12564"/>
                  <a:pt x="273129" y="28129"/>
                </a:cubicBezTo>
                <a:lnTo>
                  <a:pt x="273129" y="85792"/>
                </a:lnTo>
                <a:lnTo>
                  <a:pt x="505097" y="85792"/>
                </a:lnTo>
                <a:lnTo>
                  <a:pt x="505097" y="28129"/>
                </a:lnTo>
                <a:cubicBezTo>
                  <a:pt x="505097" y="12564"/>
                  <a:pt x="517661" y="0"/>
                  <a:pt x="533226" y="0"/>
                </a:cubicBezTo>
                <a:cubicBezTo>
                  <a:pt x="548790" y="0"/>
                  <a:pt x="561355" y="12564"/>
                  <a:pt x="561355" y="28129"/>
                </a:cubicBezTo>
                <a:lnTo>
                  <a:pt x="561355" y="85792"/>
                </a:lnTo>
                <a:lnTo>
                  <a:pt x="685683" y="85792"/>
                </a:lnTo>
                <a:cubicBezTo>
                  <a:pt x="736784" y="85792"/>
                  <a:pt x="778227" y="127235"/>
                  <a:pt x="778320" y="178336"/>
                </a:cubicBezTo>
                <a:lnTo>
                  <a:pt x="778320" y="627457"/>
                </a:lnTo>
                <a:cubicBezTo>
                  <a:pt x="778320" y="678370"/>
                  <a:pt x="736690" y="720001"/>
                  <a:pt x="685777" y="720001"/>
                </a:cubicBezTo>
                <a:lnTo>
                  <a:pt x="92544" y="720001"/>
                </a:lnTo>
                <a:cubicBezTo>
                  <a:pt x="41631" y="720001"/>
                  <a:pt x="0" y="678370"/>
                  <a:pt x="0" y="627457"/>
                </a:cubicBezTo>
                <a:lnTo>
                  <a:pt x="0" y="333700"/>
                </a:lnTo>
                <a:lnTo>
                  <a:pt x="0" y="277443"/>
                </a:lnTo>
                <a:lnTo>
                  <a:pt x="0" y="178336"/>
                </a:lnTo>
                <a:cubicBezTo>
                  <a:pt x="0" y="127235"/>
                  <a:pt x="41443" y="85792"/>
                  <a:pt x="92544" y="85792"/>
                </a:cubicBezTo>
                <a:lnTo>
                  <a:pt x="216872" y="85792"/>
                </a:lnTo>
                <a:lnTo>
                  <a:pt x="216872" y="28129"/>
                </a:lnTo>
                <a:cubicBezTo>
                  <a:pt x="216872" y="12564"/>
                  <a:pt x="229436" y="0"/>
                  <a:pt x="245001" y="0"/>
                </a:cubicBezTo>
                <a:close/>
              </a:path>
            </a:pathLst>
          </a:custGeom>
          <a:solidFill>
            <a:schemeClr val="bg1"/>
          </a:solidFill>
          <a:ln w="1860" cap="flat">
            <a:noFill/>
            <a:miter/>
          </a:ln>
        </p:spPr>
        <p:txBody>
          <a:bodyPr vert="horz" wrap="square" lIns="91440" tIns="45720" rIns="91440" bIns="45720" rtlCol="0" anchor="ctr"/>
          <a:lstStyle/>
          <a:p>
            <a:pPr algn="l">
              <a:lnSpc>
                <a:spcPct val="110000"/>
              </a:lnSpc>
            </a:pPr>
            <a:endParaRPr kumimoji="1" lang="zh-CN" altLang="en-US"/>
          </a:p>
        </p:txBody>
      </p:sp>
      <p:sp>
        <p:nvSpPr>
          <p:cNvPr id="9" name="标题 1"/>
          <p:cNvSpPr txBox="1"/>
          <p:nvPr/>
        </p:nvSpPr>
        <p:spPr>
          <a:xfrm>
            <a:off x="2803840" y="1798241"/>
            <a:ext cx="7755257" cy="581627"/>
          </a:xfrm>
          <a:prstGeom prst="rect">
            <a:avLst/>
          </a:prstGeom>
          <a:noFill/>
          <a:ln>
            <a:noFill/>
          </a:ln>
        </p:spPr>
        <p:txBody>
          <a:bodyPr vert="horz" wrap="square" lIns="0" tIns="0" rIns="0" bIns="0" rtlCol="0" anchor="t"/>
          <a:lstStyle/>
          <a:p>
            <a:pPr algn="l">
              <a:lnSpc>
                <a:spcPct val="150000"/>
              </a:lnSpc>
            </a:pPr>
            <a:r>
              <a:rPr kumimoji="1" lang="en-US" altLang="zh-CN" sz="1400" dirty="0" err="1">
                <a:ln w="12700">
                  <a:noFill/>
                </a:ln>
                <a:solidFill>
                  <a:srgbClr val="262626">
                    <a:alpha val="100000"/>
                  </a:srgbClr>
                </a:solidFill>
                <a:latin typeface="Source Han Sans"/>
                <a:ea typeface="Source Han Sans"/>
                <a:cs typeface="Source Han Sans"/>
              </a:rPr>
              <a:t>通过槽电压波动判断实际开工率，电压稳定则开工正常，波动大可能减产</a:t>
            </a:r>
            <a:r>
              <a:rPr kumimoji="1" lang="en-US" altLang="zh-CN" sz="1400" dirty="0">
                <a:ln w="12700">
                  <a:noFill/>
                </a:ln>
                <a:solidFill>
                  <a:srgbClr val="262626">
                    <a:alpha val="100000"/>
                  </a:srgbClr>
                </a:solidFill>
                <a:latin typeface="Source Han Sans"/>
                <a:ea typeface="Source Han Sans"/>
                <a:cs typeface="Source Han Sans"/>
              </a:rPr>
              <a:t>。
</a:t>
            </a:r>
            <a:r>
              <a:rPr kumimoji="1" lang="en-US" altLang="zh-CN" sz="1400" dirty="0" err="1">
                <a:ln w="12700">
                  <a:noFill/>
                </a:ln>
                <a:solidFill>
                  <a:srgbClr val="262626">
                    <a:alpha val="100000"/>
                  </a:srgbClr>
                </a:solidFill>
                <a:latin typeface="Source Han Sans"/>
                <a:ea typeface="Source Han Sans"/>
                <a:cs typeface="Source Han Sans"/>
              </a:rPr>
              <a:t>某铝厂曾因电压波动被发现实际开工率低于上报数据，市场影响预期</a:t>
            </a:r>
            <a:r>
              <a:rPr kumimoji="1" lang="en-US" altLang="zh-CN" sz="1400" dirty="0">
                <a:ln w="12700">
                  <a:noFill/>
                </a:ln>
                <a:solidFill>
                  <a:srgbClr val="262626">
                    <a:alpha val="100000"/>
                  </a:srgbClr>
                </a:solidFill>
                <a:latin typeface="Source Han Sans"/>
                <a:ea typeface="Source Han Sans"/>
                <a:cs typeface="Source Han Sans"/>
              </a:rPr>
              <a:t>。</a:t>
            </a:r>
            <a:endParaRPr kumimoji="1" lang="zh-CN" altLang="en-US" dirty="0"/>
          </a:p>
        </p:txBody>
      </p:sp>
      <p:cxnSp>
        <p:nvCxnSpPr>
          <p:cNvPr id="10" name="标题 1"/>
          <p:cNvCxnSpPr/>
          <p:nvPr/>
        </p:nvCxnSpPr>
        <p:spPr>
          <a:xfrm flipV="1">
            <a:off x="2534604" y="2500963"/>
            <a:ext cx="7135634" cy="22859"/>
          </a:xfrm>
          <a:prstGeom prst="line">
            <a:avLst/>
          </a:prstGeom>
          <a:noFill/>
          <a:ln w="12700" cap="sq">
            <a:solidFill>
              <a:schemeClr val="accent1"/>
            </a:solidFill>
            <a:miter/>
          </a:ln>
        </p:spPr>
      </p:cxnSp>
      <p:sp>
        <p:nvSpPr>
          <p:cNvPr id="11" name="标题 1"/>
          <p:cNvSpPr txBox="1"/>
          <p:nvPr/>
        </p:nvSpPr>
        <p:spPr>
          <a:xfrm>
            <a:off x="9657538" y="2478103"/>
            <a:ext cx="899652" cy="45719"/>
          </a:xfrm>
          <a:prstGeom prst="rect">
            <a:avLst/>
          </a:prstGeom>
          <a:solidFill>
            <a:schemeClr val="accent2">
              <a:lumMod val="75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2" name="标题 1"/>
          <p:cNvSpPr txBox="1"/>
          <p:nvPr/>
        </p:nvSpPr>
        <p:spPr>
          <a:xfrm>
            <a:off x="2803840" y="1476497"/>
            <a:ext cx="7755257" cy="287814"/>
          </a:xfrm>
          <a:prstGeom prst="rect">
            <a:avLst/>
          </a:prstGeom>
          <a:noFill/>
          <a:ln>
            <a:noFill/>
          </a:ln>
        </p:spPr>
        <p:txBody>
          <a:bodyPr vert="horz" wrap="square" lIns="0" tIns="0" rIns="0" bIns="0" rtlCol="0" anchor="b"/>
          <a:lstStyle/>
          <a:p>
            <a:pPr algn="l">
              <a:lnSpc>
                <a:spcPct val="130000"/>
              </a:lnSpc>
            </a:pPr>
            <a:r>
              <a:rPr kumimoji="1" lang="en-US" altLang="zh-CN" sz="1600">
                <a:ln w="12700">
                  <a:noFill/>
                </a:ln>
                <a:solidFill>
                  <a:srgbClr val="262626">
                    <a:alpha val="100000"/>
                  </a:srgbClr>
                </a:solidFill>
                <a:latin typeface="Source Han Sans CN Bold"/>
                <a:ea typeface="Source Han Sans CN Bold"/>
                <a:cs typeface="Source Han Sans CN Bold"/>
              </a:rPr>
              <a:t>深入电解铝厂区目测电解槽运行状态</a:t>
            </a:r>
            <a:endParaRPr kumimoji="1" lang="zh-CN" altLang="en-US"/>
          </a:p>
        </p:txBody>
      </p:sp>
      <p:sp>
        <p:nvSpPr>
          <p:cNvPr id="13" name="标题 1"/>
          <p:cNvSpPr txBox="1"/>
          <p:nvPr/>
        </p:nvSpPr>
        <p:spPr>
          <a:xfrm>
            <a:off x="2803840" y="3445109"/>
            <a:ext cx="7755257" cy="581627"/>
          </a:xfrm>
          <a:prstGeom prst="rect">
            <a:avLst/>
          </a:prstGeom>
          <a:noFill/>
          <a:ln>
            <a:noFill/>
          </a:ln>
        </p:spPr>
        <p:txBody>
          <a:bodyPr vert="horz" wrap="square" lIns="0" tIns="0" rIns="0" bIns="0" rtlCol="0" anchor="t"/>
          <a:lstStyle/>
          <a:p>
            <a:pPr algn="l">
              <a:lnSpc>
                <a:spcPct val="150000"/>
              </a:lnSpc>
            </a:pPr>
            <a:r>
              <a:rPr kumimoji="1" lang="en-US" altLang="zh-CN" sz="1400">
                <a:ln w="12700">
                  <a:noFill/>
                </a:ln>
                <a:solidFill>
                  <a:srgbClr val="262626">
                    <a:alpha val="100000"/>
                  </a:srgbClr>
                </a:solidFill>
                <a:latin typeface="Source Han Sans"/>
                <a:ea typeface="Source Han Sans"/>
                <a:cs typeface="Source Han Sans"/>
              </a:rPr>
              <a:t>地炼企业调和汽油收率是关键数据，暗访可获取真实情况。
曾有企业虚报收率，实地调研发现实际收率低，影响油价预测。</a:t>
            </a:r>
            <a:endParaRPr kumimoji="1" lang="zh-CN" altLang="en-US"/>
          </a:p>
        </p:txBody>
      </p:sp>
      <p:cxnSp>
        <p:nvCxnSpPr>
          <p:cNvPr id="14" name="标题 1"/>
          <p:cNvCxnSpPr/>
          <p:nvPr/>
        </p:nvCxnSpPr>
        <p:spPr>
          <a:xfrm flipV="1">
            <a:off x="2534604" y="4147831"/>
            <a:ext cx="7135634" cy="22859"/>
          </a:xfrm>
          <a:prstGeom prst="line">
            <a:avLst/>
          </a:prstGeom>
          <a:noFill/>
          <a:ln w="12700" cap="sq">
            <a:solidFill>
              <a:schemeClr val="accent1"/>
            </a:solidFill>
            <a:miter/>
          </a:ln>
        </p:spPr>
      </p:cxnSp>
      <p:sp>
        <p:nvSpPr>
          <p:cNvPr id="15" name="标题 1"/>
          <p:cNvSpPr txBox="1"/>
          <p:nvPr/>
        </p:nvSpPr>
        <p:spPr>
          <a:xfrm>
            <a:off x="9657538" y="4124971"/>
            <a:ext cx="899652" cy="45719"/>
          </a:xfrm>
          <a:prstGeom prst="rect">
            <a:avLst/>
          </a:prstGeom>
          <a:solidFill>
            <a:schemeClr val="accent2">
              <a:lumMod val="75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6" name="标题 1"/>
          <p:cNvSpPr txBox="1"/>
          <p:nvPr/>
        </p:nvSpPr>
        <p:spPr>
          <a:xfrm>
            <a:off x="2803840" y="3123364"/>
            <a:ext cx="7755257" cy="287814"/>
          </a:xfrm>
          <a:prstGeom prst="rect">
            <a:avLst/>
          </a:prstGeom>
          <a:noFill/>
          <a:ln>
            <a:noFill/>
          </a:ln>
        </p:spPr>
        <p:txBody>
          <a:bodyPr vert="horz" wrap="square" lIns="0" tIns="0" rIns="0" bIns="0" rtlCol="0" anchor="b"/>
          <a:lstStyle/>
          <a:p>
            <a:pPr algn="l">
              <a:lnSpc>
                <a:spcPct val="130000"/>
              </a:lnSpc>
            </a:pPr>
            <a:r>
              <a:rPr kumimoji="1" lang="en-US" altLang="zh-CN" sz="1600">
                <a:ln w="12700">
                  <a:noFill/>
                </a:ln>
                <a:solidFill>
                  <a:srgbClr val="262626">
                    <a:alpha val="100000"/>
                  </a:srgbClr>
                </a:solidFill>
                <a:latin typeface="Source Han Sans CN Bold"/>
                <a:ea typeface="Source Han Sans CN Bold"/>
                <a:cs typeface="Source Han Sans CN Bold"/>
              </a:rPr>
              <a:t>暗访山东地炼企业获取调和汽油的真实收率系数</a:t>
            </a:r>
            <a:endParaRPr kumimoji="1" lang="zh-CN" altLang="en-US"/>
          </a:p>
        </p:txBody>
      </p:sp>
      <p:sp>
        <p:nvSpPr>
          <p:cNvPr id="17" name="标题 1"/>
          <p:cNvSpPr txBox="1"/>
          <p:nvPr/>
        </p:nvSpPr>
        <p:spPr>
          <a:xfrm>
            <a:off x="2803840" y="5055526"/>
            <a:ext cx="7755257" cy="581627"/>
          </a:xfrm>
          <a:prstGeom prst="rect">
            <a:avLst/>
          </a:prstGeom>
          <a:noFill/>
          <a:ln>
            <a:noFill/>
          </a:ln>
        </p:spPr>
        <p:txBody>
          <a:bodyPr vert="horz" wrap="square" lIns="0" tIns="0" rIns="0" bIns="0" rtlCol="0" anchor="t"/>
          <a:lstStyle/>
          <a:p>
            <a:pPr algn="l">
              <a:lnSpc>
                <a:spcPct val="150000"/>
              </a:lnSpc>
            </a:pPr>
            <a:r>
              <a:rPr kumimoji="1" lang="en-US" altLang="zh-CN" sz="1400">
                <a:ln w="12700">
                  <a:noFill/>
                </a:ln>
                <a:solidFill>
                  <a:srgbClr val="262626">
                    <a:alpha val="100000"/>
                  </a:srgbClr>
                </a:solidFill>
                <a:latin typeface="Source Han Sans"/>
                <a:ea typeface="Source Han Sans"/>
                <a:cs typeface="Source Han Sans"/>
              </a:rPr>
              <a:t>秘鲁Antamina矿卡车追踪案例显示，车次与产量正相关。
车次减少预示产量下滑，提前预警市场供应变化。</a:t>
            </a:r>
            <a:endParaRPr kumimoji="1" lang="zh-CN" altLang="en-US"/>
          </a:p>
        </p:txBody>
      </p:sp>
      <p:cxnSp>
        <p:nvCxnSpPr>
          <p:cNvPr id="18" name="标题 1"/>
          <p:cNvCxnSpPr/>
          <p:nvPr/>
        </p:nvCxnSpPr>
        <p:spPr>
          <a:xfrm flipV="1">
            <a:off x="2534604" y="5758249"/>
            <a:ext cx="7135634" cy="22859"/>
          </a:xfrm>
          <a:prstGeom prst="line">
            <a:avLst/>
          </a:prstGeom>
          <a:noFill/>
          <a:ln w="12700" cap="sq">
            <a:solidFill>
              <a:schemeClr val="accent1"/>
            </a:solidFill>
            <a:miter/>
          </a:ln>
        </p:spPr>
      </p:cxnSp>
      <p:sp>
        <p:nvSpPr>
          <p:cNvPr id="19" name="标题 1"/>
          <p:cNvSpPr txBox="1"/>
          <p:nvPr/>
        </p:nvSpPr>
        <p:spPr>
          <a:xfrm>
            <a:off x="9657538" y="5735389"/>
            <a:ext cx="899652" cy="45719"/>
          </a:xfrm>
          <a:prstGeom prst="rect">
            <a:avLst/>
          </a:prstGeom>
          <a:solidFill>
            <a:schemeClr val="accent2">
              <a:lumMod val="75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0" name="标题 1"/>
          <p:cNvSpPr txBox="1"/>
          <p:nvPr/>
        </p:nvSpPr>
        <p:spPr>
          <a:xfrm>
            <a:off x="2803840" y="4733782"/>
            <a:ext cx="7755257" cy="287814"/>
          </a:xfrm>
          <a:prstGeom prst="rect">
            <a:avLst/>
          </a:prstGeom>
          <a:noFill/>
          <a:ln>
            <a:noFill/>
          </a:ln>
        </p:spPr>
        <p:txBody>
          <a:bodyPr vert="horz" wrap="square" lIns="0" tIns="0" rIns="0" bIns="0" rtlCol="0" anchor="b"/>
          <a:lstStyle/>
          <a:p>
            <a:pPr algn="l">
              <a:lnSpc>
                <a:spcPct val="130000"/>
              </a:lnSpc>
            </a:pPr>
            <a:r>
              <a:rPr kumimoji="1" lang="en-US" altLang="zh-CN" sz="1600" dirty="0" err="1">
                <a:ln w="12700">
                  <a:noFill/>
                </a:ln>
                <a:solidFill>
                  <a:srgbClr val="262626">
                    <a:alpha val="100000"/>
                  </a:srgbClr>
                </a:solidFill>
                <a:latin typeface="Source Han Sans CN Bold"/>
                <a:ea typeface="Source Han Sans CN Bold"/>
                <a:cs typeface="Source Han Sans CN Bold"/>
              </a:rPr>
              <a:t>通过矿山渣土运输车次估算铜精矿实际产量</a:t>
            </a:r>
            <a:endParaRPr kumimoji="1" lang="zh-CN" altLang="en-US" dirty="0"/>
          </a:p>
        </p:txBody>
      </p:sp>
      <p:sp>
        <p:nvSpPr>
          <p:cNvPr id="21" name="标题 1"/>
          <p:cNvSpPr txBox="1"/>
          <p:nvPr/>
        </p:nvSpPr>
        <p:spPr>
          <a:xfrm>
            <a:off x="1253712" y="470193"/>
            <a:ext cx="10858500" cy="468000"/>
          </a:xfrm>
          <a:prstGeom prst="rect">
            <a:avLst/>
          </a:prstGeom>
          <a:noFill/>
          <a:ln>
            <a:noFill/>
          </a:ln>
        </p:spPr>
        <p:txBody>
          <a:bodyPr vert="horz" wrap="square" lIns="0" tIns="0" rIns="0" bIns="0" rtlCol="0" anchor="ctr"/>
          <a:lstStyle/>
          <a:p>
            <a:pPr algn="l">
              <a:lnSpc>
                <a:spcPct val="110000"/>
              </a:lnSpc>
            </a:pPr>
            <a:r>
              <a:rPr kumimoji="1" lang="en-US" altLang="zh-CN" sz="2800" dirty="0" err="1">
                <a:ln w="12700">
                  <a:noFill/>
                </a:ln>
                <a:solidFill>
                  <a:srgbClr val="262626">
                    <a:alpha val="100000"/>
                  </a:srgbClr>
                </a:solidFill>
                <a:latin typeface="Source Han Sans CN Bold"/>
                <a:ea typeface="Source Han Sans CN Bold"/>
                <a:cs typeface="Source Han Sans CN Bold"/>
              </a:rPr>
              <a:t>生产端的幽灵产能甄别</a:t>
            </a:r>
            <a:endParaRPr kumimoji="1" lang="zh-CN" altLang="en-US" dirty="0"/>
          </a:p>
        </p:txBody>
      </p:sp>
      <p:sp>
        <p:nvSpPr>
          <p:cNvPr id="22" name="标题 1"/>
          <p:cNvSpPr txBox="1"/>
          <p:nvPr/>
        </p:nvSpPr>
        <p:spPr>
          <a:xfrm>
            <a:off x="562132" y="442211"/>
            <a:ext cx="509665" cy="509665"/>
          </a:xfrm>
          <a:prstGeom prst="ellipse">
            <a:avLst/>
          </a:prstGeom>
          <a:solidFill>
            <a:schemeClr val="accent1"/>
          </a:solidFill>
          <a:ln w="12700" cap="sq">
            <a:solidFill>
              <a:schemeClr val="bg1"/>
            </a:solidFill>
            <a:miter/>
          </a:ln>
        </p:spPr>
        <p:txBody>
          <a:bodyPr vert="horz" wrap="square" lIns="91440" tIns="45720" rIns="91440" bIns="45720" rtlCol="0" anchor="ctr"/>
          <a:lstStyle/>
          <a:p>
            <a:pPr algn="ctr">
              <a:lnSpc>
                <a:spcPct val="110000"/>
              </a:lnSpc>
            </a:pPr>
            <a:endParaRPr kumimoji="1" lang="zh-CN" altLang="en-US"/>
          </a:p>
        </p:txBody>
      </p:sp>
      <p:sp>
        <p:nvSpPr>
          <p:cNvPr id="23" name="标题 1"/>
          <p:cNvSpPr txBox="1"/>
          <p:nvPr/>
        </p:nvSpPr>
        <p:spPr>
          <a:xfrm>
            <a:off x="533651" y="434715"/>
            <a:ext cx="253498" cy="253498"/>
          </a:xfrm>
          <a:prstGeom prst="ellipse">
            <a:avLst/>
          </a:prstGeom>
          <a:solidFill>
            <a:schemeClr val="bg1"/>
          </a:solidFill>
          <a:ln w="1270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0D769F-2A9C-7108-4ACE-05ED8F2D8491}"/>
              </a:ext>
            </a:extLst>
          </p:cNvPr>
          <p:cNvSpPr>
            <a:spLocks noGrp="1"/>
          </p:cNvSpPr>
          <p:nvPr>
            <p:ph type="title"/>
          </p:nvPr>
        </p:nvSpPr>
        <p:spPr/>
        <p:txBody>
          <a:bodyPr/>
          <a:lstStyle/>
          <a:p>
            <a:r>
              <a:rPr lang="zh-CN" altLang="en-US" dirty="0"/>
              <a:t>研究员的研究目的（层层递进）</a:t>
            </a:r>
            <a:endParaRPr lang="en-US" dirty="0"/>
          </a:p>
        </p:txBody>
      </p:sp>
      <p:sp>
        <p:nvSpPr>
          <p:cNvPr id="3" name="文本占位符 2">
            <a:extLst>
              <a:ext uri="{FF2B5EF4-FFF2-40B4-BE49-F238E27FC236}">
                <a16:creationId xmlns:a16="http://schemas.microsoft.com/office/drawing/2014/main" id="{A3BCEDCA-9330-5C91-B9BA-015A761EF307}"/>
              </a:ext>
            </a:extLst>
          </p:cNvPr>
          <p:cNvSpPr>
            <a:spLocks noGrp="1"/>
          </p:cNvSpPr>
          <p:nvPr>
            <p:ph type="body" idx="13"/>
          </p:nvPr>
        </p:nvSpPr>
        <p:spPr/>
        <p:txBody>
          <a:bodyPr/>
          <a:lstStyle/>
          <a:p>
            <a:endParaRPr lang="en-US"/>
          </a:p>
        </p:txBody>
      </p:sp>
      <p:graphicFrame>
        <p:nvGraphicFramePr>
          <p:cNvPr id="5" name="内容占位符 4">
            <a:extLst>
              <a:ext uri="{FF2B5EF4-FFF2-40B4-BE49-F238E27FC236}">
                <a16:creationId xmlns:a16="http://schemas.microsoft.com/office/drawing/2014/main" id="{F8C44087-16CC-5598-3C28-8A698B3FE0FC}"/>
              </a:ext>
            </a:extLst>
          </p:cNvPr>
          <p:cNvGraphicFramePr>
            <a:graphicFrameLocks noGrp="1"/>
          </p:cNvGraphicFramePr>
          <p:nvPr>
            <p:ph idx="1"/>
            <p:extLst>
              <p:ext uri="{D42A27DB-BD31-4B8C-83A1-F6EECF244321}">
                <p14:modId xmlns:p14="http://schemas.microsoft.com/office/powerpoint/2010/main" val="2691945958"/>
              </p:ext>
            </p:extLst>
          </p:nvPr>
        </p:nvGraphicFramePr>
        <p:xfrm>
          <a:off x="138616" y="710223"/>
          <a:ext cx="11914768" cy="560519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8136381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txBox="1"/>
          <p:nvPr/>
        </p:nvSpPr>
        <p:spPr>
          <a:xfrm>
            <a:off x="2428296" y="2226240"/>
            <a:ext cx="3515304" cy="1420423"/>
          </a:xfrm>
          <a:prstGeom prst="rect">
            <a:avLst/>
          </a:prstGeom>
          <a:noFill/>
          <a:ln cap="sq">
            <a:noFill/>
          </a:ln>
        </p:spPr>
        <p:txBody>
          <a:bodyPr vert="horz" wrap="square" lIns="0" tIns="0" rIns="0" bIns="0" rtlCol="0" anchor="t"/>
          <a:lstStyle/>
          <a:p>
            <a:pPr algn="l">
              <a:lnSpc>
                <a:spcPct val="150000"/>
              </a:lnSpc>
            </a:pPr>
            <a:r>
              <a:rPr kumimoji="1" lang="en-US" altLang="zh-CN" sz="1400">
                <a:ln w="12700">
                  <a:noFill/>
                </a:ln>
                <a:solidFill>
                  <a:srgbClr val="262626">
                    <a:alpha val="100000"/>
                  </a:srgbClr>
                </a:solidFill>
                <a:latin typeface="Source Han Sans"/>
                <a:ea typeface="Source Han Sans"/>
                <a:cs typeface="Source Han Sans"/>
              </a:rPr>
              <a:t>江苏盛泽地区电压负荷指数反映织机实际运行负荷。
负荷指数下降，表明需求减弱，影响化纤价格走势。</a:t>
            </a:r>
            <a:endParaRPr kumimoji="1" lang="zh-CN" altLang="en-US"/>
          </a:p>
        </p:txBody>
      </p:sp>
      <p:sp>
        <p:nvSpPr>
          <p:cNvPr id="4" name="标题 1"/>
          <p:cNvSpPr txBox="1"/>
          <p:nvPr/>
        </p:nvSpPr>
        <p:spPr>
          <a:xfrm>
            <a:off x="2428294" y="1457601"/>
            <a:ext cx="3515302" cy="717096"/>
          </a:xfrm>
          <a:prstGeom prst="rect">
            <a:avLst/>
          </a:prstGeom>
          <a:noFill/>
          <a:ln cap="sq">
            <a:noFill/>
          </a:ln>
        </p:spPr>
        <p:txBody>
          <a:bodyPr vert="horz" wrap="square" lIns="0" tIns="0" rIns="0" bIns="0" rtlCol="0" anchor="b"/>
          <a:lstStyle/>
          <a:p>
            <a:pPr algn="l">
              <a:lnSpc>
                <a:spcPct val="130000"/>
              </a:lnSpc>
            </a:pPr>
            <a:r>
              <a:rPr kumimoji="1" lang="en-US" altLang="zh-CN" sz="1600">
                <a:ln w="12700">
                  <a:noFill/>
                </a:ln>
                <a:solidFill>
                  <a:srgbClr val="3949EE">
                    <a:alpha val="100000"/>
                  </a:srgbClr>
                </a:solidFill>
                <a:latin typeface="Source Han Sans CN Bold"/>
                <a:ea typeface="Source Han Sans CN Bold"/>
                <a:cs typeface="Source Han Sans CN Bold"/>
              </a:rPr>
              <a:t>长三角化纤集群织机负荷的电流监测</a:t>
            </a:r>
            <a:endParaRPr kumimoji="1" lang="zh-CN" altLang="en-US"/>
          </a:p>
        </p:txBody>
      </p:sp>
      <p:sp>
        <p:nvSpPr>
          <p:cNvPr id="5" name="标题 1"/>
          <p:cNvSpPr txBox="1"/>
          <p:nvPr/>
        </p:nvSpPr>
        <p:spPr>
          <a:xfrm rot="2700000">
            <a:off x="827601" y="1684420"/>
            <a:ext cx="1250090" cy="1250090"/>
          </a:xfrm>
          <a:prstGeom prst="teardrop">
            <a:avLst/>
          </a:prstGeom>
          <a:solidFill>
            <a:schemeClr val="accent1">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6" name="标题 1"/>
          <p:cNvSpPr txBox="1"/>
          <p:nvPr/>
        </p:nvSpPr>
        <p:spPr>
          <a:xfrm rot="2700000">
            <a:off x="808498" y="1730539"/>
            <a:ext cx="1157852" cy="1157852"/>
          </a:xfrm>
          <a:prstGeom prst="teardrop">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7" name="标题 1"/>
          <p:cNvSpPr txBox="1"/>
          <p:nvPr/>
        </p:nvSpPr>
        <p:spPr>
          <a:xfrm>
            <a:off x="1196842" y="2142613"/>
            <a:ext cx="381164" cy="333702"/>
          </a:xfrm>
          <a:custGeom>
            <a:avLst/>
            <a:gdLst>
              <a:gd name="connsiteX0" fmla="*/ 411292 w 822400"/>
              <a:gd name="connsiteY0" fmla="*/ 234366 h 720000"/>
              <a:gd name="connsiteX1" fmla="*/ 285658 w 822400"/>
              <a:gd name="connsiteY1" fmla="*/ 360000 h 720000"/>
              <a:gd name="connsiteX2" fmla="*/ 411292 w 822400"/>
              <a:gd name="connsiteY2" fmla="*/ 485635 h 720000"/>
              <a:gd name="connsiteX3" fmla="*/ 536927 w 822400"/>
              <a:gd name="connsiteY3" fmla="*/ 360000 h 720000"/>
              <a:gd name="connsiteX4" fmla="*/ 411292 w 822400"/>
              <a:gd name="connsiteY4" fmla="*/ 234366 h 720000"/>
              <a:gd name="connsiteX5" fmla="*/ 411292 w 822400"/>
              <a:gd name="connsiteY5" fmla="*/ 178938 h 720000"/>
              <a:gd name="connsiteX6" fmla="*/ 592354 w 822400"/>
              <a:gd name="connsiteY6" fmla="*/ 360000 h 720000"/>
              <a:gd name="connsiteX7" fmla="*/ 411292 w 822400"/>
              <a:gd name="connsiteY7" fmla="*/ 541063 h 720000"/>
              <a:gd name="connsiteX8" fmla="*/ 230230 w 822400"/>
              <a:gd name="connsiteY8" fmla="*/ 360000 h 720000"/>
              <a:gd name="connsiteX9" fmla="*/ 411292 w 822400"/>
              <a:gd name="connsiteY9" fmla="*/ 178938 h 720000"/>
              <a:gd name="connsiteX10" fmla="*/ 235403 w 822400"/>
              <a:gd name="connsiteY10" fmla="*/ 55427 h 720000"/>
              <a:gd name="connsiteX11" fmla="*/ 59514 w 822400"/>
              <a:gd name="connsiteY11" fmla="*/ 360000 h 720000"/>
              <a:gd name="connsiteX12" fmla="*/ 235403 w 822400"/>
              <a:gd name="connsiteY12" fmla="*/ 664573 h 720000"/>
              <a:gd name="connsiteX13" fmla="*/ 587089 w 822400"/>
              <a:gd name="connsiteY13" fmla="*/ 664573 h 720000"/>
              <a:gd name="connsiteX14" fmla="*/ 762978 w 822400"/>
              <a:gd name="connsiteY14" fmla="*/ 360000 h 720000"/>
              <a:gd name="connsiteX15" fmla="*/ 587089 w 822400"/>
              <a:gd name="connsiteY15" fmla="*/ 55427 h 720000"/>
              <a:gd name="connsiteX16" fmla="*/ 219883 w 822400"/>
              <a:gd name="connsiteY16" fmla="*/ 0 h 720000"/>
              <a:gd name="connsiteX17" fmla="*/ 602516 w 822400"/>
              <a:gd name="connsiteY17" fmla="*/ 0 h 720000"/>
              <a:gd name="connsiteX18" fmla="*/ 627274 w 822400"/>
              <a:gd name="connsiteY18" fmla="*/ 14319 h 720000"/>
              <a:gd name="connsiteX19" fmla="*/ 818590 w 822400"/>
              <a:gd name="connsiteY19" fmla="*/ 345682 h 720000"/>
              <a:gd name="connsiteX20" fmla="*/ 818590 w 822400"/>
              <a:gd name="connsiteY20" fmla="*/ 374319 h 720000"/>
              <a:gd name="connsiteX21" fmla="*/ 627366 w 822400"/>
              <a:gd name="connsiteY21" fmla="*/ 705682 h 720000"/>
              <a:gd name="connsiteX22" fmla="*/ 602608 w 822400"/>
              <a:gd name="connsiteY22" fmla="*/ 720000 h 720000"/>
              <a:gd name="connsiteX23" fmla="*/ 219976 w 822400"/>
              <a:gd name="connsiteY23" fmla="*/ 720000 h 720000"/>
              <a:gd name="connsiteX24" fmla="*/ 195218 w 822400"/>
              <a:gd name="connsiteY24" fmla="*/ 705682 h 720000"/>
              <a:gd name="connsiteX25" fmla="*/ 3810 w 822400"/>
              <a:gd name="connsiteY25" fmla="*/ 374319 h 720000"/>
              <a:gd name="connsiteX26" fmla="*/ 3810 w 822400"/>
              <a:gd name="connsiteY26" fmla="*/ 345682 h 720000"/>
              <a:gd name="connsiteX27" fmla="*/ 195126 w 822400"/>
              <a:gd name="connsiteY27" fmla="*/ 14319 h 720000"/>
              <a:gd name="connsiteX28" fmla="*/ 219883 w 822400"/>
              <a:gd name="connsiteY28" fmla="*/ 0 h 720000"/>
            </a:gdLst>
            <a:ahLst/>
            <a:cxnLst/>
            <a:rect l="l" t="t" r="r" b="b"/>
            <a:pathLst>
              <a:path w="822400" h="720000">
                <a:moveTo>
                  <a:pt x="411292" y="234366"/>
                </a:moveTo>
                <a:cubicBezTo>
                  <a:pt x="342008" y="234366"/>
                  <a:pt x="285658" y="290716"/>
                  <a:pt x="285658" y="360000"/>
                </a:cubicBezTo>
                <a:cubicBezTo>
                  <a:pt x="285658" y="429284"/>
                  <a:pt x="342008" y="485635"/>
                  <a:pt x="411292" y="485635"/>
                </a:cubicBezTo>
                <a:cubicBezTo>
                  <a:pt x="480576" y="485635"/>
                  <a:pt x="536927" y="429284"/>
                  <a:pt x="536927" y="360000"/>
                </a:cubicBezTo>
                <a:cubicBezTo>
                  <a:pt x="536927" y="290716"/>
                  <a:pt x="480576" y="234366"/>
                  <a:pt x="411292" y="234366"/>
                </a:cubicBezTo>
                <a:close/>
                <a:moveTo>
                  <a:pt x="411292" y="178938"/>
                </a:moveTo>
                <a:cubicBezTo>
                  <a:pt x="511153" y="178938"/>
                  <a:pt x="592354" y="260139"/>
                  <a:pt x="592354" y="360000"/>
                </a:cubicBezTo>
                <a:cubicBezTo>
                  <a:pt x="592354" y="459861"/>
                  <a:pt x="511153" y="541063"/>
                  <a:pt x="411292" y="541063"/>
                </a:cubicBezTo>
                <a:cubicBezTo>
                  <a:pt x="311431" y="541063"/>
                  <a:pt x="230230" y="459861"/>
                  <a:pt x="230230" y="360000"/>
                </a:cubicBezTo>
                <a:cubicBezTo>
                  <a:pt x="230230" y="260139"/>
                  <a:pt x="311431" y="178938"/>
                  <a:pt x="411292" y="178938"/>
                </a:cubicBezTo>
                <a:close/>
                <a:moveTo>
                  <a:pt x="235403" y="55427"/>
                </a:moveTo>
                <a:lnTo>
                  <a:pt x="59514" y="360000"/>
                </a:lnTo>
                <a:lnTo>
                  <a:pt x="235403" y="664573"/>
                </a:lnTo>
                <a:lnTo>
                  <a:pt x="587089" y="664573"/>
                </a:lnTo>
                <a:lnTo>
                  <a:pt x="762978" y="360000"/>
                </a:lnTo>
                <a:lnTo>
                  <a:pt x="587089" y="55427"/>
                </a:lnTo>
                <a:close/>
                <a:moveTo>
                  <a:pt x="219883" y="0"/>
                </a:moveTo>
                <a:lnTo>
                  <a:pt x="602516" y="0"/>
                </a:lnTo>
                <a:cubicBezTo>
                  <a:pt x="612678" y="0"/>
                  <a:pt x="622193" y="5450"/>
                  <a:pt x="627274" y="14319"/>
                </a:cubicBezTo>
                <a:lnTo>
                  <a:pt x="818590" y="345682"/>
                </a:lnTo>
                <a:cubicBezTo>
                  <a:pt x="823671" y="354550"/>
                  <a:pt x="823671" y="365451"/>
                  <a:pt x="818590" y="374319"/>
                </a:cubicBezTo>
                <a:lnTo>
                  <a:pt x="627366" y="705682"/>
                </a:lnTo>
                <a:cubicBezTo>
                  <a:pt x="622285" y="714550"/>
                  <a:pt x="612770" y="720000"/>
                  <a:pt x="602608" y="720000"/>
                </a:cubicBezTo>
                <a:lnTo>
                  <a:pt x="219976" y="720000"/>
                </a:lnTo>
                <a:cubicBezTo>
                  <a:pt x="209814" y="720000"/>
                  <a:pt x="200299" y="714550"/>
                  <a:pt x="195218" y="705682"/>
                </a:cubicBezTo>
                <a:lnTo>
                  <a:pt x="3810" y="374319"/>
                </a:lnTo>
                <a:cubicBezTo>
                  <a:pt x="-1271" y="365543"/>
                  <a:pt x="-1271" y="354550"/>
                  <a:pt x="3810" y="345682"/>
                </a:cubicBezTo>
                <a:lnTo>
                  <a:pt x="195126" y="14319"/>
                </a:lnTo>
                <a:cubicBezTo>
                  <a:pt x="200207" y="5450"/>
                  <a:pt x="209721" y="0"/>
                  <a:pt x="219883" y="0"/>
                </a:cubicBezTo>
                <a:close/>
              </a:path>
            </a:pathLst>
          </a:custGeom>
          <a:solidFill>
            <a:schemeClr val="bg1"/>
          </a:solidFill>
          <a:ln w="1860" cap="flat">
            <a:noFill/>
            <a:miter/>
          </a:ln>
        </p:spPr>
        <p:txBody>
          <a:bodyPr vert="horz" wrap="square" lIns="91440" tIns="45720" rIns="91440" bIns="45720" rtlCol="0" anchor="ctr"/>
          <a:lstStyle/>
          <a:p>
            <a:pPr algn="l">
              <a:lnSpc>
                <a:spcPct val="110000"/>
              </a:lnSpc>
            </a:pPr>
            <a:endParaRPr kumimoji="1" lang="zh-CN" altLang="en-US"/>
          </a:p>
        </p:txBody>
      </p:sp>
      <p:sp>
        <p:nvSpPr>
          <p:cNvPr id="8" name="标题 1"/>
          <p:cNvSpPr txBox="1"/>
          <p:nvPr/>
        </p:nvSpPr>
        <p:spPr>
          <a:xfrm>
            <a:off x="660400" y="1719401"/>
            <a:ext cx="188488" cy="188488"/>
          </a:xfrm>
          <a:prstGeom prst="ellipse">
            <a:avLst/>
          </a:prstGeom>
          <a:solidFill>
            <a:schemeClr val="accent1">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9" name="标题 1"/>
          <p:cNvSpPr txBox="1"/>
          <p:nvPr/>
        </p:nvSpPr>
        <p:spPr>
          <a:xfrm>
            <a:off x="8003596" y="2226240"/>
            <a:ext cx="3515304" cy="1420423"/>
          </a:xfrm>
          <a:prstGeom prst="rect">
            <a:avLst/>
          </a:prstGeom>
          <a:noFill/>
          <a:ln cap="sq">
            <a:noFill/>
          </a:ln>
        </p:spPr>
        <p:txBody>
          <a:bodyPr vert="horz" wrap="square" lIns="0" tIns="0" rIns="0" bIns="0" rtlCol="0" anchor="t"/>
          <a:lstStyle/>
          <a:p>
            <a:pPr algn="l">
              <a:lnSpc>
                <a:spcPct val="150000"/>
              </a:lnSpc>
            </a:pPr>
            <a:r>
              <a:rPr kumimoji="1" lang="en-US" altLang="zh-CN" sz="1400">
                <a:ln w="12700">
                  <a:noFill/>
                </a:ln>
                <a:solidFill>
                  <a:srgbClr val="262626">
                    <a:alpha val="100000"/>
                  </a:srgbClr>
                </a:solidFill>
                <a:latin typeface="Source Han Sans"/>
                <a:ea typeface="Source Han Sans"/>
                <a:cs typeface="Source Han Sans"/>
              </a:rPr>
              <a:t>能效虚标监测可发现实际使用厚度与标准不符。
某品牌家电拆解发现彩钢卷厚度不足，影响原材料需求。</a:t>
            </a:r>
            <a:endParaRPr kumimoji="1" lang="zh-CN" altLang="en-US"/>
          </a:p>
        </p:txBody>
      </p:sp>
      <p:sp>
        <p:nvSpPr>
          <p:cNvPr id="10" name="标题 1"/>
          <p:cNvSpPr txBox="1"/>
          <p:nvPr/>
        </p:nvSpPr>
        <p:spPr>
          <a:xfrm>
            <a:off x="8003595" y="1457601"/>
            <a:ext cx="3515302" cy="717096"/>
          </a:xfrm>
          <a:prstGeom prst="rect">
            <a:avLst/>
          </a:prstGeom>
          <a:noFill/>
          <a:ln cap="sq">
            <a:noFill/>
          </a:ln>
        </p:spPr>
        <p:txBody>
          <a:bodyPr vert="horz" wrap="square" lIns="0" tIns="0" rIns="0" bIns="0" rtlCol="0" anchor="b"/>
          <a:lstStyle/>
          <a:p>
            <a:pPr algn="l">
              <a:lnSpc>
                <a:spcPct val="130000"/>
              </a:lnSpc>
            </a:pPr>
            <a:r>
              <a:rPr kumimoji="1" lang="en-US" altLang="zh-CN" sz="1600">
                <a:ln w="12700">
                  <a:noFill/>
                </a:ln>
                <a:solidFill>
                  <a:srgbClr val="3949EE">
                    <a:alpha val="100000"/>
                  </a:srgbClr>
                </a:solidFill>
                <a:latin typeface="Source Han Sans CN Bold"/>
                <a:ea typeface="Source Han Sans CN Bold"/>
                <a:cs typeface="Source Han Sans CN Bold"/>
              </a:rPr>
              <a:t>家电拆解公司获取彩钢卷真实使用厚度参数</a:t>
            </a:r>
            <a:endParaRPr kumimoji="1" lang="zh-CN" altLang="en-US"/>
          </a:p>
        </p:txBody>
      </p:sp>
      <p:sp>
        <p:nvSpPr>
          <p:cNvPr id="11" name="标题 1"/>
          <p:cNvSpPr txBox="1"/>
          <p:nvPr/>
        </p:nvSpPr>
        <p:spPr>
          <a:xfrm rot="2700000">
            <a:off x="6402901" y="1684420"/>
            <a:ext cx="1250090" cy="1250090"/>
          </a:xfrm>
          <a:prstGeom prst="teardrop">
            <a:avLst/>
          </a:prstGeom>
          <a:solidFill>
            <a:schemeClr val="accent1">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2" name="标题 1"/>
          <p:cNvSpPr txBox="1"/>
          <p:nvPr/>
        </p:nvSpPr>
        <p:spPr>
          <a:xfrm rot="2700000">
            <a:off x="6383798" y="1730539"/>
            <a:ext cx="1157852" cy="1157852"/>
          </a:xfrm>
          <a:prstGeom prst="teardrop">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3" name="标题 1"/>
          <p:cNvSpPr txBox="1"/>
          <p:nvPr/>
        </p:nvSpPr>
        <p:spPr>
          <a:xfrm>
            <a:off x="6772142" y="2125031"/>
            <a:ext cx="381164" cy="368866"/>
          </a:xfrm>
          <a:custGeom>
            <a:avLst/>
            <a:gdLst>
              <a:gd name="connsiteX0" fmla="*/ 695958 w 1660735"/>
              <a:gd name="connsiteY0" fmla="*/ 752512 h 1607157"/>
              <a:gd name="connsiteX1" fmla="*/ 376349 w 1660735"/>
              <a:gd name="connsiteY1" fmla="*/ 752512 h 1607157"/>
              <a:gd name="connsiteX2" fmla="*/ 110505 w 1660735"/>
              <a:gd name="connsiteY2" fmla="*/ 642007 h 1607157"/>
              <a:gd name="connsiteX3" fmla="*/ 0 w 1660735"/>
              <a:gd name="connsiteY3" fmla="*/ 376349 h 1607157"/>
              <a:gd name="connsiteX4" fmla="*/ 110505 w 1660735"/>
              <a:gd name="connsiteY4" fmla="*/ 110505 h 1607157"/>
              <a:gd name="connsiteX5" fmla="*/ 376349 w 1660735"/>
              <a:gd name="connsiteY5" fmla="*/ 0 h 1607157"/>
              <a:gd name="connsiteX6" fmla="*/ 642193 w 1660735"/>
              <a:gd name="connsiteY6" fmla="*/ 110505 h 1607157"/>
              <a:gd name="connsiteX7" fmla="*/ 752698 w 1660735"/>
              <a:gd name="connsiteY7" fmla="*/ 376349 h 1607157"/>
              <a:gd name="connsiteX8" fmla="*/ 752698 w 1660735"/>
              <a:gd name="connsiteY8" fmla="*/ 695958 h 1607157"/>
              <a:gd name="connsiteX9" fmla="*/ 695958 w 1660735"/>
              <a:gd name="connsiteY9" fmla="*/ 752512 h 1607157"/>
              <a:gd name="connsiteX10" fmla="*/ 376349 w 1660735"/>
              <a:gd name="connsiteY10" fmla="*/ 111621 h 1607157"/>
              <a:gd name="connsiteX11" fmla="*/ 111621 w 1660735"/>
              <a:gd name="connsiteY11" fmla="*/ 376349 h 1607157"/>
              <a:gd name="connsiteX12" fmla="*/ 376349 w 1660735"/>
              <a:gd name="connsiteY12" fmla="*/ 641077 h 1607157"/>
              <a:gd name="connsiteX13" fmla="*/ 641077 w 1660735"/>
              <a:gd name="connsiteY13" fmla="*/ 641077 h 1607157"/>
              <a:gd name="connsiteX14" fmla="*/ 641077 w 1660735"/>
              <a:gd name="connsiteY14" fmla="*/ 376349 h 1607157"/>
              <a:gd name="connsiteX15" fmla="*/ 376349 w 1660735"/>
              <a:gd name="connsiteY15" fmla="*/ 111621 h 1607157"/>
              <a:gd name="connsiteX16" fmla="*/ 1284201 w 1660735"/>
              <a:gd name="connsiteY16" fmla="*/ 752512 h 1607157"/>
              <a:gd name="connsiteX17" fmla="*/ 964592 w 1660735"/>
              <a:gd name="connsiteY17" fmla="*/ 752512 h 1607157"/>
              <a:gd name="connsiteX18" fmla="*/ 908038 w 1660735"/>
              <a:gd name="connsiteY18" fmla="*/ 695958 h 1607157"/>
              <a:gd name="connsiteX19" fmla="*/ 908038 w 1660735"/>
              <a:gd name="connsiteY19" fmla="*/ 376349 h 1607157"/>
              <a:gd name="connsiteX20" fmla="*/ 1018543 w 1660735"/>
              <a:gd name="connsiteY20" fmla="*/ 110505 h 1607157"/>
              <a:gd name="connsiteX21" fmla="*/ 1284387 w 1660735"/>
              <a:gd name="connsiteY21" fmla="*/ 0 h 1607157"/>
              <a:gd name="connsiteX22" fmla="*/ 1550231 w 1660735"/>
              <a:gd name="connsiteY22" fmla="*/ 110505 h 1607157"/>
              <a:gd name="connsiteX23" fmla="*/ 1660736 w 1660735"/>
              <a:gd name="connsiteY23" fmla="*/ 376349 h 1607157"/>
              <a:gd name="connsiteX24" fmla="*/ 1550231 w 1660735"/>
              <a:gd name="connsiteY24" fmla="*/ 642193 h 1607157"/>
              <a:gd name="connsiteX25" fmla="*/ 1284201 w 1660735"/>
              <a:gd name="connsiteY25" fmla="*/ 752512 h 1607157"/>
              <a:gd name="connsiteX26" fmla="*/ 1019659 w 1660735"/>
              <a:gd name="connsiteY26" fmla="*/ 640891 h 1607157"/>
              <a:gd name="connsiteX27" fmla="*/ 1284387 w 1660735"/>
              <a:gd name="connsiteY27" fmla="*/ 640891 h 1607157"/>
              <a:gd name="connsiteX28" fmla="*/ 1549115 w 1660735"/>
              <a:gd name="connsiteY28" fmla="*/ 376163 h 1607157"/>
              <a:gd name="connsiteX29" fmla="*/ 1284387 w 1660735"/>
              <a:gd name="connsiteY29" fmla="*/ 111435 h 1607157"/>
              <a:gd name="connsiteX30" fmla="*/ 1019659 w 1660735"/>
              <a:gd name="connsiteY30" fmla="*/ 376163 h 1607157"/>
              <a:gd name="connsiteX31" fmla="*/ 1019659 w 1660735"/>
              <a:gd name="connsiteY31" fmla="*/ 640891 h 1607157"/>
              <a:gd name="connsiteX32" fmla="*/ 376349 w 1660735"/>
              <a:gd name="connsiteY32" fmla="*/ 1607158 h 1607157"/>
              <a:gd name="connsiteX33" fmla="*/ 110505 w 1660735"/>
              <a:gd name="connsiteY33" fmla="*/ 1496653 h 1607157"/>
              <a:gd name="connsiteX34" fmla="*/ 0 w 1660735"/>
              <a:gd name="connsiteY34" fmla="*/ 1230809 h 1607157"/>
              <a:gd name="connsiteX35" fmla="*/ 110505 w 1660735"/>
              <a:gd name="connsiteY35" fmla="*/ 964964 h 1607157"/>
              <a:gd name="connsiteX36" fmla="*/ 376349 w 1660735"/>
              <a:gd name="connsiteY36" fmla="*/ 854459 h 1607157"/>
              <a:gd name="connsiteX37" fmla="*/ 695958 w 1660735"/>
              <a:gd name="connsiteY37" fmla="*/ 854459 h 1607157"/>
              <a:gd name="connsiteX38" fmla="*/ 752512 w 1660735"/>
              <a:gd name="connsiteY38" fmla="*/ 911014 h 1607157"/>
              <a:gd name="connsiteX39" fmla="*/ 752512 w 1660735"/>
              <a:gd name="connsiteY39" fmla="*/ 1230623 h 1607157"/>
              <a:gd name="connsiteX40" fmla="*/ 642007 w 1660735"/>
              <a:gd name="connsiteY40" fmla="*/ 1496467 h 1607157"/>
              <a:gd name="connsiteX41" fmla="*/ 376349 w 1660735"/>
              <a:gd name="connsiteY41" fmla="*/ 1607158 h 1607157"/>
              <a:gd name="connsiteX42" fmla="*/ 376349 w 1660735"/>
              <a:gd name="connsiteY42" fmla="*/ 966267 h 1607157"/>
              <a:gd name="connsiteX43" fmla="*/ 111621 w 1660735"/>
              <a:gd name="connsiteY43" fmla="*/ 1230809 h 1607157"/>
              <a:gd name="connsiteX44" fmla="*/ 376349 w 1660735"/>
              <a:gd name="connsiteY44" fmla="*/ 1495537 h 1607157"/>
              <a:gd name="connsiteX45" fmla="*/ 641077 w 1660735"/>
              <a:gd name="connsiteY45" fmla="*/ 1230809 h 1607157"/>
              <a:gd name="connsiteX46" fmla="*/ 641077 w 1660735"/>
              <a:gd name="connsiteY46" fmla="*/ 966267 h 1607157"/>
              <a:gd name="connsiteX47" fmla="*/ 376349 w 1660735"/>
              <a:gd name="connsiteY47" fmla="*/ 966267 h 1607157"/>
              <a:gd name="connsiteX48" fmla="*/ 1284201 w 1660735"/>
              <a:gd name="connsiteY48" fmla="*/ 1607158 h 1607157"/>
              <a:gd name="connsiteX49" fmla="*/ 1018357 w 1660735"/>
              <a:gd name="connsiteY49" fmla="*/ 1496653 h 1607157"/>
              <a:gd name="connsiteX50" fmla="*/ 907852 w 1660735"/>
              <a:gd name="connsiteY50" fmla="*/ 1230809 h 1607157"/>
              <a:gd name="connsiteX51" fmla="*/ 907852 w 1660735"/>
              <a:gd name="connsiteY51" fmla="*/ 911200 h 1607157"/>
              <a:gd name="connsiteX52" fmla="*/ 964406 w 1660735"/>
              <a:gd name="connsiteY52" fmla="*/ 854646 h 1607157"/>
              <a:gd name="connsiteX53" fmla="*/ 1284015 w 1660735"/>
              <a:gd name="connsiteY53" fmla="*/ 854646 h 1607157"/>
              <a:gd name="connsiteX54" fmla="*/ 1549859 w 1660735"/>
              <a:gd name="connsiteY54" fmla="*/ 965150 h 1607157"/>
              <a:gd name="connsiteX55" fmla="*/ 1660364 w 1660735"/>
              <a:gd name="connsiteY55" fmla="*/ 1230995 h 1607157"/>
              <a:gd name="connsiteX56" fmla="*/ 1550045 w 1660735"/>
              <a:gd name="connsiteY56" fmla="*/ 1496653 h 1607157"/>
              <a:gd name="connsiteX57" fmla="*/ 1284201 w 1660735"/>
              <a:gd name="connsiteY57" fmla="*/ 1607158 h 1607157"/>
              <a:gd name="connsiteX58" fmla="*/ 1019659 w 1660735"/>
              <a:gd name="connsiteY58" fmla="*/ 966267 h 1607157"/>
              <a:gd name="connsiteX59" fmla="*/ 1019659 w 1660735"/>
              <a:gd name="connsiteY59" fmla="*/ 1230995 h 1607157"/>
              <a:gd name="connsiteX60" fmla="*/ 1284387 w 1660735"/>
              <a:gd name="connsiteY60" fmla="*/ 1495723 h 1607157"/>
              <a:gd name="connsiteX61" fmla="*/ 1549115 w 1660735"/>
              <a:gd name="connsiteY61" fmla="*/ 1230995 h 1607157"/>
              <a:gd name="connsiteX62" fmla="*/ 1284387 w 1660735"/>
              <a:gd name="connsiteY62" fmla="*/ 966267 h 1607157"/>
              <a:gd name="connsiteX63" fmla="*/ 1019659 w 1660735"/>
              <a:gd name="connsiteY63" fmla="*/ 966267 h 1607157"/>
            </a:gdLst>
            <a:ahLst/>
            <a:cxnLst/>
            <a:rect l="l" t="t" r="r" b="b"/>
            <a:pathLst>
              <a:path w="1660735" h="1607157">
                <a:moveTo>
                  <a:pt x="695958" y="752512"/>
                </a:moveTo>
                <a:lnTo>
                  <a:pt x="376349" y="752512"/>
                </a:lnTo>
                <a:cubicBezTo>
                  <a:pt x="276262" y="752512"/>
                  <a:pt x="181756" y="713259"/>
                  <a:pt x="110505" y="642007"/>
                </a:cubicBezTo>
                <a:cubicBezTo>
                  <a:pt x="39253" y="570756"/>
                  <a:pt x="0" y="476436"/>
                  <a:pt x="0" y="376349"/>
                </a:cubicBezTo>
                <a:cubicBezTo>
                  <a:pt x="0" y="276262"/>
                  <a:pt x="39253" y="181756"/>
                  <a:pt x="110505" y="110505"/>
                </a:cubicBezTo>
                <a:cubicBezTo>
                  <a:pt x="181756" y="39253"/>
                  <a:pt x="276076" y="0"/>
                  <a:pt x="376349" y="0"/>
                </a:cubicBezTo>
                <a:cubicBezTo>
                  <a:pt x="476436" y="0"/>
                  <a:pt x="570942" y="39253"/>
                  <a:pt x="642193" y="110505"/>
                </a:cubicBezTo>
                <a:cubicBezTo>
                  <a:pt x="713445" y="181756"/>
                  <a:pt x="752698" y="276076"/>
                  <a:pt x="752698" y="376349"/>
                </a:cubicBezTo>
                <a:lnTo>
                  <a:pt x="752698" y="695958"/>
                </a:lnTo>
                <a:cubicBezTo>
                  <a:pt x="752512" y="727211"/>
                  <a:pt x="727211" y="752512"/>
                  <a:pt x="695958" y="752512"/>
                </a:cubicBezTo>
                <a:close/>
                <a:moveTo>
                  <a:pt x="376349" y="111621"/>
                </a:moveTo>
                <a:cubicBezTo>
                  <a:pt x="230498" y="111621"/>
                  <a:pt x="111621" y="230312"/>
                  <a:pt x="111621" y="376349"/>
                </a:cubicBezTo>
                <a:cubicBezTo>
                  <a:pt x="111621" y="522201"/>
                  <a:pt x="230312" y="641077"/>
                  <a:pt x="376349" y="641077"/>
                </a:cubicBezTo>
                <a:lnTo>
                  <a:pt x="641077" y="641077"/>
                </a:lnTo>
                <a:lnTo>
                  <a:pt x="641077" y="376349"/>
                </a:lnTo>
                <a:cubicBezTo>
                  <a:pt x="640891" y="230312"/>
                  <a:pt x="522201" y="111621"/>
                  <a:pt x="376349" y="111621"/>
                </a:cubicBezTo>
                <a:close/>
                <a:moveTo>
                  <a:pt x="1284201" y="752512"/>
                </a:moveTo>
                <a:lnTo>
                  <a:pt x="964592" y="752512"/>
                </a:lnTo>
                <a:cubicBezTo>
                  <a:pt x="933338" y="752512"/>
                  <a:pt x="908038" y="727025"/>
                  <a:pt x="908038" y="695958"/>
                </a:cubicBezTo>
                <a:lnTo>
                  <a:pt x="908038" y="376349"/>
                </a:lnTo>
                <a:cubicBezTo>
                  <a:pt x="908038" y="276262"/>
                  <a:pt x="947291" y="181756"/>
                  <a:pt x="1018543" y="110505"/>
                </a:cubicBezTo>
                <a:cubicBezTo>
                  <a:pt x="1089794" y="39253"/>
                  <a:pt x="1184114" y="0"/>
                  <a:pt x="1284387" y="0"/>
                </a:cubicBezTo>
                <a:cubicBezTo>
                  <a:pt x="1384660" y="0"/>
                  <a:pt x="1478980" y="39253"/>
                  <a:pt x="1550231" y="110505"/>
                </a:cubicBezTo>
                <a:cubicBezTo>
                  <a:pt x="1621482" y="181756"/>
                  <a:pt x="1660736" y="276076"/>
                  <a:pt x="1660736" y="376349"/>
                </a:cubicBezTo>
                <a:cubicBezTo>
                  <a:pt x="1660736" y="476622"/>
                  <a:pt x="1621482" y="570942"/>
                  <a:pt x="1550231" y="642193"/>
                </a:cubicBezTo>
                <a:cubicBezTo>
                  <a:pt x="1478794" y="713259"/>
                  <a:pt x="1384288" y="752512"/>
                  <a:pt x="1284201" y="752512"/>
                </a:cubicBezTo>
                <a:close/>
                <a:moveTo>
                  <a:pt x="1019659" y="640891"/>
                </a:moveTo>
                <a:lnTo>
                  <a:pt x="1284387" y="640891"/>
                </a:lnTo>
                <a:cubicBezTo>
                  <a:pt x="1430238" y="640891"/>
                  <a:pt x="1549115" y="522201"/>
                  <a:pt x="1549115" y="376163"/>
                </a:cubicBezTo>
                <a:cubicBezTo>
                  <a:pt x="1549115" y="230312"/>
                  <a:pt x="1430424" y="111435"/>
                  <a:pt x="1284387" y="111435"/>
                </a:cubicBezTo>
                <a:cubicBezTo>
                  <a:pt x="1138349" y="111435"/>
                  <a:pt x="1019659" y="230125"/>
                  <a:pt x="1019659" y="376163"/>
                </a:cubicBezTo>
                <a:lnTo>
                  <a:pt x="1019659" y="640891"/>
                </a:lnTo>
                <a:close/>
                <a:moveTo>
                  <a:pt x="376349" y="1607158"/>
                </a:moveTo>
                <a:cubicBezTo>
                  <a:pt x="276262" y="1607158"/>
                  <a:pt x="181756" y="1567904"/>
                  <a:pt x="110505" y="1496653"/>
                </a:cubicBezTo>
                <a:cubicBezTo>
                  <a:pt x="39253" y="1425401"/>
                  <a:pt x="0" y="1330896"/>
                  <a:pt x="0" y="1230809"/>
                </a:cubicBezTo>
                <a:cubicBezTo>
                  <a:pt x="0" y="1130722"/>
                  <a:pt x="39253" y="1036216"/>
                  <a:pt x="110505" y="964964"/>
                </a:cubicBezTo>
                <a:cubicBezTo>
                  <a:pt x="181756" y="893713"/>
                  <a:pt x="276076" y="854459"/>
                  <a:pt x="376349" y="854459"/>
                </a:cubicBezTo>
                <a:lnTo>
                  <a:pt x="695958" y="854459"/>
                </a:lnTo>
                <a:cubicBezTo>
                  <a:pt x="727211" y="854459"/>
                  <a:pt x="752512" y="879760"/>
                  <a:pt x="752512" y="911014"/>
                </a:cubicBezTo>
                <a:lnTo>
                  <a:pt x="752512" y="1230623"/>
                </a:lnTo>
                <a:cubicBezTo>
                  <a:pt x="752512" y="1330709"/>
                  <a:pt x="713259" y="1425215"/>
                  <a:pt x="642007" y="1496467"/>
                </a:cubicBezTo>
                <a:cubicBezTo>
                  <a:pt x="570756" y="1567718"/>
                  <a:pt x="476436" y="1607158"/>
                  <a:pt x="376349" y="1607158"/>
                </a:cubicBezTo>
                <a:close/>
                <a:moveTo>
                  <a:pt x="376349" y="966267"/>
                </a:moveTo>
                <a:cubicBezTo>
                  <a:pt x="230312" y="966267"/>
                  <a:pt x="111621" y="1084957"/>
                  <a:pt x="111621" y="1230809"/>
                </a:cubicBezTo>
                <a:cubicBezTo>
                  <a:pt x="111621" y="1376660"/>
                  <a:pt x="230312" y="1495537"/>
                  <a:pt x="376349" y="1495537"/>
                </a:cubicBezTo>
                <a:cubicBezTo>
                  <a:pt x="522201" y="1495537"/>
                  <a:pt x="641077" y="1376846"/>
                  <a:pt x="641077" y="1230809"/>
                </a:cubicBezTo>
                <a:lnTo>
                  <a:pt x="641077" y="966267"/>
                </a:lnTo>
                <a:lnTo>
                  <a:pt x="376349" y="966267"/>
                </a:lnTo>
                <a:close/>
                <a:moveTo>
                  <a:pt x="1284201" y="1607158"/>
                </a:moveTo>
                <a:cubicBezTo>
                  <a:pt x="1184114" y="1607158"/>
                  <a:pt x="1089608" y="1567904"/>
                  <a:pt x="1018357" y="1496653"/>
                </a:cubicBezTo>
                <a:cubicBezTo>
                  <a:pt x="947105" y="1425401"/>
                  <a:pt x="907852" y="1331082"/>
                  <a:pt x="907852" y="1230809"/>
                </a:cubicBezTo>
                <a:lnTo>
                  <a:pt x="907852" y="911200"/>
                </a:lnTo>
                <a:cubicBezTo>
                  <a:pt x="907852" y="879946"/>
                  <a:pt x="933152" y="854646"/>
                  <a:pt x="964406" y="854646"/>
                </a:cubicBezTo>
                <a:lnTo>
                  <a:pt x="1284015" y="854646"/>
                </a:lnTo>
                <a:cubicBezTo>
                  <a:pt x="1384102" y="854646"/>
                  <a:pt x="1478607" y="893899"/>
                  <a:pt x="1549859" y="965150"/>
                </a:cubicBezTo>
                <a:cubicBezTo>
                  <a:pt x="1621110" y="1036402"/>
                  <a:pt x="1660364" y="1130722"/>
                  <a:pt x="1660364" y="1230995"/>
                </a:cubicBezTo>
                <a:cubicBezTo>
                  <a:pt x="1660364" y="1331268"/>
                  <a:pt x="1621296" y="1425401"/>
                  <a:pt x="1550045" y="1496653"/>
                </a:cubicBezTo>
                <a:cubicBezTo>
                  <a:pt x="1478794" y="1567904"/>
                  <a:pt x="1384288" y="1607158"/>
                  <a:pt x="1284201" y="1607158"/>
                </a:cubicBezTo>
                <a:close/>
                <a:moveTo>
                  <a:pt x="1019659" y="966267"/>
                </a:moveTo>
                <a:lnTo>
                  <a:pt x="1019659" y="1230995"/>
                </a:lnTo>
                <a:cubicBezTo>
                  <a:pt x="1019659" y="1376846"/>
                  <a:pt x="1138349" y="1495723"/>
                  <a:pt x="1284387" y="1495723"/>
                </a:cubicBezTo>
                <a:cubicBezTo>
                  <a:pt x="1430424" y="1495723"/>
                  <a:pt x="1549115" y="1377032"/>
                  <a:pt x="1549115" y="1230995"/>
                </a:cubicBezTo>
                <a:cubicBezTo>
                  <a:pt x="1549115" y="1084957"/>
                  <a:pt x="1430424" y="966267"/>
                  <a:pt x="1284387" y="966267"/>
                </a:cubicBezTo>
                <a:lnTo>
                  <a:pt x="1019659" y="966267"/>
                </a:lnTo>
                <a:close/>
              </a:path>
            </a:pathLst>
          </a:custGeom>
          <a:solidFill>
            <a:schemeClr val="bg1"/>
          </a:solidFill>
          <a:ln w="1860" cap="flat">
            <a:noFill/>
            <a:miter/>
          </a:ln>
        </p:spPr>
        <p:txBody>
          <a:bodyPr vert="horz" wrap="square" lIns="91440" tIns="45720" rIns="91440" bIns="45720" rtlCol="0" anchor="ctr"/>
          <a:lstStyle/>
          <a:p>
            <a:pPr algn="l">
              <a:lnSpc>
                <a:spcPct val="110000"/>
              </a:lnSpc>
            </a:pPr>
            <a:endParaRPr kumimoji="1" lang="zh-CN" altLang="en-US"/>
          </a:p>
        </p:txBody>
      </p:sp>
      <p:sp>
        <p:nvSpPr>
          <p:cNvPr id="14" name="标题 1"/>
          <p:cNvSpPr txBox="1"/>
          <p:nvPr/>
        </p:nvSpPr>
        <p:spPr>
          <a:xfrm>
            <a:off x="6235700" y="1719401"/>
            <a:ext cx="188488" cy="188488"/>
          </a:xfrm>
          <a:prstGeom prst="ellipse">
            <a:avLst/>
          </a:prstGeom>
          <a:solidFill>
            <a:schemeClr val="accent1">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5" name="标题 1"/>
          <p:cNvSpPr txBox="1"/>
          <p:nvPr/>
        </p:nvSpPr>
        <p:spPr>
          <a:xfrm>
            <a:off x="5215946" y="4465310"/>
            <a:ext cx="3515304" cy="1420423"/>
          </a:xfrm>
          <a:prstGeom prst="rect">
            <a:avLst/>
          </a:prstGeom>
          <a:noFill/>
          <a:ln cap="sq">
            <a:noFill/>
          </a:ln>
        </p:spPr>
        <p:txBody>
          <a:bodyPr vert="horz" wrap="square" lIns="0" tIns="0" rIns="0" bIns="0" rtlCol="0" anchor="t"/>
          <a:lstStyle/>
          <a:p>
            <a:pPr algn="l">
              <a:lnSpc>
                <a:spcPct val="150000"/>
              </a:lnSpc>
            </a:pPr>
            <a:r>
              <a:rPr kumimoji="1" lang="en-US" altLang="zh-CN" sz="1400">
                <a:ln w="12700">
                  <a:noFill/>
                </a:ln>
                <a:solidFill>
                  <a:srgbClr val="262626">
                    <a:alpha val="100000"/>
                  </a:srgbClr>
                </a:solidFill>
                <a:latin typeface="Source Han Sans"/>
                <a:ea typeface="Source Han Sans"/>
                <a:cs typeface="Source Han Sans"/>
              </a:rPr>
              <a:t>单箱容积利用率反映轮胎出口量，进而推测汽车需求。
转运效率下降，预示汽车出口需求减少，影响相关期货价格。</a:t>
            </a:r>
            <a:endParaRPr kumimoji="1" lang="zh-CN" altLang="en-US"/>
          </a:p>
        </p:txBody>
      </p:sp>
      <p:sp>
        <p:nvSpPr>
          <p:cNvPr id="16" name="标题 1"/>
          <p:cNvSpPr txBox="1"/>
          <p:nvPr/>
        </p:nvSpPr>
        <p:spPr>
          <a:xfrm>
            <a:off x="5215945" y="3696671"/>
            <a:ext cx="3515302" cy="717096"/>
          </a:xfrm>
          <a:prstGeom prst="rect">
            <a:avLst/>
          </a:prstGeom>
          <a:noFill/>
          <a:ln cap="sq">
            <a:noFill/>
          </a:ln>
        </p:spPr>
        <p:txBody>
          <a:bodyPr vert="horz" wrap="square" lIns="0" tIns="0" rIns="0" bIns="0" rtlCol="0" anchor="b"/>
          <a:lstStyle/>
          <a:p>
            <a:pPr algn="l">
              <a:lnSpc>
                <a:spcPct val="130000"/>
              </a:lnSpc>
            </a:pPr>
            <a:r>
              <a:rPr kumimoji="1" lang="en-US" altLang="zh-CN" sz="1600">
                <a:ln w="12700">
                  <a:noFill/>
                </a:ln>
                <a:solidFill>
                  <a:srgbClr val="00B0F0">
                    <a:alpha val="100000"/>
                  </a:srgbClr>
                </a:solidFill>
                <a:latin typeface="Source Han Sans CN Bold"/>
                <a:ea typeface="Source Han Sans CN Bold"/>
                <a:cs typeface="Source Han Sans CN Bold"/>
              </a:rPr>
              <a:t>青岛港轮胎集装箱转运效率透视汽车出口需求</a:t>
            </a:r>
            <a:endParaRPr kumimoji="1" lang="zh-CN" altLang="en-US"/>
          </a:p>
        </p:txBody>
      </p:sp>
      <p:sp>
        <p:nvSpPr>
          <p:cNvPr id="17" name="标题 1"/>
          <p:cNvSpPr txBox="1"/>
          <p:nvPr/>
        </p:nvSpPr>
        <p:spPr>
          <a:xfrm rot="2700000">
            <a:off x="3615251" y="3923490"/>
            <a:ext cx="1250090" cy="1250090"/>
          </a:xfrm>
          <a:prstGeom prst="teardrop">
            <a:avLst/>
          </a:prstGeom>
          <a:solidFill>
            <a:schemeClr val="accent2">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8" name="标题 1"/>
          <p:cNvSpPr txBox="1"/>
          <p:nvPr/>
        </p:nvSpPr>
        <p:spPr>
          <a:xfrm rot="2700000">
            <a:off x="3596148" y="3969609"/>
            <a:ext cx="1157852" cy="1157852"/>
          </a:xfrm>
          <a:prstGeom prst="teardrop">
            <a:avLst/>
          </a:prstGeom>
          <a:solidFill>
            <a:schemeClr val="accent2"/>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9" name="标题 1"/>
          <p:cNvSpPr txBox="1"/>
          <p:nvPr/>
        </p:nvSpPr>
        <p:spPr>
          <a:xfrm>
            <a:off x="4008195" y="4357952"/>
            <a:ext cx="333759" cy="381164"/>
          </a:xfrm>
          <a:custGeom>
            <a:avLst/>
            <a:gdLst>
              <a:gd name="connsiteX0" fmla="*/ 1449958 w 1449958"/>
              <a:gd name="connsiteY0" fmla="*/ 669913 h 1655898"/>
              <a:gd name="connsiteX1" fmla="*/ 1449586 w 1449958"/>
              <a:gd name="connsiteY1" fmla="*/ 666192 h 1655898"/>
              <a:gd name="connsiteX2" fmla="*/ 1449586 w 1449958"/>
              <a:gd name="connsiteY2" fmla="*/ 665634 h 1655898"/>
              <a:gd name="connsiteX3" fmla="*/ 1448098 w 1449958"/>
              <a:gd name="connsiteY3" fmla="*/ 658006 h 1655898"/>
              <a:gd name="connsiteX4" fmla="*/ 1445307 w 1449958"/>
              <a:gd name="connsiteY4" fmla="*/ 650379 h 1655898"/>
              <a:gd name="connsiteX5" fmla="*/ 1443633 w 1449958"/>
              <a:gd name="connsiteY5" fmla="*/ 646844 h 1655898"/>
              <a:gd name="connsiteX6" fmla="*/ 1441772 w 1449958"/>
              <a:gd name="connsiteY6" fmla="*/ 643496 h 1655898"/>
              <a:gd name="connsiteX7" fmla="*/ 1441400 w 1449958"/>
              <a:gd name="connsiteY7" fmla="*/ 643124 h 1655898"/>
              <a:gd name="connsiteX8" fmla="*/ 1439354 w 1449958"/>
              <a:gd name="connsiteY8" fmla="*/ 640147 h 1655898"/>
              <a:gd name="connsiteX9" fmla="*/ 1439168 w 1449958"/>
              <a:gd name="connsiteY9" fmla="*/ 639775 h 1655898"/>
              <a:gd name="connsiteX10" fmla="*/ 1436936 w 1449958"/>
              <a:gd name="connsiteY10" fmla="*/ 636798 h 1655898"/>
              <a:gd name="connsiteX11" fmla="*/ 1436378 w 1449958"/>
              <a:gd name="connsiteY11" fmla="*/ 636240 h 1655898"/>
              <a:gd name="connsiteX12" fmla="*/ 1433773 w 1449958"/>
              <a:gd name="connsiteY12" fmla="*/ 633450 h 1655898"/>
              <a:gd name="connsiteX13" fmla="*/ 816136 w 1449958"/>
              <a:gd name="connsiteY13" fmla="*/ 15813 h 1655898"/>
              <a:gd name="connsiteX14" fmla="*/ 813346 w 1449958"/>
              <a:gd name="connsiteY14" fmla="*/ 13208 h 1655898"/>
              <a:gd name="connsiteX15" fmla="*/ 812788 w 1449958"/>
              <a:gd name="connsiteY15" fmla="*/ 12650 h 1655898"/>
              <a:gd name="connsiteX16" fmla="*/ 809997 w 1449958"/>
              <a:gd name="connsiteY16" fmla="*/ 10418 h 1655898"/>
              <a:gd name="connsiteX17" fmla="*/ 809625 w 1449958"/>
              <a:gd name="connsiteY17" fmla="*/ 10232 h 1655898"/>
              <a:gd name="connsiteX18" fmla="*/ 806834 w 1449958"/>
              <a:gd name="connsiteY18" fmla="*/ 8372 h 1655898"/>
              <a:gd name="connsiteX19" fmla="*/ 806276 w 1449958"/>
              <a:gd name="connsiteY19" fmla="*/ 8000 h 1655898"/>
              <a:gd name="connsiteX20" fmla="*/ 802928 w 1449958"/>
              <a:gd name="connsiteY20" fmla="*/ 6139 h 1655898"/>
              <a:gd name="connsiteX21" fmla="*/ 802742 w 1449958"/>
              <a:gd name="connsiteY21" fmla="*/ 6139 h 1655898"/>
              <a:gd name="connsiteX22" fmla="*/ 799207 w 1449958"/>
              <a:gd name="connsiteY22" fmla="*/ 4465 h 1655898"/>
              <a:gd name="connsiteX23" fmla="*/ 799021 w 1449958"/>
              <a:gd name="connsiteY23" fmla="*/ 4465 h 1655898"/>
              <a:gd name="connsiteX24" fmla="*/ 791580 w 1449958"/>
              <a:gd name="connsiteY24" fmla="*/ 1860 h 1655898"/>
              <a:gd name="connsiteX25" fmla="*/ 791394 w 1449958"/>
              <a:gd name="connsiteY25" fmla="*/ 1860 h 1655898"/>
              <a:gd name="connsiteX26" fmla="*/ 783766 w 1449958"/>
              <a:gd name="connsiteY26" fmla="*/ 372 h 1655898"/>
              <a:gd name="connsiteX27" fmla="*/ 783022 w 1449958"/>
              <a:gd name="connsiteY27" fmla="*/ 372 h 1655898"/>
              <a:gd name="connsiteX28" fmla="*/ 779301 w 1449958"/>
              <a:gd name="connsiteY28" fmla="*/ 0 h 1655898"/>
              <a:gd name="connsiteX29" fmla="*/ 261751 w 1449958"/>
              <a:gd name="connsiteY29" fmla="*/ 0 h 1655898"/>
              <a:gd name="connsiteX30" fmla="*/ 0 w 1449958"/>
              <a:gd name="connsiteY30" fmla="*/ 261751 h 1655898"/>
              <a:gd name="connsiteX31" fmla="*/ 0 w 1449958"/>
              <a:gd name="connsiteY31" fmla="*/ 1394148 h 1655898"/>
              <a:gd name="connsiteX32" fmla="*/ 261751 w 1449958"/>
              <a:gd name="connsiteY32" fmla="*/ 1655899 h 1655898"/>
              <a:gd name="connsiteX33" fmla="*/ 1188207 w 1449958"/>
              <a:gd name="connsiteY33" fmla="*/ 1655899 h 1655898"/>
              <a:gd name="connsiteX34" fmla="*/ 1449958 w 1449958"/>
              <a:gd name="connsiteY34" fmla="*/ 1394148 h 1655898"/>
              <a:gd name="connsiteX35" fmla="*/ 1449958 w 1449958"/>
              <a:gd name="connsiteY35" fmla="*/ 672889 h 1655898"/>
              <a:gd name="connsiteX36" fmla="*/ 1449958 w 1449958"/>
              <a:gd name="connsiteY36" fmla="*/ 669913 h 1655898"/>
              <a:gd name="connsiteX37" fmla="*/ 832321 w 1449958"/>
              <a:gd name="connsiteY37" fmla="*/ 466948 h 1655898"/>
              <a:gd name="connsiteX38" fmla="*/ 832321 w 1449958"/>
              <a:gd name="connsiteY38" fmla="*/ 189942 h 1655898"/>
              <a:gd name="connsiteX39" fmla="*/ 1259458 w 1449958"/>
              <a:gd name="connsiteY39" fmla="*/ 617079 h 1655898"/>
              <a:gd name="connsiteX40" fmla="*/ 982452 w 1449958"/>
              <a:gd name="connsiteY40" fmla="*/ 617079 h 1655898"/>
              <a:gd name="connsiteX41" fmla="*/ 832321 w 1449958"/>
              <a:gd name="connsiteY41" fmla="*/ 466948 h 1655898"/>
              <a:gd name="connsiteX42" fmla="*/ 1338337 w 1449958"/>
              <a:gd name="connsiteY42" fmla="*/ 1393403 h 1655898"/>
              <a:gd name="connsiteX43" fmla="*/ 1188207 w 1449958"/>
              <a:gd name="connsiteY43" fmla="*/ 1543534 h 1655898"/>
              <a:gd name="connsiteX44" fmla="*/ 261751 w 1449958"/>
              <a:gd name="connsiteY44" fmla="*/ 1543534 h 1655898"/>
              <a:gd name="connsiteX45" fmla="*/ 111621 w 1449958"/>
              <a:gd name="connsiteY45" fmla="*/ 1393403 h 1655898"/>
              <a:gd name="connsiteX46" fmla="*/ 111621 w 1449958"/>
              <a:gd name="connsiteY46" fmla="*/ 261007 h 1655898"/>
              <a:gd name="connsiteX47" fmla="*/ 261751 w 1449958"/>
              <a:gd name="connsiteY47" fmla="*/ 110877 h 1655898"/>
              <a:gd name="connsiteX48" fmla="*/ 720700 w 1449958"/>
              <a:gd name="connsiteY48" fmla="*/ 110877 h 1655898"/>
              <a:gd name="connsiteX49" fmla="*/ 720700 w 1449958"/>
              <a:gd name="connsiteY49" fmla="*/ 466948 h 1655898"/>
              <a:gd name="connsiteX50" fmla="*/ 982452 w 1449958"/>
              <a:gd name="connsiteY50" fmla="*/ 728700 h 1655898"/>
              <a:gd name="connsiteX51" fmla="*/ 1338523 w 1449958"/>
              <a:gd name="connsiteY51" fmla="*/ 728700 h 1655898"/>
              <a:gd name="connsiteX52" fmla="*/ 1338523 w 1449958"/>
              <a:gd name="connsiteY52" fmla="*/ 1393403 h 1655898"/>
            </a:gdLst>
            <a:ahLst/>
            <a:cxnLst/>
            <a:rect l="l" t="t" r="r" b="b"/>
            <a:pathLst>
              <a:path w="1449958" h="1655898">
                <a:moveTo>
                  <a:pt x="1449958" y="669913"/>
                </a:moveTo>
                <a:cubicBezTo>
                  <a:pt x="1449958" y="668610"/>
                  <a:pt x="1449772" y="667308"/>
                  <a:pt x="1449586" y="666192"/>
                </a:cubicBezTo>
                <a:lnTo>
                  <a:pt x="1449586" y="665634"/>
                </a:lnTo>
                <a:cubicBezTo>
                  <a:pt x="1449214" y="663029"/>
                  <a:pt x="1448656" y="660425"/>
                  <a:pt x="1448098" y="658006"/>
                </a:cubicBezTo>
                <a:cubicBezTo>
                  <a:pt x="1447354" y="655402"/>
                  <a:pt x="1446423" y="652797"/>
                  <a:pt x="1445307" y="650379"/>
                </a:cubicBezTo>
                <a:cubicBezTo>
                  <a:pt x="1444749" y="649077"/>
                  <a:pt x="1444191" y="647960"/>
                  <a:pt x="1443633" y="646844"/>
                </a:cubicBezTo>
                <a:cubicBezTo>
                  <a:pt x="1443075" y="645728"/>
                  <a:pt x="1442331" y="644612"/>
                  <a:pt x="1441772" y="643496"/>
                </a:cubicBezTo>
                <a:cubicBezTo>
                  <a:pt x="1441587" y="643310"/>
                  <a:pt x="1441587" y="643124"/>
                  <a:pt x="1441400" y="643124"/>
                </a:cubicBezTo>
                <a:cubicBezTo>
                  <a:pt x="1440842" y="642193"/>
                  <a:pt x="1440098" y="641077"/>
                  <a:pt x="1439354" y="640147"/>
                </a:cubicBezTo>
                <a:cubicBezTo>
                  <a:pt x="1439354" y="640147"/>
                  <a:pt x="1439168" y="639961"/>
                  <a:pt x="1439168" y="639775"/>
                </a:cubicBezTo>
                <a:cubicBezTo>
                  <a:pt x="1438424" y="638845"/>
                  <a:pt x="1437680" y="637729"/>
                  <a:pt x="1436936" y="636798"/>
                </a:cubicBezTo>
                <a:lnTo>
                  <a:pt x="1436378" y="636240"/>
                </a:lnTo>
                <a:cubicBezTo>
                  <a:pt x="1435633" y="635310"/>
                  <a:pt x="1434703" y="634380"/>
                  <a:pt x="1433773" y="633450"/>
                </a:cubicBezTo>
                <a:lnTo>
                  <a:pt x="816136" y="15813"/>
                </a:lnTo>
                <a:cubicBezTo>
                  <a:pt x="815206" y="14883"/>
                  <a:pt x="814276" y="14139"/>
                  <a:pt x="813346" y="13208"/>
                </a:cubicBezTo>
                <a:lnTo>
                  <a:pt x="812788" y="12650"/>
                </a:lnTo>
                <a:lnTo>
                  <a:pt x="809997" y="10418"/>
                </a:lnTo>
                <a:cubicBezTo>
                  <a:pt x="809811" y="10418"/>
                  <a:pt x="809811" y="10232"/>
                  <a:pt x="809625" y="10232"/>
                </a:cubicBezTo>
                <a:cubicBezTo>
                  <a:pt x="808695" y="9488"/>
                  <a:pt x="807765" y="8930"/>
                  <a:pt x="806834" y="8372"/>
                </a:cubicBezTo>
                <a:cubicBezTo>
                  <a:pt x="806649" y="8186"/>
                  <a:pt x="806462" y="8186"/>
                  <a:pt x="806276" y="8000"/>
                </a:cubicBezTo>
                <a:cubicBezTo>
                  <a:pt x="805160" y="7255"/>
                  <a:pt x="804044" y="6697"/>
                  <a:pt x="802928" y="6139"/>
                </a:cubicBezTo>
                <a:lnTo>
                  <a:pt x="802742" y="6139"/>
                </a:lnTo>
                <a:cubicBezTo>
                  <a:pt x="801626" y="5581"/>
                  <a:pt x="800509" y="5023"/>
                  <a:pt x="799207" y="4465"/>
                </a:cubicBezTo>
                <a:lnTo>
                  <a:pt x="799021" y="4465"/>
                </a:lnTo>
                <a:cubicBezTo>
                  <a:pt x="796603" y="3349"/>
                  <a:pt x="793998" y="2418"/>
                  <a:pt x="791580" y="1860"/>
                </a:cubicBezTo>
                <a:lnTo>
                  <a:pt x="791394" y="1860"/>
                </a:lnTo>
                <a:cubicBezTo>
                  <a:pt x="788975" y="1116"/>
                  <a:pt x="786371" y="744"/>
                  <a:pt x="783766" y="372"/>
                </a:cubicBezTo>
                <a:lnTo>
                  <a:pt x="783022" y="372"/>
                </a:lnTo>
                <a:cubicBezTo>
                  <a:pt x="781720" y="186"/>
                  <a:pt x="780604" y="186"/>
                  <a:pt x="779301" y="0"/>
                </a:cubicBezTo>
                <a:lnTo>
                  <a:pt x="261751" y="0"/>
                </a:lnTo>
                <a:cubicBezTo>
                  <a:pt x="117388" y="0"/>
                  <a:pt x="0" y="117388"/>
                  <a:pt x="0" y="261751"/>
                </a:cubicBezTo>
                <a:lnTo>
                  <a:pt x="0" y="1394148"/>
                </a:lnTo>
                <a:cubicBezTo>
                  <a:pt x="0" y="1538511"/>
                  <a:pt x="117388" y="1655899"/>
                  <a:pt x="261751" y="1655899"/>
                </a:cubicBezTo>
                <a:lnTo>
                  <a:pt x="1188207" y="1655899"/>
                </a:lnTo>
                <a:cubicBezTo>
                  <a:pt x="1332570" y="1655899"/>
                  <a:pt x="1449958" y="1538511"/>
                  <a:pt x="1449958" y="1394148"/>
                </a:cubicBezTo>
                <a:lnTo>
                  <a:pt x="1449958" y="672889"/>
                </a:lnTo>
                <a:lnTo>
                  <a:pt x="1449958" y="669913"/>
                </a:lnTo>
                <a:close/>
                <a:moveTo>
                  <a:pt x="832321" y="466948"/>
                </a:moveTo>
                <a:lnTo>
                  <a:pt x="832321" y="189942"/>
                </a:lnTo>
                <a:lnTo>
                  <a:pt x="1259458" y="617079"/>
                </a:lnTo>
                <a:lnTo>
                  <a:pt x="982452" y="617079"/>
                </a:lnTo>
                <a:cubicBezTo>
                  <a:pt x="899666" y="617079"/>
                  <a:pt x="832321" y="549734"/>
                  <a:pt x="832321" y="466948"/>
                </a:cubicBezTo>
                <a:close/>
                <a:moveTo>
                  <a:pt x="1338337" y="1393403"/>
                </a:moveTo>
                <a:cubicBezTo>
                  <a:pt x="1338337" y="1476189"/>
                  <a:pt x="1270992" y="1543534"/>
                  <a:pt x="1188207" y="1543534"/>
                </a:cubicBezTo>
                <a:lnTo>
                  <a:pt x="261751" y="1543534"/>
                </a:lnTo>
                <a:cubicBezTo>
                  <a:pt x="178966" y="1543534"/>
                  <a:pt x="111621" y="1476189"/>
                  <a:pt x="111621" y="1393403"/>
                </a:cubicBezTo>
                <a:lnTo>
                  <a:pt x="111621" y="261007"/>
                </a:lnTo>
                <a:cubicBezTo>
                  <a:pt x="111621" y="178222"/>
                  <a:pt x="178966" y="110877"/>
                  <a:pt x="261751" y="110877"/>
                </a:cubicBezTo>
                <a:lnTo>
                  <a:pt x="720700" y="110877"/>
                </a:lnTo>
                <a:lnTo>
                  <a:pt x="720700" y="466948"/>
                </a:lnTo>
                <a:cubicBezTo>
                  <a:pt x="720700" y="611312"/>
                  <a:pt x="838088" y="728700"/>
                  <a:pt x="982452" y="728700"/>
                </a:cubicBezTo>
                <a:lnTo>
                  <a:pt x="1338523" y="728700"/>
                </a:lnTo>
                <a:lnTo>
                  <a:pt x="1338523" y="1393403"/>
                </a:lnTo>
                <a:close/>
              </a:path>
            </a:pathLst>
          </a:custGeom>
          <a:solidFill>
            <a:schemeClr val="bg1"/>
          </a:solidFill>
          <a:ln w="1860" cap="flat">
            <a:noFill/>
            <a:miter/>
          </a:ln>
        </p:spPr>
        <p:txBody>
          <a:bodyPr vert="horz" wrap="square" lIns="91440" tIns="45720" rIns="91440" bIns="45720" rtlCol="0" anchor="ctr"/>
          <a:lstStyle/>
          <a:p>
            <a:pPr algn="l">
              <a:lnSpc>
                <a:spcPct val="110000"/>
              </a:lnSpc>
            </a:pPr>
            <a:endParaRPr kumimoji="1" lang="zh-CN" altLang="en-US"/>
          </a:p>
        </p:txBody>
      </p:sp>
      <p:sp>
        <p:nvSpPr>
          <p:cNvPr id="20" name="标题 1"/>
          <p:cNvSpPr txBox="1"/>
          <p:nvPr/>
        </p:nvSpPr>
        <p:spPr>
          <a:xfrm>
            <a:off x="3448050" y="3958471"/>
            <a:ext cx="188488" cy="188488"/>
          </a:xfrm>
          <a:prstGeom prst="ellipse">
            <a:avLst/>
          </a:prstGeom>
          <a:solidFill>
            <a:schemeClr val="accent2">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1" name="标题 1"/>
          <p:cNvSpPr txBox="1"/>
          <p:nvPr/>
        </p:nvSpPr>
        <p:spPr>
          <a:xfrm>
            <a:off x="1253712" y="470193"/>
            <a:ext cx="10858500" cy="468000"/>
          </a:xfrm>
          <a:prstGeom prst="rect">
            <a:avLst/>
          </a:prstGeom>
          <a:noFill/>
          <a:ln>
            <a:noFill/>
          </a:ln>
        </p:spPr>
        <p:txBody>
          <a:bodyPr vert="horz" wrap="square" lIns="0" tIns="0" rIns="0" bIns="0" rtlCol="0" anchor="ctr"/>
          <a:lstStyle/>
          <a:p>
            <a:pPr algn="l">
              <a:lnSpc>
                <a:spcPct val="110000"/>
              </a:lnSpc>
            </a:pPr>
            <a:r>
              <a:rPr kumimoji="1" lang="en-US" altLang="zh-CN" sz="2800">
                <a:ln w="12700">
                  <a:noFill/>
                </a:ln>
                <a:solidFill>
                  <a:srgbClr val="262626">
                    <a:alpha val="100000"/>
                  </a:srgbClr>
                </a:solidFill>
                <a:latin typeface="Source Han Sans CN Bold"/>
                <a:ea typeface="Source Han Sans CN Bold"/>
                <a:cs typeface="Source Han Sans CN Bold"/>
              </a:rPr>
              <a:t>需求端的脉冲信号捕捉</a:t>
            </a:r>
            <a:endParaRPr kumimoji="1" lang="zh-CN" altLang="en-US"/>
          </a:p>
        </p:txBody>
      </p:sp>
      <p:sp>
        <p:nvSpPr>
          <p:cNvPr id="22" name="标题 1"/>
          <p:cNvSpPr txBox="1"/>
          <p:nvPr/>
        </p:nvSpPr>
        <p:spPr>
          <a:xfrm>
            <a:off x="562132" y="442211"/>
            <a:ext cx="509665" cy="509665"/>
          </a:xfrm>
          <a:prstGeom prst="ellipse">
            <a:avLst/>
          </a:prstGeom>
          <a:solidFill>
            <a:schemeClr val="accent1"/>
          </a:solidFill>
          <a:ln w="12700" cap="sq">
            <a:solidFill>
              <a:schemeClr val="bg1"/>
            </a:solidFill>
            <a:miter/>
          </a:ln>
        </p:spPr>
        <p:txBody>
          <a:bodyPr vert="horz" wrap="square" lIns="91440" tIns="45720" rIns="91440" bIns="45720" rtlCol="0" anchor="ctr"/>
          <a:lstStyle/>
          <a:p>
            <a:pPr algn="ctr">
              <a:lnSpc>
                <a:spcPct val="110000"/>
              </a:lnSpc>
            </a:pPr>
            <a:endParaRPr kumimoji="1" lang="zh-CN" altLang="en-US"/>
          </a:p>
        </p:txBody>
      </p:sp>
      <p:sp>
        <p:nvSpPr>
          <p:cNvPr id="23" name="标题 1"/>
          <p:cNvSpPr txBox="1"/>
          <p:nvPr/>
        </p:nvSpPr>
        <p:spPr>
          <a:xfrm>
            <a:off x="533651" y="434715"/>
            <a:ext cx="253498" cy="253498"/>
          </a:xfrm>
          <a:prstGeom prst="ellipse">
            <a:avLst/>
          </a:prstGeom>
          <a:solidFill>
            <a:schemeClr val="bg1"/>
          </a:solidFill>
          <a:ln w="1270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a:xfrm>
            <a:off x="1" y="6116110"/>
            <a:ext cx="8289725" cy="741891"/>
          </a:xfrm>
          <a:custGeom>
            <a:avLst/>
            <a:gdLst>
              <a:gd name="connsiteX0" fmla="*/ 0 w 8289725"/>
              <a:gd name="connsiteY0" fmla="*/ 0 h 741891"/>
              <a:gd name="connsiteX1" fmla="*/ 7504753 w 8289725"/>
              <a:gd name="connsiteY1" fmla="*/ 0 h 741891"/>
              <a:gd name="connsiteX2" fmla="*/ 8278509 w 8289725"/>
              <a:gd name="connsiteY2" fmla="*/ 630629 h 741891"/>
              <a:gd name="connsiteX3" fmla="*/ 8289725 w 8289725"/>
              <a:gd name="connsiteY3" fmla="*/ 741891 h 741891"/>
              <a:gd name="connsiteX4" fmla="*/ 0 w 8289725"/>
              <a:gd name="connsiteY4" fmla="*/ 741891 h 741891"/>
            </a:gdLst>
            <a:ahLst/>
            <a:cxnLst/>
            <a:rect l="l" t="t" r="r" b="b"/>
            <a:pathLst>
              <a:path w="8289725" h="741891">
                <a:moveTo>
                  <a:pt x="0" y="0"/>
                </a:moveTo>
                <a:lnTo>
                  <a:pt x="7504753" y="0"/>
                </a:lnTo>
                <a:cubicBezTo>
                  <a:pt x="7886425" y="0"/>
                  <a:pt x="8204863" y="270730"/>
                  <a:pt x="8278509" y="630629"/>
                </a:cubicBezTo>
                <a:lnTo>
                  <a:pt x="8289725" y="741891"/>
                </a:lnTo>
                <a:lnTo>
                  <a:pt x="0" y="741891"/>
                </a:lnTo>
                <a:close/>
              </a:path>
            </a:pathLst>
          </a:cu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a:off x="8789628" y="700"/>
            <a:ext cx="3402372" cy="6857300"/>
          </a:xfrm>
          <a:custGeom>
            <a:avLst/>
            <a:gdLst>
              <a:gd name="connsiteX0" fmla="*/ 3402372 w 3402372"/>
              <a:gd name="connsiteY0" fmla="*/ 0 h 6857300"/>
              <a:gd name="connsiteX1" fmla="*/ 3402372 w 3402372"/>
              <a:gd name="connsiteY1" fmla="*/ 6857300 h 6857300"/>
              <a:gd name="connsiteX2" fmla="*/ 3343371 w 3402372"/>
              <a:gd name="connsiteY2" fmla="*/ 6857300 h 6857300"/>
              <a:gd name="connsiteX3" fmla="*/ 3253585 w 3402372"/>
              <a:gd name="connsiteY3" fmla="*/ 6855030 h 6857300"/>
              <a:gd name="connsiteX4" fmla="*/ 0 w 3402372"/>
              <a:gd name="connsiteY4" fmla="*/ 3429396 h 6857300"/>
              <a:gd name="connsiteX5" fmla="*/ 3253585 w 3402372"/>
              <a:gd name="connsiteY5" fmla="*/ 3762 h 6857300"/>
            </a:gdLst>
            <a:ahLst/>
            <a:cxnLst/>
            <a:rect l="l" t="t" r="r" b="b"/>
            <a:pathLst>
              <a:path w="3402372" h="6857300">
                <a:moveTo>
                  <a:pt x="3402372" y="0"/>
                </a:moveTo>
                <a:lnTo>
                  <a:pt x="3402372" y="6857300"/>
                </a:lnTo>
                <a:lnTo>
                  <a:pt x="3343371" y="6857300"/>
                </a:lnTo>
                <a:lnTo>
                  <a:pt x="3253585" y="6855030"/>
                </a:lnTo>
                <a:cubicBezTo>
                  <a:pt x="1441225" y="6763161"/>
                  <a:pt x="0" y="5264587"/>
                  <a:pt x="0" y="3429396"/>
                </a:cubicBezTo>
                <a:cubicBezTo>
                  <a:pt x="0" y="1594206"/>
                  <a:pt x="1441225" y="95631"/>
                  <a:pt x="3253585" y="3762"/>
                </a:cubicBezTo>
                <a:close/>
              </a:path>
            </a:pathLst>
          </a:custGeom>
          <a:solidFill>
            <a:schemeClr val="accent1">
              <a:alpha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6" name="标题 1"/>
          <p:cNvSpPr txBox="1"/>
          <p:nvPr/>
        </p:nvSpPr>
        <p:spPr>
          <a:xfrm>
            <a:off x="4835397" y="2262112"/>
            <a:ext cx="946758" cy="946758"/>
          </a:xfrm>
          <a:prstGeom prst="ellipse">
            <a:avLst/>
          </a:prstGeom>
          <a:gradFill>
            <a:gsLst>
              <a:gs pos="0">
                <a:schemeClr val="accent1"/>
              </a:gs>
              <a:gs pos="56000">
                <a:schemeClr val="accent1">
                  <a:alpha val="0"/>
                </a:schemeClr>
              </a:gs>
            </a:gsLst>
            <a:lin ang="5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7" name="标题 1"/>
          <p:cNvSpPr txBox="1"/>
          <p:nvPr/>
        </p:nvSpPr>
        <p:spPr>
          <a:xfrm>
            <a:off x="3775419" y="1142984"/>
            <a:ext cx="347424" cy="347424"/>
          </a:xfrm>
          <a:prstGeom prst="ellipse">
            <a:avLst/>
          </a:prstGeom>
          <a:gradFill>
            <a:gsLst>
              <a:gs pos="0">
                <a:schemeClr val="accent1"/>
              </a:gs>
              <a:gs pos="90000">
                <a:schemeClr val="accent1">
                  <a:lumMod val="75000"/>
                </a:schemeClr>
              </a:gs>
            </a:gsLst>
            <a:lin ang="27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8" name="标题 1"/>
          <p:cNvSpPr txBox="1"/>
          <p:nvPr/>
        </p:nvSpPr>
        <p:spPr>
          <a:xfrm>
            <a:off x="-473379" y="-14483"/>
            <a:ext cx="946758" cy="946758"/>
          </a:xfrm>
          <a:prstGeom prst="ellipse">
            <a:avLst/>
          </a:prstGeom>
          <a:gradFill>
            <a:gsLst>
              <a:gs pos="0">
                <a:schemeClr val="accent1"/>
              </a:gs>
              <a:gs pos="56000">
                <a:schemeClr val="accent1">
                  <a:alpha val="0"/>
                </a:schemeClr>
              </a:gs>
            </a:gsLst>
            <a:lin ang="108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9" name="标题 1"/>
          <p:cNvSpPr txBox="1"/>
          <p:nvPr/>
        </p:nvSpPr>
        <p:spPr>
          <a:xfrm>
            <a:off x="7144391" y="1711952"/>
            <a:ext cx="3719060" cy="3719059"/>
          </a:xfrm>
          <a:prstGeom prst="ellipse">
            <a:avLst/>
          </a:prstGeom>
          <a:solidFill>
            <a:schemeClr val="bg1"/>
          </a:solidFill>
          <a:ln w="12700" cap="sq">
            <a:solidFill>
              <a:schemeClr val="accent1">
                <a:lumMod val="20000"/>
                <a:lumOff val="80000"/>
              </a:schemeClr>
            </a:solidFill>
            <a:miter/>
          </a:ln>
          <a:effectLst>
            <a:outerShdw blurRad="101600" sx="102000" sy="102000" algn="ctr" rotWithShape="0">
              <a:schemeClr val="accent1">
                <a:alpha val="20000"/>
              </a:schemeClr>
            </a:outerShdw>
          </a:effectLst>
        </p:spPr>
        <p:txBody>
          <a:bodyPr vert="horz" wrap="square" lIns="91440" tIns="45720" rIns="91440" bIns="45720" rtlCol="0" anchor="ctr"/>
          <a:lstStyle/>
          <a:p>
            <a:pPr algn="ctr">
              <a:lnSpc>
                <a:spcPct val="110000"/>
              </a:lnSpc>
            </a:pPr>
            <a:endParaRPr kumimoji="1" lang="zh-CN" altLang="en-US"/>
          </a:p>
        </p:txBody>
      </p:sp>
      <p:sp>
        <p:nvSpPr>
          <p:cNvPr id="10" name="标题 1"/>
          <p:cNvSpPr txBox="1"/>
          <p:nvPr/>
        </p:nvSpPr>
        <p:spPr>
          <a:xfrm>
            <a:off x="7266690" y="1834251"/>
            <a:ext cx="3474461" cy="3474460"/>
          </a:xfrm>
          <a:prstGeom prst="ellipse">
            <a:avLst/>
          </a:prstGeom>
          <a:solidFill>
            <a:schemeClr val="bg1"/>
          </a:solidFill>
          <a:ln w="12700" cap="sq">
            <a:noFill/>
            <a:miter/>
          </a:ln>
          <a:effectLst>
            <a:outerShdw blurRad="101600" sx="102000" sy="102000" algn="ctr" rotWithShape="0">
              <a:schemeClr val="accent1">
                <a:alpha val="20000"/>
              </a:schemeClr>
            </a:outerShdw>
          </a:effectLst>
        </p:spPr>
        <p:txBody>
          <a:bodyPr vert="horz" wrap="square" lIns="91440" tIns="45720" rIns="91440" bIns="45720" rtlCol="0" anchor="ctr"/>
          <a:lstStyle/>
          <a:p>
            <a:pPr algn="ctr">
              <a:lnSpc>
                <a:spcPct val="110000"/>
              </a:lnSpc>
            </a:pPr>
            <a:endParaRPr kumimoji="1" lang="zh-CN" altLang="en-US"/>
          </a:p>
        </p:txBody>
      </p:sp>
      <p:pic>
        <p:nvPicPr>
          <p:cNvPr id="11" name="图片 10"/>
          <p:cNvPicPr>
            <a:picLocks noChangeAspect="1"/>
          </p:cNvPicPr>
          <p:nvPr/>
        </p:nvPicPr>
        <p:blipFill>
          <a:blip r:embed="rId2">
            <a:alphaModFix/>
          </a:blip>
          <a:srcRect l="16667" r="16667"/>
          <a:stretch>
            <a:fillRect/>
          </a:stretch>
        </p:blipFill>
        <p:spPr>
          <a:xfrm>
            <a:off x="7336701" y="1838119"/>
            <a:ext cx="3474461" cy="3474460"/>
          </a:xfrm>
          <a:custGeom>
            <a:avLst/>
            <a:gdLst>
              <a:gd name="connsiteX0" fmla="*/ 1355980 w 2712000"/>
              <a:gd name="connsiteY0" fmla="*/ 0 h 2711999"/>
              <a:gd name="connsiteX1" fmla="*/ 1356020 w 2712000"/>
              <a:gd name="connsiteY1" fmla="*/ 0 h 2711999"/>
              <a:gd name="connsiteX2" fmla="*/ 1494643 w 2712000"/>
              <a:gd name="connsiteY2" fmla="*/ 7000 h 2711999"/>
              <a:gd name="connsiteX3" fmla="*/ 2712000 w 2712000"/>
              <a:gd name="connsiteY3" fmla="*/ 1355999 h 2711999"/>
              <a:gd name="connsiteX4" fmla="*/ 1356000 w 2712000"/>
              <a:gd name="connsiteY4" fmla="*/ 2711999 h 2711999"/>
              <a:gd name="connsiteX5" fmla="*/ 0 w 2712000"/>
              <a:gd name="connsiteY5" fmla="*/ 1355999 h 2711999"/>
              <a:gd name="connsiteX6" fmla="*/ 1217357 w 2712000"/>
              <a:gd name="connsiteY6" fmla="*/ 7000 h 2711999"/>
            </a:gdLst>
            <a:ahLst/>
            <a:cxnLst/>
            <a:rect l="l" t="t" r="r" b="b"/>
            <a:pathLst>
              <a:path w="2712000" h="2711999">
                <a:moveTo>
                  <a:pt x="1355980" y="0"/>
                </a:moveTo>
                <a:lnTo>
                  <a:pt x="1356020" y="0"/>
                </a:lnTo>
                <a:lnTo>
                  <a:pt x="1494643" y="7000"/>
                </a:lnTo>
                <a:cubicBezTo>
                  <a:pt x="2178414" y="76441"/>
                  <a:pt x="2712000" y="653907"/>
                  <a:pt x="2712000" y="1355999"/>
                </a:cubicBezTo>
                <a:cubicBezTo>
                  <a:pt x="2712000" y="2104897"/>
                  <a:pt x="2104898" y="2711999"/>
                  <a:pt x="1356000" y="2711999"/>
                </a:cubicBezTo>
                <a:cubicBezTo>
                  <a:pt x="607102" y="2711999"/>
                  <a:pt x="0" y="2104897"/>
                  <a:pt x="0" y="1355999"/>
                </a:cubicBezTo>
                <a:cubicBezTo>
                  <a:pt x="0" y="653907"/>
                  <a:pt x="533586" y="76441"/>
                  <a:pt x="1217357" y="7000"/>
                </a:cubicBezTo>
                <a:close/>
              </a:path>
            </a:pathLst>
          </a:custGeom>
          <a:noFill/>
          <a:ln>
            <a:noFill/>
          </a:ln>
        </p:spPr>
      </p:pic>
      <p:sp>
        <p:nvSpPr>
          <p:cNvPr id="12" name="标题 1"/>
          <p:cNvSpPr txBox="1"/>
          <p:nvPr/>
        </p:nvSpPr>
        <p:spPr>
          <a:xfrm>
            <a:off x="7394517" y="1706492"/>
            <a:ext cx="347424" cy="347424"/>
          </a:xfrm>
          <a:prstGeom prst="ellipse">
            <a:avLst/>
          </a:prstGeom>
          <a:gradFill>
            <a:gsLst>
              <a:gs pos="0">
                <a:schemeClr val="accent1"/>
              </a:gs>
              <a:gs pos="90000">
                <a:schemeClr val="accent1">
                  <a:lumMod val="75000"/>
                </a:schemeClr>
              </a:gs>
            </a:gsLst>
            <a:lin ang="27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3" name="标题 1"/>
          <p:cNvSpPr txBox="1"/>
          <p:nvPr/>
        </p:nvSpPr>
        <p:spPr>
          <a:xfrm>
            <a:off x="7365119" y="4716014"/>
            <a:ext cx="663040" cy="663040"/>
          </a:xfrm>
          <a:prstGeom prst="ellipse">
            <a:avLst/>
          </a:prstGeom>
          <a:gradFill>
            <a:gsLst>
              <a:gs pos="0">
                <a:schemeClr val="accent1">
                  <a:lumMod val="60000"/>
                  <a:lumOff val="40000"/>
                </a:schemeClr>
              </a:gs>
              <a:gs pos="90000">
                <a:schemeClr val="accent1"/>
              </a:gs>
            </a:gsLst>
            <a:lin ang="27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cxnSp>
        <p:nvCxnSpPr>
          <p:cNvPr id="14" name="标题 1"/>
          <p:cNvCxnSpPr/>
          <p:nvPr/>
        </p:nvCxnSpPr>
        <p:spPr>
          <a:xfrm>
            <a:off x="4421029" y="6493402"/>
            <a:ext cx="3165104" cy="0"/>
          </a:xfrm>
          <a:prstGeom prst="line">
            <a:avLst/>
          </a:prstGeom>
          <a:noFill/>
          <a:ln w="12700" cap="sq">
            <a:solidFill>
              <a:schemeClr val="bg1"/>
            </a:solidFill>
            <a:miter/>
          </a:ln>
        </p:spPr>
      </p:cxnSp>
      <p:grpSp>
        <p:nvGrpSpPr>
          <p:cNvPr id="15" name="组合 14"/>
          <p:cNvGrpSpPr/>
          <p:nvPr/>
        </p:nvGrpSpPr>
        <p:grpSpPr>
          <a:xfrm>
            <a:off x="8645201" y="6268551"/>
            <a:ext cx="1637453" cy="484632"/>
            <a:chOff x="8645201" y="6268551"/>
            <a:chExt cx="1637453" cy="484632"/>
          </a:xfrm>
        </p:grpSpPr>
        <p:sp>
          <p:nvSpPr>
            <p:cNvPr id="16" name="标题 1"/>
            <p:cNvSpPr txBox="1"/>
            <p:nvPr/>
          </p:nvSpPr>
          <p:spPr>
            <a:xfrm>
              <a:off x="8645201" y="6268551"/>
              <a:ext cx="484632" cy="484632"/>
            </a:xfrm>
            <a:prstGeom prst="chevron">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7" name="标题 1"/>
            <p:cNvSpPr txBox="1"/>
            <p:nvPr/>
          </p:nvSpPr>
          <p:spPr>
            <a:xfrm>
              <a:off x="8933406" y="6268551"/>
              <a:ext cx="484632" cy="484632"/>
            </a:xfrm>
            <a:prstGeom prst="chevron">
              <a:avLst/>
            </a:prstGeom>
            <a:solidFill>
              <a:schemeClr val="accent1">
                <a:alpha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8" name="标题 1"/>
            <p:cNvSpPr txBox="1"/>
            <p:nvPr/>
          </p:nvSpPr>
          <p:spPr>
            <a:xfrm>
              <a:off x="9221611" y="6268551"/>
              <a:ext cx="484632" cy="484632"/>
            </a:xfrm>
            <a:prstGeom prst="chevron">
              <a:avLst/>
            </a:prstGeom>
            <a:solidFill>
              <a:schemeClr val="accent1">
                <a:alpha val="6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9" name="标题 1"/>
            <p:cNvSpPr txBox="1"/>
            <p:nvPr/>
          </p:nvSpPr>
          <p:spPr>
            <a:xfrm>
              <a:off x="9509816" y="6268551"/>
              <a:ext cx="484632" cy="484632"/>
            </a:xfrm>
            <a:prstGeom prst="chevron">
              <a:avLst/>
            </a:prstGeom>
            <a:solidFill>
              <a:schemeClr val="accent1">
                <a:alpha val="4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0" name="标题 1"/>
            <p:cNvSpPr txBox="1"/>
            <p:nvPr/>
          </p:nvSpPr>
          <p:spPr>
            <a:xfrm>
              <a:off x="9798022" y="6268551"/>
              <a:ext cx="484632" cy="484632"/>
            </a:xfrm>
            <a:prstGeom prst="chevron">
              <a:avLst/>
            </a:prstGeom>
            <a:solidFill>
              <a:schemeClr val="accent1">
                <a:alpha val="2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grpSp>
      <p:sp>
        <p:nvSpPr>
          <p:cNvPr id="23" name="标题 1"/>
          <p:cNvSpPr txBox="1"/>
          <p:nvPr/>
        </p:nvSpPr>
        <p:spPr>
          <a:xfrm>
            <a:off x="672828" y="6273438"/>
            <a:ext cx="4312656" cy="439929"/>
          </a:xfrm>
          <a:prstGeom prst="rect">
            <a:avLst/>
          </a:prstGeom>
          <a:noFill/>
          <a:ln>
            <a:noFill/>
          </a:ln>
        </p:spPr>
        <p:txBody>
          <a:bodyPr vert="horz" wrap="square" lIns="0" tIns="0" rIns="0" bIns="0" rtlCol="0" anchor="t"/>
          <a:lstStyle/>
          <a:p>
            <a:pPr algn="l">
              <a:lnSpc>
                <a:spcPct val="130000"/>
              </a:lnSpc>
            </a:pPr>
            <a:r>
              <a:rPr kumimoji="1" lang="en-US" altLang="zh-CN" sz="2400" dirty="0">
                <a:ln w="12700">
                  <a:noFill/>
                </a:ln>
                <a:solidFill>
                  <a:srgbClr val="FFFFFF">
                    <a:alpha val="50000"/>
                  </a:srgbClr>
                </a:solidFill>
                <a:latin typeface="OPPOSans H"/>
                <a:ea typeface="OPPOSans H"/>
                <a:cs typeface="OPPOSans H"/>
              </a:rPr>
              <a:t>POWERPOINT DESIGN</a:t>
            </a:r>
            <a:endParaRPr kumimoji="1" lang="zh-CN" altLang="en-US" dirty="0"/>
          </a:p>
        </p:txBody>
      </p:sp>
      <p:sp>
        <p:nvSpPr>
          <p:cNvPr id="24" name="标题 1"/>
          <p:cNvSpPr txBox="1"/>
          <p:nvPr/>
        </p:nvSpPr>
        <p:spPr>
          <a:xfrm>
            <a:off x="669724" y="3108586"/>
            <a:ext cx="5361516" cy="1792135"/>
          </a:xfrm>
          <a:prstGeom prst="rect">
            <a:avLst/>
          </a:prstGeom>
          <a:noFill/>
          <a:ln>
            <a:noFill/>
          </a:ln>
        </p:spPr>
        <p:txBody>
          <a:bodyPr vert="horz" wrap="square" lIns="0" tIns="0" rIns="0" bIns="0" rtlCol="0" anchor="t"/>
          <a:lstStyle/>
          <a:p>
            <a:pPr algn="l">
              <a:lnSpc>
                <a:spcPct val="130000"/>
              </a:lnSpc>
            </a:pPr>
            <a:r>
              <a:rPr kumimoji="1" lang="en-US" altLang="zh-CN" sz="4500" dirty="0" err="1">
                <a:ln w="12700">
                  <a:noFill/>
                </a:ln>
                <a:gradFill>
                  <a:gsLst>
                    <a:gs pos="0">
                      <a:srgbClr val="3949EE">
                        <a:alpha val="100000"/>
                      </a:srgbClr>
                    </a:gs>
                    <a:gs pos="100000">
                      <a:srgbClr val="1122CC">
                        <a:alpha val="100000"/>
                      </a:srgbClr>
                    </a:gs>
                  </a:gsLst>
                  <a:lin ang="2700000" scaled="0"/>
                </a:gradFill>
                <a:latin typeface="OPPOSans H"/>
                <a:ea typeface="OPPOSans H"/>
                <a:cs typeface="OPPOSans H"/>
              </a:rPr>
              <a:t>破解库存信息的</a:t>
            </a:r>
            <a:r>
              <a:rPr kumimoji="1" lang="zh-CN" altLang="en-US" sz="4500" dirty="0">
                <a:ln w="12700">
                  <a:noFill/>
                </a:ln>
                <a:gradFill>
                  <a:gsLst>
                    <a:gs pos="0">
                      <a:srgbClr val="3949EE">
                        <a:alpha val="100000"/>
                      </a:srgbClr>
                    </a:gs>
                    <a:gs pos="100000">
                      <a:srgbClr val="1122CC">
                        <a:alpha val="100000"/>
                      </a:srgbClr>
                    </a:gs>
                  </a:gsLst>
                  <a:lin ang="2700000" scaled="0"/>
                </a:gradFill>
                <a:latin typeface="OPPOSans H"/>
                <a:ea typeface="OPPOSans H"/>
                <a:cs typeface="OPPOSans H"/>
              </a:rPr>
              <a:t>谜团</a:t>
            </a:r>
            <a:endParaRPr kumimoji="1" lang="zh-CN" altLang="en-US" dirty="0"/>
          </a:p>
        </p:txBody>
      </p:sp>
      <p:sp>
        <p:nvSpPr>
          <p:cNvPr id="25" name="标题 1"/>
          <p:cNvSpPr txBox="1"/>
          <p:nvPr/>
        </p:nvSpPr>
        <p:spPr>
          <a:xfrm>
            <a:off x="669724" y="1932742"/>
            <a:ext cx="2441374" cy="1015663"/>
          </a:xfrm>
          <a:prstGeom prst="rect">
            <a:avLst/>
          </a:prstGeom>
          <a:noFill/>
          <a:ln>
            <a:noFill/>
          </a:ln>
        </p:spPr>
        <p:txBody>
          <a:bodyPr vert="horz" wrap="square" lIns="0" tIns="0" rIns="0" bIns="0" rtlCol="0" anchor="b"/>
          <a:lstStyle/>
          <a:p>
            <a:pPr algn="l">
              <a:lnSpc>
                <a:spcPct val="110000"/>
              </a:lnSpc>
            </a:pPr>
            <a:r>
              <a:rPr kumimoji="1" lang="en-US" altLang="zh-CN" sz="6600">
                <a:ln w="12700">
                  <a:noFill/>
                </a:ln>
                <a:gradFill>
                  <a:gsLst>
                    <a:gs pos="0">
                      <a:srgbClr val="3949EE">
                        <a:alpha val="100000"/>
                      </a:srgbClr>
                    </a:gs>
                    <a:gs pos="100000">
                      <a:srgbClr val="1122CC">
                        <a:alpha val="100000"/>
                      </a:srgbClr>
                    </a:gs>
                  </a:gsLst>
                  <a:lin ang="2700000" scaled="0"/>
                </a:gradFill>
                <a:latin typeface="OPPOSans H"/>
                <a:ea typeface="OPPOSans H"/>
                <a:cs typeface="OPPOSans H"/>
              </a:rPr>
              <a:t>PART</a:t>
            </a:r>
            <a:endParaRPr kumimoji="1" lang="zh-CN" altLang="en-US"/>
          </a:p>
        </p:txBody>
      </p:sp>
      <p:sp>
        <p:nvSpPr>
          <p:cNvPr id="26" name="标题 1"/>
          <p:cNvSpPr txBox="1"/>
          <p:nvPr/>
        </p:nvSpPr>
        <p:spPr>
          <a:xfrm>
            <a:off x="3211691" y="1055243"/>
            <a:ext cx="1227083" cy="1893162"/>
          </a:xfrm>
          <a:prstGeom prst="rect">
            <a:avLst/>
          </a:prstGeom>
          <a:noFill/>
          <a:ln>
            <a:noFill/>
          </a:ln>
        </p:spPr>
        <p:txBody>
          <a:bodyPr vert="horz" wrap="square" lIns="0" tIns="0" rIns="0" bIns="0" rtlCol="0" anchor="b"/>
          <a:lstStyle/>
          <a:p>
            <a:pPr algn="l">
              <a:lnSpc>
                <a:spcPct val="110000"/>
              </a:lnSpc>
            </a:pPr>
            <a:r>
              <a:rPr kumimoji="1" lang="en-US" altLang="zh-CN" sz="6600">
                <a:ln w="12700">
                  <a:noFill/>
                </a:ln>
                <a:gradFill>
                  <a:gsLst>
                    <a:gs pos="0">
                      <a:srgbClr val="3949EE">
                        <a:alpha val="100000"/>
                      </a:srgbClr>
                    </a:gs>
                    <a:gs pos="100000">
                      <a:srgbClr val="1122CC">
                        <a:alpha val="100000"/>
                      </a:srgbClr>
                    </a:gs>
                  </a:gsLst>
                  <a:lin ang="2700000" scaled="0"/>
                </a:gradFill>
                <a:latin typeface="OPPOSans H"/>
                <a:ea typeface="OPPOSans H"/>
                <a:cs typeface="OPPOSans H"/>
              </a:rPr>
              <a:t>02</a:t>
            </a:r>
            <a:endParaRPr kumimoji="1" lang="zh-CN" altLang="en-US"/>
          </a:p>
        </p:txBody>
      </p:sp>
      <p:sp>
        <p:nvSpPr>
          <p:cNvPr id="27" name="标题 1"/>
          <p:cNvSpPr txBox="1"/>
          <p:nvPr/>
        </p:nvSpPr>
        <p:spPr>
          <a:xfrm>
            <a:off x="4709258" y="386034"/>
            <a:ext cx="803449" cy="383853"/>
          </a:xfrm>
          <a:custGeom>
            <a:avLst/>
            <a:gdLst>
              <a:gd name="connsiteX0" fmla="*/ 747007 w 803449"/>
              <a:gd name="connsiteY0" fmla="*/ 270969 h 383853"/>
              <a:gd name="connsiteX1" fmla="*/ 803449 w 803449"/>
              <a:gd name="connsiteY1" fmla="*/ 327411 h 383853"/>
              <a:gd name="connsiteX2" fmla="*/ 747007 w 803449"/>
              <a:gd name="connsiteY2" fmla="*/ 383853 h 383853"/>
              <a:gd name="connsiteX3" fmla="*/ 690565 w 803449"/>
              <a:gd name="connsiteY3" fmla="*/ 327411 h 383853"/>
              <a:gd name="connsiteX4" fmla="*/ 747007 w 803449"/>
              <a:gd name="connsiteY4" fmla="*/ 270969 h 383853"/>
              <a:gd name="connsiteX5" fmla="*/ 608894 w 803449"/>
              <a:gd name="connsiteY5" fmla="*/ 270969 h 383853"/>
              <a:gd name="connsiteX6" fmla="*/ 665336 w 803449"/>
              <a:gd name="connsiteY6" fmla="*/ 327411 h 383853"/>
              <a:gd name="connsiteX7" fmla="*/ 608894 w 803449"/>
              <a:gd name="connsiteY7" fmla="*/ 383853 h 383853"/>
              <a:gd name="connsiteX8" fmla="*/ 552452 w 803449"/>
              <a:gd name="connsiteY8" fmla="*/ 327411 h 383853"/>
              <a:gd name="connsiteX9" fmla="*/ 608894 w 803449"/>
              <a:gd name="connsiteY9" fmla="*/ 270969 h 383853"/>
              <a:gd name="connsiteX10" fmla="*/ 470781 w 803449"/>
              <a:gd name="connsiteY10" fmla="*/ 270969 h 383853"/>
              <a:gd name="connsiteX11" fmla="*/ 527223 w 803449"/>
              <a:gd name="connsiteY11" fmla="*/ 327411 h 383853"/>
              <a:gd name="connsiteX12" fmla="*/ 470781 w 803449"/>
              <a:gd name="connsiteY12" fmla="*/ 383853 h 383853"/>
              <a:gd name="connsiteX13" fmla="*/ 414339 w 803449"/>
              <a:gd name="connsiteY13" fmla="*/ 327411 h 383853"/>
              <a:gd name="connsiteX14" fmla="*/ 470781 w 803449"/>
              <a:gd name="connsiteY14" fmla="*/ 270969 h 383853"/>
              <a:gd name="connsiteX15" fmla="*/ 332668 w 803449"/>
              <a:gd name="connsiteY15" fmla="*/ 270969 h 383853"/>
              <a:gd name="connsiteX16" fmla="*/ 389110 w 803449"/>
              <a:gd name="connsiteY16" fmla="*/ 327411 h 383853"/>
              <a:gd name="connsiteX17" fmla="*/ 332668 w 803449"/>
              <a:gd name="connsiteY17" fmla="*/ 383853 h 383853"/>
              <a:gd name="connsiteX18" fmla="*/ 276226 w 803449"/>
              <a:gd name="connsiteY18" fmla="*/ 327411 h 383853"/>
              <a:gd name="connsiteX19" fmla="*/ 332668 w 803449"/>
              <a:gd name="connsiteY19" fmla="*/ 270969 h 383853"/>
              <a:gd name="connsiteX20" fmla="*/ 194555 w 803449"/>
              <a:gd name="connsiteY20" fmla="*/ 270969 h 383853"/>
              <a:gd name="connsiteX21" fmla="*/ 250997 w 803449"/>
              <a:gd name="connsiteY21" fmla="*/ 327411 h 383853"/>
              <a:gd name="connsiteX22" fmla="*/ 194555 w 803449"/>
              <a:gd name="connsiteY22" fmla="*/ 383853 h 383853"/>
              <a:gd name="connsiteX23" fmla="*/ 138113 w 803449"/>
              <a:gd name="connsiteY23" fmla="*/ 327411 h 383853"/>
              <a:gd name="connsiteX24" fmla="*/ 194555 w 803449"/>
              <a:gd name="connsiteY24" fmla="*/ 270969 h 383853"/>
              <a:gd name="connsiteX25" fmla="*/ 56442 w 803449"/>
              <a:gd name="connsiteY25" fmla="*/ 270969 h 383853"/>
              <a:gd name="connsiteX26" fmla="*/ 112884 w 803449"/>
              <a:gd name="connsiteY26" fmla="*/ 327411 h 383853"/>
              <a:gd name="connsiteX27" fmla="*/ 56442 w 803449"/>
              <a:gd name="connsiteY27" fmla="*/ 383853 h 383853"/>
              <a:gd name="connsiteX28" fmla="*/ 0 w 803449"/>
              <a:gd name="connsiteY28" fmla="*/ 327411 h 383853"/>
              <a:gd name="connsiteX29" fmla="*/ 56442 w 803449"/>
              <a:gd name="connsiteY29" fmla="*/ 270969 h 383853"/>
              <a:gd name="connsiteX30" fmla="*/ 747007 w 803449"/>
              <a:gd name="connsiteY30" fmla="*/ 135484 h 383853"/>
              <a:gd name="connsiteX31" fmla="*/ 803449 w 803449"/>
              <a:gd name="connsiteY31" fmla="*/ 191926 h 383853"/>
              <a:gd name="connsiteX32" fmla="*/ 747007 w 803449"/>
              <a:gd name="connsiteY32" fmla="*/ 248368 h 383853"/>
              <a:gd name="connsiteX33" fmla="*/ 690565 w 803449"/>
              <a:gd name="connsiteY33" fmla="*/ 191926 h 383853"/>
              <a:gd name="connsiteX34" fmla="*/ 747007 w 803449"/>
              <a:gd name="connsiteY34" fmla="*/ 135484 h 383853"/>
              <a:gd name="connsiteX35" fmla="*/ 608894 w 803449"/>
              <a:gd name="connsiteY35" fmla="*/ 135484 h 383853"/>
              <a:gd name="connsiteX36" fmla="*/ 665336 w 803449"/>
              <a:gd name="connsiteY36" fmla="*/ 191926 h 383853"/>
              <a:gd name="connsiteX37" fmla="*/ 608894 w 803449"/>
              <a:gd name="connsiteY37" fmla="*/ 248368 h 383853"/>
              <a:gd name="connsiteX38" fmla="*/ 552452 w 803449"/>
              <a:gd name="connsiteY38" fmla="*/ 191926 h 383853"/>
              <a:gd name="connsiteX39" fmla="*/ 608894 w 803449"/>
              <a:gd name="connsiteY39" fmla="*/ 135484 h 383853"/>
              <a:gd name="connsiteX40" fmla="*/ 470781 w 803449"/>
              <a:gd name="connsiteY40" fmla="*/ 135484 h 383853"/>
              <a:gd name="connsiteX41" fmla="*/ 527223 w 803449"/>
              <a:gd name="connsiteY41" fmla="*/ 191926 h 383853"/>
              <a:gd name="connsiteX42" fmla="*/ 470781 w 803449"/>
              <a:gd name="connsiteY42" fmla="*/ 248368 h 383853"/>
              <a:gd name="connsiteX43" fmla="*/ 414339 w 803449"/>
              <a:gd name="connsiteY43" fmla="*/ 191926 h 383853"/>
              <a:gd name="connsiteX44" fmla="*/ 470781 w 803449"/>
              <a:gd name="connsiteY44" fmla="*/ 135484 h 383853"/>
              <a:gd name="connsiteX45" fmla="*/ 332668 w 803449"/>
              <a:gd name="connsiteY45" fmla="*/ 135484 h 383853"/>
              <a:gd name="connsiteX46" fmla="*/ 389110 w 803449"/>
              <a:gd name="connsiteY46" fmla="*/ 191926 h 383853"/>
              <a:gd name="connsiteX47" fmla="*/ 332668 w 803449"/>
              <a:gd name="connsiteY47" fmla="*/ 248368 h 383853"/>
              <a:gd name="connsiteX48" fmla="*/ 276226 w 803449"/>
              <a:gd name="connsiteY48" fmla="*/ 191926 h 383853"/>
              <a:gd name="connsiteX49" fmla="*/ 332668 w 803449"/>
              <a:gd name="connsiteY49" fmla="*/ 135484 h 383853"/>
              <a:gd name="connsiteX50" fmla="*/ 194555 w 803449"/>
              <a:gd name="connsiteY50" fmla="*/ 135484 h 383853"/>
              <a:gd name="connsiteX51" fmla="*/ 250997 w 803449"/>
              <a:gd name="connsiteY51" fmla="*/ 191926 h 383853"/>
              <a:gd name="connsiteX52" fmla="*/ 194555 w 803449"/>
              <a:gd name="connsiteY52" fmla="*/ 248368 h 383853"/>
              <a:gd name="connsiteX53" fmla="*/ 138113 w 803449"/>
              <a:gd name="connsiteY53" fmla="*/ 191926 h 383853"/>
              <a:gd name="connsiteX54" fmla="*/ 194555 w 803449"/>
              <a:gd name="connsiteY54" fmla="*/ 135484 h 383853"/>
              <a:gd name="connsiteX55" fmla="*/ 56442 w 803449"/>
              <a:gd name="connsiteY55" fmla="*/ 135484 h 383853"/>
              <a:gd name="connsiteX56" fmla="*/ 112884 w 803449"/>
              <a:gd name="connsiteY56" fmla="*/ 191926 h 383853"/>
              <a:gd name="connsiteX57" fmla="*/ 56442 w 803449"/>
              <a:gd name="connsiteY57" fmla="*/ 248368 h 383853"/>
              <a:gd name="connsiteX58" fmla="*/ 0 w 803449"/>
              <a:gd name="connsiteY58" fmla="*/ 191926 h 383853"/>
              <a:gd name="connsiteX59" fmla="*/ 56442 w 803449"/>
              <a:gd name="connsiteY59" fmla="*/ 135484 h 383853"/>
              <a:gd name="connsiteX60" fmla="*/ 747007 w 803449"/>
              <a:gd name="connsiteY60" fmla="*/ 0 h 383853"/>
              <a:gd name="connsiteX61" fmla="*/ 803449 w 803449"/>
              <a:gd name="connsiteY61" fmla="*/ 56442 h 383853"/>
              <a:gd name="connsiteX62" fmla="*/ 747007 w 803449"/>
              <a:gd name="connsiteY62" fmla="*/ 112884 h 383853"/>
              <a:gd name="connsiteX63" fmla="*/ 690565 w 803449"/>
              <a:gd name="connsiteY63" fmla="*/ 56442 h 383853"/>
              <a:gd name="connsiteX64" fmla="*/ 747007 w 803449"/>
              <a:gd name="connsiteY64" fmla="*/ 0 h 383853"/>
              <a:gd name="connsiteX65" fmla="*/ 608894 w 803449"/>
              <a:gd name="connsiteY65" fmla="*/ 0 h 383853"/>
              <a:gd name="connsiteX66" fmla="*/ 665336 w 803449"/>
              <a:gd name="connsiteY66" fmla="*/ 56442 h 383853"/>
              <a:gd name="connsiteX67" fmla="*/ 608894 w 803449"/>
              <a:gd name="connsiteY67" fmla="*/ 112884 h 383853"/>
              <a:gd name="connsiteX68" fmla="*/ 552452 w 803449"/>
              <a:gd name="connsiteY68" fmla="*/ 56442 h 383853"/>
              <a:gd name="connsiteX69" fmla="*/ 608894 w 803449"/>
              <a:gd name="connsiteY69" fmla="*/ 0 h 383853"/>
              <a:gd name="connsiteX70" fmla="*/ 470781 w 803449"/>
              <a:gd name="connsiteY70" fmla="*/ 0 h 383853"/>
              <a:gd name="connsiteX71" fmla="*/ 527223 w 803449"/>
              <a:gd name="connsiteY71" fmla="*/ 56442 h 383853"/>
              <a:gd name="connsiteX72" fmla="*/ 470781 w 803449"/>
              <a:gd name="connsiteY72" fmla="*/ 112884 h 383853"/>
              <a:gd name="connsiteX73" fmla="*/ 414339 w 803449"/>
              <a:gd name="connsiteY73" fmla="*/ 56442 h 383853"/>
              <a:gd name="connsiteX74" fmla="*/ 470781 w 803449"/>
              <a:gd name="connsiteY74" fmla="*/ 0 h 383853"/>
              <a:gd name="connsiteX75" fmla="*/ 332668 w 803449"/>
              <a:gd name="connsiteY75" fmla="*/ 0 h 383853"/>
              <a:gd name="connsiteX76" fmla="*/ 389110 w 803449"/>
              <a:gd name="connsiteY76" fmla="*/ 56442 h 383853"/>
              <a:gd name="connsiteX77" fmla="*/ 332668 w 803449"/>
              <a:gd name="connsiteY77" fmla="*/ 112884 h 383853"/>
              <a:gd name="connsiteX78" fmla="*/ 276226 w 803449"/>
              <a:gd name="connsiteY78" fmla="*/ 56442 h 383853"/>
              <a:gd name="connsiteX79" fmla="*/ 332668 w 803449"/>
              <a:gd name="connsiteY79" fmla="*/ 0 h 383853"/>
              <a:gd name="connsiteX80" fmla="*/ 194555 w 803449"/>
              <a:gd name="connsiteY80" fmla="*/ 0 h 383853"/>
              <a:gd name="connsiteX81" fmla="*/ 250997 w 803449"/>
              <a:gd name="connsiteY81" fmla="*/ 56442 h 383853"/>
              <a:gd name="connsiteX82" fmla="*/ 194555 w 803449"/>
              <a:gd name="connsiteY82" fmla="*/ 112884 h 383853"/>
              <a:gd name="connsiteX83" fmla="*/ 138113 w 803449"/>
              <a:gd name="connsiteY83" fmla="*/ 56442 h 383853"/>
              <a:gd name="connsiteX84" fmla="*/ 194555 w 803449"/>
              <a:gd name="connsiteY84" fmla="*/ 0 h 383853"/>
              <a:gd name="connsiteX85" fmla="*/ 56442 w 803449"/>
              <a:gd name="connsiteY85" fmla="*/ 0 h 383853"/>
              <a:gd name="connsiteX86" fmla="*/ 112884 w 803449"/>
              <a:gd name="connsiteY86" fmla="*/ 56442 h 383853"/>
              <a:gd name="connsiteX87" fmla="*/ 56442 w 803449"/>
              <a:gd name="connsiteY87" fmla="*/ 112884 h 383853"/>
              <a:gd name="connsiteX88" fmla="*/ 0 w 803449"/>
              <a:gd name="connsiteY88" fmla="*/ 56442 h 383853"/>
              <a:gd name="connsiteX89" fmla="*/ 56442 w 803449"/>
              <a:gd name="connsiteY89" fmla="*/ 0 h 383853"/>
            </a:gdLst>
            <a:ahLst/>
            <a:cxnLst/>
            <a:rect l="l" t="t" r="r" b="b"/>
            <a:pathLst>
              <a:path w="803449" h="383853">
                <a:moveTo>
                  <a:pt x="747007" y="270969"/>
                </a:moveTo>
                <a:cubicBezTo>
                  <a:pt x="778179" y="270969"/>
                  <a:pt x="803449" y="296239"/>
                  <a:pt x="803449" y="327411"/>
                </a:cubicBezTo>
                <a:cubicBezTo>
                  <a:pt x="803449" y="358583"/>
                  <a:pt x="778179" y="383853"/>
                  <a:pt x="747007" y="383853"/>
                </a:cubicBezTo>
                <a:cubicBezTo>
                  <a:pt x="715835" y="383853"/>
                  <a:pt x="690565" y="358583"/>
                  <a:pt x="690565" y="327411"/>
                </a:cubicBezTo>
                <a:cubicBezTo>
                  <a:pt x="690565" y="296239"/>
                  <a:pt x="715835" y="270969"/>
                  <a:pt x="747007" y="270969"/>
                </a:cubicBezTo>
                <a:close/>
                <a:moveTo>
                  <a:pt x="608894" y="270969"/>
                </a:moveTo>
                <a:cubicBezTo>
                  <a:pt x="640066" y="270969"/>
                  <a:pt x="665336" y="296239"/>
                  <a:pt x="665336" y="327411"/>
                </a:cubicBezTo>
                <a:cubicBezTo>
                  <a:pt x="665336" y="358583"/>
                  <a:pt x="640066" y="383853"/>
                  <a:pt x="608894" y="383853"/>
                </a:cubicBezTo>
                <a:cubicBezTo>
                  <a:pt x="577722" y="383853"/>
                  <a:pt x="552452" y="358583"/>
                  <a:pt x="552452" y="327411"/>
                </a:cubicBezTo>
                <a:cubicBezTo>
                  <a:pt x="552452" y="296239"/>
                  <a:pt x="577722" y="270969"/>
                  <a:pt x="608894" y="270969"/>
                </a:cubicBezTo>
                <a:close/>
                <a:moveTo>
                  <a:pt x="470781" y="270969"/>
                </a:moveTo>
                <a:cubicBezTo>
                  <a:pt x="501953" y="270969"/>
                  <a:pt x="527223" y="296239"/>
                  <a:pt x="527223" y="327411"/>
                </a:cubicBezTo>
                <a:cubicBezTo>
                  <a:pt x="527223" y="358583"/>
                  <a:pt x="501953" y="383853"/>
                  <a:pt x="470781" y="383853"/>
                </a:cubicBezTo>
                <a:cubicBezTo>
                  <a:pt x="439609" y="383853"/>
                  <a:pt x="414339" y="358583"/>
                  <a:pt x="414339" y="327411"/>
                </a:cubicBezTo>
                <a:cubicBezTo>
                  <a:pt x="414339" y="296239"/>
                  <a:pt x="439609" y="270969"/>
                  <a:pt x="470781" y="270969"/>
                </a:cubicBezTo>
                <a:close/>
                <a:moveTo>
                  <a:pt x="332668" y="270969"/>
                </a:moveTo>
                <a:cubicBezTo>
                  <a:pt x="363840" y="270969"/>
                  <a:pt x="389110" y="296239"/>
                  <a:pt x="389110" y="327411"/>
                </a:cubicBezTo>
                <a:cubicBezTo>
                  <a:pt x="389110" y="358583"/>
                  <a:pt x="363840" y="383853"/>
                  <a:pt x="332668" y="383853"/>
                </a:cubicBezTo>
                <a:cubicBezTo>
                  <a:pt x="301496" y="383853"/>
                  <a:pt x="276226" y="358583"/>
                  <a:pt x="276226" y="327411"/>
                </a:cubicBezTo>
                <a:cubicBezTo>
                  <a:pt x="276226" y="296239"/>
                  <a:pt x="301496" y="270969"/>
                  <a:pt x="332668" y="270969"/>
                </a:cubicBezTo>
                <a:close/>
                <a:moveTo>
                  <a:pt x="194555" y="270969"/>
                </a:moveTo>
                <a:cubicBezTo>
                  <a:pt x="225727" y="270969"/>
                  <a:pt x="250997" y="296239"/>
                  <a:pt x="250997" y="327411"/>
                </a:cubicBezTo>
                <a:cubicBezTo>
                  <a:pt x="250997" y="358583"/>
                  <a:pt x="225727" y="383853"/>
                  <a:pt x="194555" y="383853"/>
                </a:cubicBezTo>
                <a:cubicBezTo>
                  <a:pt x="163383" y="383853"/>
                  <a:pt x="138113" y="358583"/>
                  <a:pt x="138113" y="327411"/>
                </a:cubicBezTo>
                <a:cubicBezTo>
                  <a:pt x="138113" y="296239"/>
                  <a:pt x="163383" y="270969"/>
                  <a:pt x="194555" y="270969"/>
                </a:cubicBezTo>
                <a:close/>
                <a:moveTo>
                  <a:pt x="56442" y="270969"/>
                </a:moveTo>
                <a:cubicBezTo>
                  <a:pt x="87614" y="270969"/>
                  <a:pt x="112884" y="296239"/>
                  <a:pt x="112884" y="327411"/>
                </a:cubicBezTo>
                <a:cubicBezTo>
                  <a:pt x="112884" y="358583"/>
                  <a:pt x="87614" y="383853"/>
                  <a:pt x="56442" y="383853"/>
                </a:cubicBezTo>
                <a:cubicBezTo>
                  <a:pt x="25270" y="383853"/>
                  <a:pt x="0" y="358583"/>
                  <a:pt x="0" y="327411"/>
                </a:cubicBezTo>
                <a:cubicBezTo>
                  <a:pt x="0" y="296239"/>
                  <a:pt x="25270" y="270969"/>
                  <a:pt x="56442" y="270969"/>
                </a:cubicBezTo>
                <a:close/>
                <a:moveTo>
                  <a:pt x="747007" y="135484"/>
                </a:moveTo>
                <a:cubicBezTo>
                  <a:pt x="778179" y="135484"/>
                  <a:pt x="803449" y="160754"/>
                  <a:pt x="803449" y="191926"/>
                </a:cubicBezTo>
                <a:cubicBezTo>
                  <a:pt x="803449" y="223098"/>
                  <a:pt x="778179" y="248368"/>
                  <a:pt x="747007" y="248368"/>
                </a:cubicBezTo>
                <a:cubicBezTo>
                  <a:pt x="715835" y="248368"/>
                  <a:pt x="690565" y="223098"/>
                  <a:pt x="690565" y="191926"/>
                </a:cubicBezTo>
                <a:cubicBezTo>
                  <a:pt x="690565" y="160754"/>
                  <a:pt x="715835" y="135484"/>
                  <a:pt x="747007" y="135484"/>
                </a:cubicBezTo>
                <a:close/>
                <a:moveTo>
                  <a:pt x="608894" y="135484"/>
                </a:moveTo>
                <a:cubicBezTo>
                  <a:pt x="640066" y="135484"/>
                  <a:pt x="665336" y="160754"/>
                  <a:pt x="665336" y="191926"/>
                </a:cubicBezTo>
                <a:cubicBezTo>
                  <a:pt x="665336" y="223098"/>
                  <a:pt x="640066" y="248368"/>
                  <a:pt x="608894" y="248368"/>
                </a:cubicBezTo>
                <a:cubicBezTo>
                  <a:pt x="577722" y="248368"/>
                  <a:pt x="552452" y="223098"/>
                  <a:pt x="552452" y="191926"/>
                </a:cubicBezTo>
                <a:cubicBezTo>
                  <a:pt x="552452" y="160754"/>
                  <a:pt x="577722" y="135484"/>
                  <a:pt x="608894" y="135484"/>
                </a:cubicBezTo>
                <a:close/>
                <a:moveTo>
                  <a:pt x="470781" y="135484"/>
                </a:moveTo>
                <a:cubicBezTo>
                  <a:pt x="501953" y="135484"/>
                  <a:pt x="527223" y="160754"/>
                  <a:pt x="527223" y="191926"/>
                </a:cubicBezTo>
                <a:cubicBezTo>
                  <a:pt x="527223" y="223098"/>
                  <a:pt x="501953" y="248368"/>
                  <a:pt x="470781" y="248368"/>
                </a:cubicBezTo>
                <a:cubicBezTo>
                  <a:pt x="439609" y="248368"/>
                  <a:pt x="414339" y="223098"/>
                  <a:pt x="414339" y="191926"/>
                </a:cubicBezTo>
                <a:cubicBezTo>
                  <a:pt x="414339" y="160754"/>
                  <a:pt x="439609" y="135484"/>
                  <a:pt x="470781" y="135484"/>
                </a:cubicBezTo>
                <a:close/>
                <a:moveTo>
                  <a:pt x="332668" y="135484"/>
                </a:moveTo>
                <a:cubicBezTo>
                  <a:pt x="363840" y="135484"/>
                  <a:pt x="389110" y="160754"/>
                  <a:pt x="389110" y="191926"/>
                </a:cubicBezTo>
                <a:cubicBezTo>
                  <a:pt x="389110" y="223098"/>
                  <a:pt x="363840" y="248368"/>
                  <a:pt x="332668" y="248368"/>
                </a:cubicBezTo>
                <a:cubicBezTo>
                  <a:pt x="301496" y="248368"/>
                  <a:pt x="276226" y="223098"/>
                  <a:pt x="276226" y="191926"/>
                </a:cubicBezTo>
                <a:cubicBezTo>
                  <a:pt x="276226" y="160754"/>
                  <a:pt x="301496" y="135484"/>
                  <a:pt x="332668" y="135484"/>
                </a:cubicBezTo>
                <a:close/>
                <a:moveTo>
                  <a:pt x="194555" y="135484"/>
                </a:moveTo>
                <a:cubicBezTo>
                  <a:pt x="225727" y="135484"/>
                  <a:pt x="250997" y="160754"/>
                  <a:pt x="250997" y="191926"/>
                </a:cubicBezTo>
                <a:cubicBezTo>
                  <a:pt x="250997" y="223098"/>
                  <a:pt x="225727" y="248368"/>
                  <a:pt x="194555" y="248368"/>
                </a:cubicBezTo>
                <a:cubicBezTo>
                  <a:pt x="163383" y="248368"/>
                  <a:pt x="138113" y="223098"/>
                  <a:pt x="138113" y="191926"/>
                </a:cubicBezTo>
                <a:cubicBezTo>
                  <a:pt x="138113" y="160754"/>
                  <a:pt x="163383" y="135484"/>
                  <a:pt x="194555" y="135484"/>
                </a:cubicBezTo>
                <a:close/>
                <a:moveTo>
                  <a:pt x="56442" y="135484"/>
                </a:moveTo>
                <a:cubicBezTo>
                  <a:pt x="87614" y="135484"/>
                  <a:pt x="112884" y="160754"/>
                  <a:pt x="112884" y="191926"/>
                </a:cubicBezTo>
                <a:cubicBezTo>
                  <a:pt x="112884" y="223098"/>
                  <a:pt x="87614" y="248368"/>
                  <a:pt x="56442" y="248368"/>
                </a:cubicBezTo>
                <a:cubicBezTo>
                  <a:pt x="25270" y="248368"/>
                  <a:pt x="0" y="223098"/>
                  <a:pt x="0" y="191926"/>
                </a:cubicBezTo>
                <a:cubicBezTo>
                  <a:pt x="0" y="160754"/>
                  <a:pt x="25270" y="135484"/>
                  <a:pt x="56442" y="135484"/>
                </a:cubicBezTo>
                <a:close/>
                <a:moveTo>
                  <a:pt x="747007" y="0"/>
                </a:moveTo>
                <a:cubicBezTo>
                  <a:pt x="778179" y="0"/>
                  <a:pt x="803449" y="25270"/>
                  <a:pt x="803449" y="56442"/>
                </a:cubicBezTo>
                <a:cubicBezTo>
                  <a:pt x="803449" y="87614"/>
                  <a:pt x="778179" y="112884"/>
                  <a:pt x="747007" y="112884"/>
                </a:cubicBezTo>
                <a:cubicBezTo>
                  <a:pt x="715835" y="112884"/>
                  <a:pt x="690565" y="87614"/>
                  <a:pt x="690565" y="56442"/>
                </a:cubicBezTo>
                <a:cubicBezTo>
                  <a:pt x="690565" y="25270"/>
                  <a:pt x="715835" y="0"/>
                  <a:pt x="747007" y="0"/>
                </a:cubicBezTo>
                <a:close/>
                <a:moveTo>
                  <a:pt x="608894" y="0"/>
                </a:moveTo>
                <a:cubicBezTo>
                  <a:pt x="640066" y="0"/>
                  <a:pt x="665336" y="25270"/>
                  <a:pt x="665336" y="56442"/>
                </a:cubicBezTo>
                <a:cubicBezTo>
                  <a:pt x="665336" y="87614"/>
                  <a:pt x="640066" y="112884"/>
                  <a:pt x="608894" y="112884"/>
                </a:cubicBezTo>
                <a:cubicBezTo>
                  <a:pt x="577722" y="112884"/>
                  <a:pt x="552452" y="87614"/>
                  <a:pt x="552452" y="56442"/>
                </a:cubicBezTo>
                <a:cubicBezTo>
                  <a:pt x="552452" y="25270"/>
                  <a:pt x="577722" y="0"/>
                  <a:pt x="608894" y="0"/>
                </a:cubicBezTo>
                <a:close/>
                <a:moveTo>
                  <a:pt x="470781" y="0"/>
                </a:moveTo>
                <a:cubicBezTo>
                  <a:pt x="501953" y="0"/>
                  <a:pt x="527223" y="25270"/>
                  <a:pt x="527223" y="56442"/>
                </a:cubicBezTo>
                <a:cubicBezTo>
                  <a:pt x="527223" y="87614"/>
                  <a:pt x="501953" y="112884"/>
                  <a:pt x="470781" y="112884"/>
                </a:cubicBezTo>
                <a:cubicBezTo>
                  <a:pt x="439609" y="112884"/>
                  <a:pt x="414339" y="87614"/>
                  <a:pt x="414339" y="56442"/>
                </a:cubicBezTo>
                <a:cubicBezTo>
                  <a:pt x="414339" y="25270"/>
                  <a:pt x="439609" y="0"/>
                  <a:pt x="470781" y="0"/>
                </a:cubicBezTo>
                <a:close/>
                <a:moveTo>
                  <a:pt x="332668" y="0"/>
                </a:moveTo>
                <a:cubicBezTo>
                  <a:pt x="363840" y="0"/>
                  <a:pt x="389110" y="25270"/>
                  <a:pt x="389110" y="56442"/>
                </a:cubicBezTo>
                <a:cubicBezTo>
                  <a:pt x="389110" y="87614"/>
                  <a:pt x="363840" y="112884"/>
                  <a:pt x="332668" y="112884"/>
                </a:cubicBezTo>
                <a:cubicBezTo>
                  <a:pt x="301496" y="112884"/>
                  <a:pt x="276226" y="87614"/>
                  <a:pt x="276226" y="56442"/>
                </a:cubicBezTo>
                <a:cubicBezTo>
                  <a:pt x="276226" y="25270"/>
                  <a:pt x="301496" y="0"/>
                  <a:pt x="332668" y="0"/>
                </a:cubicBezTo>
                <a:close/>
                <a:moveTo>
                  <a:pt x="194555" y="0"/>
                </a:moveTo>
                <a:cubicBezTo>
                  <a:pt x="225727" y="0"/>
                  <a:pt x="250997" y="25270"/>
                  <a:pt x="250997" y="56442"/>
                </a:cubicBezTo>
                <a:cubicBezTo>
                  <a:pt x="250997" y="87614"/>
                  <a:pt x="225727" y="112884"/>
                  <a:pt x="194555" y="112884"/>
                </a:cubicBezTo>
                <a:cubicBezTo>
                  <a:pt x="163383" y="112884"/>
                  <a:pt x="138113" y="87614"/>
                  <a:pt x="138113" y="56442"/>
                </a:cubicBezTo>
                <a:cubicBezTo>
                  <a:pt x="138113" y="25270"/>
                  <a:pt x="163383" y="0"/>
                  <a:pt x="194555" y="0"/>
                </a:cubicBezTo>
                <a:close/>
                <a:moveTo>
                  <a:pt x="56442" y="0"/>
                </a:moveTo>
                <a:cubicBezTo>
                  <a:pt x="87614" y="0"/>
                  <a:pt x="112884" y="25270"/>
                  <a:pt x="112884" y="56442"/>
                </a:cubicBezTo>
                <a:cubicBezTo>
                  <a:pt x="112884" y="87614"/>
                  <a:pt x="87614" y="112884"/>
                  <a:pt x="56442" y="112884"/>
                </a:cubicBezTo>
                <a:cubicBezTo>
                  <a:pt x="25270" y="112884"/>
                  <a:pt x="0" y="87614"/>
                  <a:pt x="0" y="56442"/>
                </a:cubicBezTo>
                <a:cubicBezTo>
                  <a:pt x="0" y="25270"/>
                  <a:pt x="25270" y="0"/>
                  <a:pt x="56442" y="0"/>
                </a:cubicBezTo>
                <a:close/>
              </a:path>
            </a:pathLst>
          </a:custGeom>
          <a:gradFill>
            <a:gsLst>
              <a:gs pos="0">
                <a:schemeClr val="accent1">
                  <a:lumMod val="60000"/>
                  <a:lumOff val="40000"/>
                </a:schemeClr>
              </a:gs>
              <a:gs pos="80000">
                <a:schemeClr val="accent1">
                  <a:alpha val="0"/>
                </a:schemeClr>
              </a:gs>
            </a:gsLst>
            <a:lin ang="27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8" name="标题 1"/>
          <p:cNvSpPr txBox="1"/>
          <p:nvPr/>
        </p:nvSpPr>
        <p:spPr>
          <a:xfrm>
            <a:off x="6031242" y="3499881"/>
            <a:ext cx="803449" cy="383853"/>
          </a:xfrm>
          <a:custGeom>
            <a:avLst/>
            <a:gdLst>
              <a:gd name="connsiteX0" fmla="*/ 747007 w 803449"/>
              <a:gd name="connsiteY0" fmla="*/ 270969 h 383853"/>
              <a:gd name="connsiteX1" fmla="*/ 803449 w 803449"/>
              <a:gd name="connsiteY1" fmla="*/ 327411 h 383853"/>
              <a:gd name="connsiteX2" fmla="*/ 747007 w 803449"/>
              <a:gd name="connsiteY2" fmla="*/ 383853 h 383853"/>
              <a:gd name="connsiteX3" fmla="*/ 690565 w 803449"/>
              <a:gd name="connsiteY3" fmla="*/ 327411 h 383853"/>
              <a:gd name="connsiteX4" fmla="*/ 747007 w 803449"/>
              <a:gd name="connsiteY4" fmla="*/ 270969 h 383853"/>
              <a:gd name="connsiteX5" fmla="*/ 608894 w 803449"/>
              <a:gd name="connsiteY5" fmla="*/ 270969 h 383853"/>
              <a:gd name="connsiteX6" fmla="*/ 665336 w 803449"/>
              <a:gd name="connsiteY6" fmla="*/ 327411 h 383853"/>
              <a:gd name="connsiteX7" fmla="*/ 608894 w 803449"/>
              <a:gd name="connsiteY7" fmla="*/ 383853 h 383853"/>
              <a:gd name="connsiteX8" fmla="*/ 552452 w 803449"/>
              <a:gd name="connsiteY8" fmla="*/ 327411 h 383853"/>
              <a:gd name="connsiteX9" fmla="*/ 608894 w 803449"/>
              <a:gd name="connsiteY9" fmla="*/ 270969 h 383853"/>
              <a:gd name="connsiteX10" fmla="*/ 470781 w 803449"/>
              <a:gd name="connsiteY10" fmla="*/ 270969 h 383853"/>
              <a:gd name="connsiteX11" fmla="*/ 527223 w 803449"/>
              <a:gd name="connsiteY11" fmla="*/ 327411 h 383853"/>
              <a:gd name="connsiteX12" fmla="*/ 470781 w 803449"/>
              <a:gd name="connsiteY12" fmla="*/ 383853 h 383853"/>
              <a:gd name="connsiteX13" fmla="*/ 414339 w 803449"/>
              <a:gd name="connsiteY13" fmla="*/ 327411 h 383853"/>
              <a:gd name="connsiteX14" fmla="*/ 470781 w 803449"/>
              <a:gd name="connsiteY14" fmla="*/ 270969 h 383853"/>
              <a:gd name="connsiteX15" fmla="*/ 332668 w 803449"/>
              <a:gd name="connsiteY15" fmla="*/ 270969 h 383853"/>
              <a:gd name="connsiteX16" fmla="*/ 389110 w 803449"/>
              <a:gd name="connsiteY16" fmla="*/ 327411 h 383853"/>
              <a:gd name="connsiteX17" fmla="*/ 332668 w 803449"/>
              <a:gd name="connsiteY17" fmla="*/ 383853 h 383853"/>
              <a:gd name="connsiteX18" fmla="*/ 276226 w 803449"/>
              <a:gd name="connsiteY18" fmla="*/ 327411 h 383853"/>
              <a:gd name="connsiteX19" fmla="*/ 332668 w 803449"/>
              <a:gd name="connsiteY19" fmla="*/ 270969 h 383853"/>
              <a:gd name="connsiteX20" fmla="*/ 194555 w 803449"/>
              <a:gd name="connsiteY20" fmla="*/ 270969 h 383853"/>
              <a:gd name="connsiteX21" fmla="*/ 250997 w 803449"/>
              <a:gd name="connsiteY21" fmla="*/ 327411 h 383853"/>
              <a:gd name="connsiteX22" fmla="*/ 194555 w 803449"/>
              <a:gd name="connsiteY22" fmla="*/ 383853 h 383853"/>
              <a:gd name="connsiteX23" fmla="*/ 138113 w 803449"/>
              <a:gd name="connsiteY23" fmla="*/ 327411 h 383853"/>
              <a:gd name="connsiteX24" fmla="*/ 194555 w 803449"/>
              <a:gd name="connsiteY24" fmla="*/ 270969 h 383853"/>
              <a:gd name="connsiteX25" fmla="*/ 56442 w 803449"/>
              <a:gd name="connsiteY25" fmla="*/ 270969 h 383853"/>
              <a:gd name="connsiteX26" fmla="*/ 112884 w 803449"/>
              <a:gd name="connsiteY26" fmla="*/ 327411 h 383853"/>
              <a:gd name="connsiteX27" fmla="*/ 56442 w 803449"/>
              <a:gd name="connsiteY27" fmla="*/ 383853 h 383853"/>
              <a:gd name="connsiteX28" fmla="*/ 0 w 803449"/>
              <a:gd name="connsiteY28" fmla="*/ 327411 h 383853"/>
              <a:gd name="connsiteX29" fmla="*/ 56442 w 803449"/>
              <a:gd name="connsiteY29" fmla="*/ 270969 h 383853"/>
              <a:gd name="connsiteX30" fmla="*/ 747007 w 803449"/>
              <a:gd name="connsiteY30" fmla="*/ 135484 h 383853"/>
              <a:gd name="connsiteX31" fmla="*/ 803449 w 803449"/>
              <a:gd name="connsiteY31" fmla="*/ 191926 h 383853"/>
              <a:gd name="connsiteX32" fmla="*/ 747007 w 803449"/>
              <a:gd name="connsiteY32" fmla="*/ 248368 h 383853"/>
              <a:gd name="connsiteX33" fmla="*/ 690565 w 803449"/>
              <a:gd name="connsiteY33" fmla="*/ 191926 h 383853"/>
              <a:gd name="connsiteX34" fmla="*/ 747007 w 803449"/>
              <a:gd name="connsiteY34" fmla="*/ 135484 h 383853"/>
              <a:gd name="connsiteX35" fmla="*/ 608894 w 803449"/>
              <a:gd name="connsiteY35" fmla="*/ 135484 h 383853"/>
              <a:gd name="connsiteX36" fmla="*/ 665336 w 803449"/>
              <a:gd name="connsiteY36" fmla="*/ 191926 h 383853"/>
              <a:gd name="connsiteX37" fmla="*/ 608894 w 803449"/>
              <a:gd name="connsiteY37" fmla="*/ 248368 h 383853"/>
              <a:gd name="connsiteX38" fmla="*/ 552452 w 803449"/>
              <a:gd name="connsiteY38" fmla="*/ 191926 h 383853"/>
              <a:gd name="connsiteX39" fmla="*/ 608894 w 803449"/>
              <a:gd name="connsiteY39" fmla="*/ 135484 h 383853"/>
              <a:gd name="connsiteX40" fmla="*/ 470781 w 803449"/>
              <a:gd name="connsiteY40" fmla="*/ 135484 h 383853"/>
              <a:gd name="connsiteX41" fmla="*/ 527223 w 803449"/>
              <a:gd name="connsiteY41" fmla="*/ 191926 h 383853"/>
              <a:gd name="connsiteX42" fmla="*/ 470781 w 803449"/>
              <a:gd name="connsiteY42" fmla="*/ 248368 h 383853"/>
              <a:gd name="connsiteX43" fmla="*/ 414339 w 803449"/>
              <a:gd name="connsiteY43" fmla="*/ 191926 h 383853"/>
              <a:gd name="connsiteX44" fmla="*/ 470781 w 803449"/>
              <a:gd name="connsiteY44" fmla="*/ 135484 h 383853"/>
              <a:gd name="connsiteX45" fmla="*/ 332668 w 803449"/>
              <a:gd name="connsiteY45" fmla="*/ 135484 h 383853"/>
              <a:gd name="connsiteX46" fmla="*/ 389110 w 803449"/>
              <a:gd name="connsiteY46" fmla="*/ 191926 h 383853"/>
              <a:gd name="connsiteX47" fmla="*/ 332668 w 803449"/>
              <a:gd name="connsiteY47" fmla="*/ 248368 h 383853"/>
              <a:gd name="connsiteX48" fmla="*/ 276226 w 803449"/>
              <a:gd name="connsiteY48" fmla="*/ 191926 h 383853"/>
              <a:gd name="connsiteX49" fmla="*/ 332668 w 803449"/>
              <a:gd name="connsiteY49" fmla="*/ 135484 h 383853"/>
              <a:gd name="connsiteX50" fmla="*/ 194555 w 803449"/>
              <a:gd name="connsiteY50" fmla="*/ 135484 h 383853"/>
              <a:gd name="connsiteX51" fmla="*/ 250997 w 803449"/>
              <a:gd name="connsiteY51" fmla="*/ 191926 h 383853"/>
              <a:gd name="connsiteX52" fmla="*/ 194555 w 803449"/>
              <a:gd name="connsiteY52" fmla="*/ 248368 h 383853"/>
              <a:gd name="connsiteX53" fmla="*/ 138113 w 803449"/>
              <a:gd name="connsiteY53" fmla="*/ 191926 h 383853"/>
              <a:gd name="connsiteX54" fmla="*/ 194555 w 803449"/>
              <a:gd name="connsiteY54" fmla="*/ 135484 h 383853"/>
              <a:gd name="connsiteX55" fmla="*/ 56442 w 803449"/>
              <a:gd name="connsiteY55" fmla="*/ 135484 h 383853"/>
              <a:gd name="connsiteX56" fmla="*/ 112884 w 803449"/>
              <a:gd name="connsiteY56" fmla="*/ 191926 h 383853"/>
              <a:gd name="connsiteX57" fmla="*/ 56442 w 803449"/>
              <a:gd name="connsiteY57" fmla="*/ 248368 h 383853"/>
              <a:gd name="connsiteX58" fmla="*/ 0 w 803449"/>
              <a:gd name="connsiteY58" fmla="*/ 191926 h 383853"/>
              <a:gd name="connsiteX59" fmla="*/ 56442 w 803449"/>
              <a:gd name="connsiteY59" fmla="*/ 135484 h 383853"/>
              <a:gd name="connsiteX60" fmla="*/ 747007 w 803449"/>
              <a:gd name="connsiteY60" fmla="*/ 0 h 383853"/>
              <a:gd name="connsiteX61" fmla="*/ 803449 w 803449"/>
              <a:gd name="connsiteY61" fmla="*/ 56442 h 383853"/>
              <a:gd name="connsiteX62" fmla="*/ 747007 w 803449"/>
              <a:gd name="connsiteY62" fmla="*/ 112884 h 383853"/>
              <a:gd name="connsiteX63" fmla="*/ 690565 w 803449"/>
              <a:gd name="connsiteY63" fmla="*/ 56442 h 383853"/>
              <a:gd name="connsiteX64" fmla="*/ 747007 w 803449"/>
              <a:gd name="connsiteY64" fmla="*/ 0 h 383853"/>
              <a:gd name="connsiteX65" fmla="*/ 608894 w 803449"/>
              <a:gd name="connsiteY65" fmla="*/ 0 h 383853"/>
              <a:gd name="connsiteX66" fmla="*/ 665336 w 803449"/>
              <a:gd name="connsiteY66" fmla="*/ 56442 h 383853"/>
              <a:gd name="connsiteX67" fmla="*/ 608894 w 803449"/>
              <a:gd name="connsiteY67" fmla="*/ 112884 h 383853"/>
              <a:gd name="connsiteX68" fmla="*/ 552452 w 803449"/>
              <a:gd name="connsiteY68" fmla="*/ 56442 h 383853"/>
              <a:gd name="connsiteX69" fmla="*/ 608894 w 803449"/>
              <a:gd name="connsiteY69" fmla="*/ 0 h 383853"/>
              <a:gd name="connsiteX70" fmla="*/ 470781 w 803449"/>
              <a:gd name="connsiteY70" fmla="*/ 0 h 383853"/>
              <a:gd name="connsiteX71" fmla="*/ 527223 w 803449"/>
              <a:gd name="connsiteY71" fmla="*/ 56442 h 383853"/>
              <a:gd name="connsiteX72" fmla="*/ 470781 w 803449"/>
              <a:gd name="connsiteY72" fmla="*/ 112884 h 383853"/>
              <a:gd name="connsiteX73" fmla="*/ 414339 w 803449"/>
              <a:gd name="connsiteY73" fmla="*/ 56442 h 383853"/>
              <a:gd name="connsiteX74" fmla="*/ 470781 w 803449"/>
              <a:gd name="connsiteY74" fmla="*/ 0 h 383853"/>
              <a:gd name="connsiteX75" fmla="*/ 332668 w 803449"/>
              <a:gd name="connsiteY75" fmla="*/ 0 h 383853"/>
              <a:gd name="connsiteX76" fmla="*/ 389110 w 803449"/>
              <a:gd name="connsiteY76" fmla="*/ 56442 h 383853"/>
              <a:gd name="connsiteX77" fmla="*/ 332668 w 803449"/>
              <a:gd name="connsiteY77" fmla="*/ 112884 h 383853"/>
              <a:gd name="connsiteX78" fmla="*/ 276226 w 803449"/>
              <a:gd name="connsiteY78" fmla="*/ 56442 h 383853"/>
              <a:gd name="connsiteX79" fmla="*/ 332668 w 803449"/>
              <a:gd name="connsiteY79" fmla="*/ 0 h 383853"/>
              <a:gd name="connsiteX80" fmla="*/ 194555 w 803449"/>
              <a:gd name="connsiteY80" fmla="*/ 0 h 383853"/>
              <a:gd name="connsiteX81" fmla="*/ 250997 w 803449"/>
              <a:gd name="connsiteY81" fmla="*/ 56442 h 383853"/>
              <a:gd name="connsiteX82" fmla="*/ 194555 w 803449"/>
              <a:gd name="connsiteY82" fmla="*/ 112884 h 383853"/>
              <a:gd name="connsiteX83" fmla="*/ 138113 w 803449"/>
              <a:gd name="connsiteY83" fmla="*/ 56442 h 383853"/>
              <a:gd name="connsiteX84" fmla="*/ 194555 w 803449"/>
              <a:gd name="connsiteY84" fmla="*/ 0 h 383853"/>
              <a:gd name="connsiteX85" fmla="*/ 56442 w 803449"/>
              <a:gd name="connsiteY85" fmla="*/ 0 h 383853"/>
              <a:gd name="connsiteX86" fmla="*/ 112884 w 803449"/>
              <a:gd name="connsiteY86" fmla="*/ 56442 h 383853"/>
              <a:gd name="connsiteX87" fmla="*/ 56442 w 803449"/>
              <a:gd name="connsiteY87" fmla="*/ 112884 h 383853"/>
              <a:gd name="connsiteX88" fmla="*/ 0 w 803449"/>
              <a:gd name="connsiteY88" fmla="*/ 56442 h 383853"/>
              <a:gd name="connsiteX89" fmla="*/ 56442 w 803449"/>
              <a:gd name="connsiteY89" fmla="*/ 0 h 383853"/>
            </a:gdLst>
            <a:ahLst/>
            <a:cxnLst/>
            <a:rect l="l" t="t" r="r" b="b"/>
            <a:pathLst>
              <a:path w="803449" h="383853">
                <a:moveTo>
                  <a:pt x="747007" y="270969"/>
                </a:moveTo>
                <a:cubicBezTo>
                  <a:pt x="778179" y="270969"/>
                  <a:pt x="803449" y="296239"/>
                  <a:pt x="803449" y="327411"/>
                </a:cubicBezTo>
                <a:cubicBezTo>
                  <a:pt x="803449" y="358583"/>
                  <a:pt x="778179" y="383853"/>
                  <a:pt x="747007" y="383853"/>
                </a:cubicBezTo>
                <a:cubicBezTo>
                  <a:pt x="715835" y="383853"/>
                  <a:pt x="690565" y="358583"/>
                  <a:pt x="690565" y="327411"/>
                </a:cubicBezTo>
                <a:cubicBezTo>
                  <a:pt x="690565" y="296239"/>
                  <a:pt x="715835" y="270969"/>
                  <a:pt x="747007" y="270969"/>
                </a:cubicBezTo>
                <a:close/>
                <a:moveTo>
                  <a:pt x="608894" y="270969"/>
                </a:moveTo>
                <a:cubicBezTo>
                  <a:pt x="640066" y="270969"/>
                  <a:pt x="665336" y="296239"/>
                  <a:pt x="665336" y="327411"/>
                </a:cubicBezTo>
                <a:cubicBezTo>
                  <a:pt x="665336" y="358583"/>
                  <a:pt x="640066" y="383853"/>
                  <a:pt x="608894" y="383853"/>
                </a:cubicBezTo>
                <a:cubicBezTo>
                  <a:pt x="577722" y="383853"/>
                  <a:pt x="552452" y="358583"/>
                  <a:pt x="552452" y="327411"/>
                </a:cubicBezTo>
                <a:cubicBezTo>
                  <a:pt x="552452" y="296239"/>
                  <a:pt x="577722" y="270969"/>
                  <a:pt x="608894" y="270969"/>
                </a:cubicBezTo>
                <a:close/>
                <a:moveTo>
                  <a:pt x="470781" y="270969"/>
                </a:moveTo>
                <a:cubicBezTo>
                  <a:pt x="501953" y="270969"/>
                  <a:pt x="527223" y="296239"/>
                  <a:pt x="527223" y="327411"/>
                </a:cubicBezTo>
                <a:cubicBezTo>
                  <a:pt x="527223" y="358583"/>
                  <a:pt x="501953" y="383853"/>
                  <a:pt x="470781" y="383853"/>
                </a:cubicBezTo>
                <a:cubicBezTo>
                  <a:pt x="439609" y="383853"/>
                  <a:pt x="414339" y="358583"/>
                  <a:pt x="414339" y="327411"/>
                </a:cubicBezTo>
                <a:cubicBezTo>
                  <a:pt x="414339" y="296239"/>
                  <a:pt x="439609" y="270969"/>
                  <a:pt x="470781" y="270969"/>
                </a:cubicBezTo>
                <a:close/>
                <a:moveTo>
                  <a:pt x="332668" y="270969"/>
                </a:moveTo>
                <a:cubicBezTo>
                  <a:pt x="363840" y="270969"/>
                  <a:pt x="389110" y="296239"/>
                  <a:pt x="389110" y="327411"/>
                </a:cubicBezTo>
                <a:cubicBezTo>
                  <a:pt x="389110" y="358583"/>
                  <a:pt x="363840" y="383853"/>
                  <a:pt x="332668" y="383853"/>
                </a:cubicBezTo>
                <a:cubicBezTo>
                  <a:pt x="301496" y="383853"/>
                  <a:pt x="276226" y="358583"/>
                  <a:pt x="276226" y="327411"/>
                </a:cubicBezTo>
                <a:cubicBezTo>
                  <a:pt x="276226" y="296239"/>
                  <a:pt x="301496" y="270969"/>
                  <a:pt x="332668" y="270969"/>
                </a:cubicBezTo>
                <a:close/>
                <a:moveTo>
                  <a:pt x="194555" y="270969"/>
                </a:moveTo>
                <a:cubicBezTo>
                  <a:pt x="225727" y="270969"/>
                  <a:pt x="250997" y="296239"/>
                  <a:pt x="250997" y="327411"/>
                </a:cubicBezTo>
                <a:cubicBezTo>
                  <a:pt x="250997" y="358583"/>
                  <a:pt x="225727" y="383853"/>
                  <a:pt x="194555" y="383853"/>
                </a:cubicBezTo>
                <a:cubicBezTo>
                  <a:pt x="163383" y="383853"/>
                  <a:pt x="138113" y="358583"/>
                  <a:pt x="138113" y="327411"/>
                </a:cubicBezTo>
                <a:cubicBezTo>
                  <a:pt x="138113" y="296239"/>
                  <a:pt x="163383" y="270969"/>
                  <a:pt x="194555" y="270969"/>
                </a:cubicBezTo>
                <a:close/>
                <a:moveTo>
                  <a:pt x="56442" y="270969"/>
                </a:moveTo>
                <a:cubicBezTo>
                  <a:pt x="87614" y="270969"/>
                  <a:pt x="112884" y="296239"/>
                  <a:pt x="112884" y="327411"/>
                </a:cubicBezTo>
                <a:cubicBezTo>
                  <a:pt x="112884" y="358583"/>
                  <a:pt x="87614" y="383853"/>
                  <a:pt x="56442" y="383853"/>
                </a:cubicBezTo>
                <a:cubicBezTo>
                  <a:pt x="25270" y="383853"/>
                  <a:pt x="0" y="358583"/>
                  <a:pt x="0" y="327411"/>
                </a:cubicBezTo>
                <a:cubicBezTo>
                  <a:pt x="0" y="296239"/>
                  <a:pt x="25270" y="270969"/>
                  <a:pt x="56442" y="270969"/>
                </a:cubicBezTo>
                <a:close/>
                <a:moveTo>
                  <a:pt x="747007" y="135484"/>
                </a:moveTo>
                <a:cubicBezTo>
                  <a:pt x="778179" y="135484"/>
                  <a:pt x="803449" y="160754"/>
                  <a:pt x="803449" y="191926"/>
                </a:cubicBezTo>
                <a:cubicBezTo>
                  <a:pt x="803449" y="223098"/>
                  <a:pt x="778179" y="248368"/>
                  <a:pt x="747007" y="248368"/>
                </a:cubicBezTo>
                <a:cubicBezTo>
                  <a:pt x="715835" y="248368"/>
                  <a:pt x="690565" y="223098"/>
                  <a:pt x="690565" y="191926"/>
                </a:cubicBezTo>
                <a:cubicBezTo>
                  <a:pt x="690565" y="160754"/>
                  <a:pt x="715835" y="135484"/>
                  <a:pt x="747007" y="135484"/>
                </a:cubicBezTo>
                <a:close/>
                <a:moveTo>
                  <a:pt x="608894" y="135484"/>
                </a:moveTo>
                <a:cubicBezTo>
                  <a:pt x="640066" y="135484"/>
                  <a:pt x="665336" y="160754"/>
                  <a:pt x="665336" y="191926"/>
                </a:cubicBezTo>
                <a:cubicBezTo>
                  <a:pt x="665336" y="223098"/>
                  <a:pt x="640066" y="248368"/>
                  <a:pt x="608894" y="248368"/>
                </a:cubicBezTo>
                <a:cubicBezTo>
                  <a:pt x="577722" y="248368"/>
                  <a:pt x="552452" y="223098"/>
                  <a:pt x="552452" y="191926"/>
                </a:cubicBezTo>
                <a:cubicBezTo>
                  <a:pt x="552452" y="160754"/>
                  <a:pt x="577722" y="135484"/>
                  <a:pt x="608894" y="135484"/>
                </a:cubicBezTo>
                <a:close/>
                <a:moveTo>
                  <a:pt x="470781" y="135484"/>
                </a:moveTo>
                <a:cubicBezTo>
                  <a:pt x="501953" y="135484"/>
                  <a:pt x="527223" y="160754"/>
                  <a:pt x="527223" y="191926"/>
                </a:cubicBezTo>
                <a:cubicBezTo>
                  <a:pt x="527223" y="223098"/>
                  <a:pt x="501953" y="248368"/>
                  <a:pt x="470781" y="248368"/>
                </a:cubicBezTo>
                <a:cubicBezTo>
                  <a:pt x="439609" y="248368"/>
                  <a:pt x="414339" y="223098"/>
                  <a:pt x="414339" y="191926"/>
                </a:cubicBezTo>
                <a:cubicBezTo>
                  <a:pt x="414339" y="160754"/>
                  <a:pt x="439609" y="135484"/>
                  <a:pt x="470781" y="135484"/>
                </a:cubicBezTo>
                <a:close/>
                <a:moveTo>
                  <a:pt x="332668" y="135484"/>
                </a:moveTo>
                <a:cubicBezTo>
                  <a:pt x="363840" y="135484"/>
                  <a:pt x="389110" y="160754"/>
                  <a:pt x="389110" y="191926"/>
                </a:cubicBezTo>
                <a:cubicBezTo>
                  <a:pt x="389110" y="223098"/>
                  <a:pt x="363840" y="248368"/>
                  <a:pt x="332668" y="248368"/>
                </a:cubicBezTo>
                <a:cubicBezTo>
                  <a:pt x="301496" y="248368"/>
                  <a:pt x="276226" y="223098"/>
                  <a:pt x="276226" y="191926"/>
                </a:cubicBezTo>
                <a:cubicBezTo>
                  <a:pt x="276226" y="160754"/>
                  <a:pt x="301496" y="135484"/>
                  <a:pt x="332668" y="135484"/>
                </a:cubicBezTo>
                <a:close/>
                <a:moveTo>
                  <a:pt x="194555" y="135484"/>
                </a:moveTo>
                <a:cubicBezTo>
                  <a:pt x="225727" y="135484"/>
                  <a:pt x="250997" y="160754"/>
                  <a:pt x="250997" y="191926"/>
                </a:cubicBezTo>
                <a:cubicBezTo>
                  <a:pt x="250997" y="223098"/>
                  <a:pt x="225727" y="248368"/>
                  <a:pt x="194555" y="248368"/>
                </a:cubicBezTo>
                <a:cubicBezTo>
                  <a:pt x="163383" y="248368"/>
                  <a:pt x="138113" y="223098"/>
                  <a:pt x="138113" y="191926"/>
                </a:cubicBezTo>
                <a:cubicBezTo>
                  <a:pt x="138113" y="160754"/>
                  <a:pt x="163383" y="135484"/>
                  <a:pt x="194555" y="135484"/>
                </a:cubicBezTo>
                <a:close/>
                <a:moveTo>
                  <a:pt x="56442" y="135484"/>
                </a:moveTo>
                <a:cubicBezTo>
                  <a:pt x="87614" y="135484"/>
                  <a:pt x="112884" y="160754"/>
                  <a:pt x="112884" y="191926"/>
                </a:cubicBezTo>
                <a:cubicBezTo>
                  <a:pt x="112884" y="223098"/>
                  <a:pt x="87614" y="248368"/>
                  <a:pt x="56442" y="248368"/>
                </a:cubicBezTo>
                <a:cubicBezTo>
                  <a:pt x="25270" y="248368"/>
                  <a:pt x="0" y="223098"/>
                  <a:pt x="0" y="191926"/>
                </a:cubicBezTo>
                <a:cubicBezTo>
                  <a:pt x="0" y="160754"/>
                  <a:pt x="25270" y="135484"/>
                  <a:pt x="56442" y="135484"/>
                </a:cubicBezTo>
                <a:close/>
                <a:moveTo>
                  <a:pt x="747007" y="0"/>
                </a:moveTo>
                <a:cubicBezTo>
                  <a:pt x="778179" y="0"/>
                  <a:pt x="803449" y="25270"/>
                  <a:pt x="803449" y="56442"/>
                </a:cubicBezTo>
                <a:cubicBezTo>
                  <a:pt x="803449" y="87614"/>
                  <a:pt x="778179" y="112884"/>
                  <a:pt x="747007" y="112884"/>
                </a:cubicBezTo>
                <a:cubicBezTo>
                  <a:pt x="715835" y="112884"/>
                  <a:pt x="690565" y="87614"/>
                  <a:pt x="690565" y="56442"/>
                </a:cubicBezTo>
                <a:cubicBezTo>
                  <a:pt x="690565" y="25270"/>
                  <a:pt x="715835" y="0"/>
                  <a:pt x="747007" y="0"/>
                </a:cubicBezTo>
                <a:close/>
                <a:moveTo>
                  <a:pt x="608894" y="0"/>
                </a:moveTo>
                <a:cubicBezTo>
                  <a:pt x="640066" y="0"/>
                  <a:pt x="665336" y="25270"/>
                  <a:pt x="665336" y="56442"/>
                </a:cubicBezTo>
                <a:cubicBezTo>
                  <a:pt x="665336" y="87614"/>
                  <a:pt x="640066" y="112884"/>
                  <a:pt x="608894" y="112884"/>
                </a:cubicBezTo>
                <a:cubicBezTo>
                  <a:pt x="577722" y="112884"/>
                  <a:pt x="552452" y="87614"/>
                  <a:pt x="552452" y="56442"/>
                </a:cubicBezTo>
                <a:cubicBezTo>
                  <a:pt x="552452" y="25270"/>
                  <a:pt x="577722" y="0"/>
                  <a:pt x="608894" y="0"/>
                </a:cubicBezTo>
                <a:close/>
                <a:moveTo>
                  <a:pt x="470781" y="0"/>
                </a:moveTo>
                <a:cubicBezTo>
                  <a:pt x="501953" y="0"/>
                  <a:pt x="527223" y="25270"/>
                  <a:pt x="527223" y="56442"/>
                </a:cubicBezTo>
                <a:cubicBezTo>
                  <a:pt x="527223" y="87614"/>
                  <a:pt x="501953" y="112884"/>
                  <a:pt x="470781" y="112884"/>
                </a:cubicBezTo>
                <a:cubicBezTo>
                  <a:pt x="439609" y="112884"/>
                  <a:pt x="414339" y="87614"/>
                  <a:pt x="414339" y="56442"/>
                </a:cubicBezTo>
                <a:cubicBezTo>
                  <a:pt x="414339" y="25270"/>
                  <a:pt x="439609" y="0"/>
                  <a:pt x="470781" y="0"/>
                </a:cubicBezTo>
                <a:close/>
                <a:moveTo>
                  <a:pt x="332668" y="0"/>
                </a:moveTo>
                <a:cubicBezTo>
                  <a:pt x="363840" y="0"/>
                  <a:pt x="389110" y="25270"/>
                  <a:pt x="389110" y="56442"/>
                </a:cubicBezTo>
                <a:cubicBezTo>
                  <a:pt x="389110" y="87614"/>
                  <a:pt x="363840" y="112884"/>
                  <a:pt x="332668" y="112884"/>
                </a:cubicBezTo>
                <a:cubicBezTo>
                  <a:pt x="301496" y="112884"/>
                  <a:pt x="276226" y="87614"/>
                  <a:pt x="276226" y="56442"/>
                </a:cubicBezTo>
                <a:cubicBezTo>
                  <a:pt x="276226" y="25270"/>
                  <a:pt x="301496" y="0"/>
                  <a:pt x="332668" y="0"/>
                </a:cubicBezTo>
                <a:close/>
                <a:moveTo>
                  <a:pt x="194555" y="0"/>
                </a:moveTo>
                <a:cubicBezTo>
                  <a:pt x="225727" y="0"/>
                  <a:pt x="250997" y="25270"/>
                  <a:pt x="250997" y="56442"/>
                </a:cubicBezTo>
                <a:cubicBezTo>
                  <a:pt x="250997" y="87614"/>
                  <a:pt x="225727" y="112884"/>
                  <a:pt x="194555" y="112884"/>
                </a:cubicBezTo>
                <a:cubicBezTo>
                  <a:pt x="163383" y="112884"/>
                  <a:pt x="138113" y="87614"/>
                  <a:pt x="138113" y="56442"/>
                </a:cubicBezTo>
                <a:cubicBezTo>
                  <a:pt x="138113" y="25270"/>
                  <a:pt x="163383" y="0"/>
                  <a:pt x="194555" y="0"/>
                </a:cubicBezTo>
                <a:close/>
                <a:moveTo>
                  <a:pt x="56442" y="0"/>
                </a:moveTo>
                <a:cubicBezTo>
                  <a:pt x="87614" y="0"/>
                  <a:pt x="112884" y="25270"/>
                  <a:pt x="112884" y="56442"/>
                </a:cubicBezTo>
                <a:cubicBezTo>
                  <a:pt x="112884" y="87614"/>
                  <a:pt x="87614" y="112884"/>
                  <a:pt x="56442" y="112884"/>
                </a:cubicBezTo>
                <a:cubicBezTo>
                  <a:pt x="25270" y="112884"/>
                  <a:pt x="0" y="87614"/>
                  <a:pt x="0" y="56442"/>
                </a:cubicBezTo>
                <a:cubicBezTo>
                  <a:pt x="0" y="25270"/>
                  <a:pt x="25270" y="0"/>
                  <a:pt x="56442" y="0"/>
                </a:cubicBezTo>
                <a:close/>
              </a:path>
            </a:pathLst>
          </a:custGeom>
          <a:gradFill>
            <a:gsLst>
              <a:gs pos="30000">
                <a:schemeClr val="accent1">
                  <a:lumMod val="60000"/>
                  <a:lumOff val="40000"/>
                  <a:alpha val="0"/>
                </a:schemeClr>
              </a:gs>
              <a:gs pos="100000">
                <a:schemeClr val="accent1"/>
              </a:gs>
            </a:gsLst>
            <a:lin ang="27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grpSp>
        <p:nvGrpSpPr>
          <p:cNvPr id="29" name="组合 28"/>
          <p:cNvGrpSpPr/>
          <p:nvPr/>
        </p:nvGrpSpPr>
        <p:grpSpPr>
          <a:xfrm>
            <a:off x="669724" y="5180861"/>
            <a:ext cx="4929722" cy="161583"/>
            <a:chOff x="669724" y="5180861"/>
            <a:chExt cx="4929722" cy="161583"/>
          </a:xfrm>
        </p:grpSpPr>
        <p:sp>
          <p:nvSpPr>
            <p:cNvPr id="30" name="标题 1"/>
            <p:cNvSpPr txBox="1"/>
            <p:nvPr/>
          </p:nvSpPr>
          <p:spPr>
            <a:xfrm>
              <a:off x="669724" y="5180861"/>
              <a:ext cx="1507868" cy="161583"/>
            </a:xfrm>
            <a:prstGeom prst="rect">
              <a:avLst/>
            </a:prstGeom>
            <a:noFill/>
            <a:ln>
              <a:noFill/>
            </a:ln>
          </p:spPr>
          <p:txBody>
            <a:bodyPr vert="horz" wrap="square" lIns="0" tIns="0" rIns="0" bIns="0" rtlCol="0" anchor="ctr"/>
            <a:lstStyle/>
            <a:p>
              <a:pPr algn="dist">
                <a:lnSpc>
                  <a:spcPct val="100000"/>
                </a:lnSpc>
              </a:pPr>
              <a:r>
                <a:rPr kumimoji="1" lang="en-US" altLang="zh-CN" sz="1050">
                  <a:ln w="12700">
                    <a:noFill/>
                  </a:ln>
                  <a:solidFill>
                    <a:srgbClr val="3949EE">
                      <a:alpha val="100000"/>
                    </a:srgbClr>
                  </a:solidFill>
                  <a:latin typeface="OPPOSans R"/>
                  <a:ea typeface="OPPOSans R"/>
                  <a:cs typeface="OPPOSans R"/>
                </a:rPr>
                <a:t>PowerPoint design</a:t>
              </a:r>
              <a:endParaRPr kumimoji="1" lang="zh-CN" altLang="en-US"/>
            </a:p>
          </p:txBody>
        </p:sp>
        <p:cxnSp>
          <p:nvCxnSpPr>
            <p:cNvPr id="31" name="标题 1"/>
            <p:cNvCxnSpPr/>
            <p:nvPr/>
          </p:nvCxnSpPr>
          <p:spPr>
            <a:xfrm>
              <a:off x="2299986" y="5269635"/>
              <a:ext cx="3299460" cy="0"/>
            </a:xfrm>
            <a:prstGeom prst="line">
              <a:avLst/>
            </a:prstGeom>
            <a:noFill/>
            <a:ln w="12700" cap="sq">
              <a:solidFill>
                <a:schemeClr val="accent1"/>
              </a:solidFill>
              <a:miter/>
            </a:ln>
          </p:spPr>
        </p:cxnSp>
      </p:gr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txBox="1"/>
          <p:nvPr/>
        </p:nvSpPr>
        <p:spPr>
          <a:xfrm>
            <a:off x="1056596" y="4820326"/>
            <a:ext cx="3939295" cy="1529673"/>
          </a:xfrm>
          <a:prstGeom prst="roundRect">
            <a:avLst>
              <a:gd name="adj" fmla="val 14081"/>
            </a:avLst>
          </a:prstGeom>
          <a:solidFill>
            <a:schemeClr val="accent3"/>
          </a:solidFill>
          <a:ln cap="flat">
            <a:noFill/>
            <a:prstDash val="solid"/>
            <a:miter/>
          </a:ln>
          <a:effectLst/>
        </p:spPr>
        <p:txBody>
          <a:bodyPr vert="horz" wrap="square" lIns="91440" tIns="45720" rIns="91440" bIns="45720" rtlCol="0" anchor="ctr"/>
          <a:lstStyle/>
          <a:p>
            <a:pPr algn="ctr">
              <a:lnSpc>
                <a:spcPct val="110000"/>
              </a:lnSpc>
            </a:pPr>
            <a:endParaRPr kumimoji="1" lang="zh-CN" altLang="en-US"/>
          </a:p>
        </p:txBody>
      </p:sp>
      <p:cxnSp>
        <p:nvCxnSpPr>
          <p:cNvPr id="4" name="标题 1"/>
          <p:cNvCxnSpPr/>
          <p:nvPr/>
        </p:nvCxnSpPr>
        <p:spPr>
          <a:xfrm>
            <a:off x="1409234" y="2403295"/>
            <a:ext cx="2735113" cy="0"/>
          </a:xfrm>
          <a:prstGeom prst="line">
            <a:avLst/>
          </a:prstGeom>
          <a:noFill/>
          <a:ln w="6350" cap="flat">
            <a:solidFill>
              <a:schemeClr val="accent1"/>
            </a:solidFill>
            <a:miter/>
          </a:ln>
        </p:spPr>
      </p:cxnSp>
      <p:cxnSp>
        <p:nvCxnSpPr>
          <p:cNvPr id="5" name="标题 1"/>
          <p:cNvCxnSpPr/>
          <p:nvPr/>
        </p:nvCxnSpPr>
        <p:spPr>
          <a:xfrm>
            <a:off x="4144347" y="2403295"/>
            <a:ext cx="501445" cy="0"/>
          </a:xfrm>
          <a:prstGeom prst="line">
            <a:avLst/>
          </a:prstGeom>
          <a:noFill/>
          <a:ln w="38100" cap="sq">
            <a:solidFill>
              <a:schemeClr val="accent1"/>
            </a:solidFill>
            <a:miter/>
          </a:ln>
        </p:spPr>
      </p:cxnSp>
      <p:sp>
        <p:nvSpPr>
          <p:cNvPr id="6" name="标题 1"/>
          <p:cNvSpPr txBox="1"/>
          <p:nvPr/>
        </p:nvSpPr>
        <p:spPr>
          <a:xfrm>
            <a:off x="1148699" y="4973514"/>
            <a:ext cx="401878" cy="351839"/>
          </a:xfrm>
          <a:custGeom>
            <a:avLst/>
            <a:gdLst>
              <a:gd name="connsiteX0" fmla="*/ 411293 w 822401"/>
              <a:gd name="connsiteY0" fmla="*/ 234366 h 720000"/>
              <a:gd name="connsiteX1" fmla="*/ 536928 w 822401"/>
              <a:gd name="connsiteY1" fmla="*/ 360000 h 720000"/>
              <a:gd name="connsiteX2" fmla="*/ 411293 w 822401"/>
              <a:gd name="connsiteY2" fmla="*/ 485635 h 720000"/>
              <a:gd name="connsiteX3" fmla="*/ 285659 w 822401"/>
              <a:gd name="connsiteY3" fmla="*/ 360000 h 720000"/>
              <a:gd name="connsiteX4" fmla="*/ 411293 w 822401"/>
              <a:gd name="connsiteY4" fmla="*/ 234366 h 720000"/>
              <a:gd name="connsiteX5" fmla="*/ 411293 w 822401"/>
              <a:gd name="connsiteY5" fmla="*/ 178938 h 720000"/>
              <a:gd name="connsiteX6" fmla="*/ 230231 w 822401"/>
              <a:gd name="connsiteY6" fmla="*/ 360000 h 720000"/>
              <a:gd name="connsiteX7" fmla="*/ 411293 w 822401"/>
              <a:gd name="connsiteY7" fmla="*/ 541063 h 720000"/>
              <a:gd name="connsiteX8" fmla="*/ 592355 w 822401"/>
              <a:gd name="connsiteY8" fmla="*/ 360000 h 720000"/>
              <a:gd name="connsiteX9" fmla="*/ 411293 w 822401"/>
              <a:gd name="connsiteY9" fmla="*/ 178938 h 720000"/>
              <a:gd name="connsiteX10" fmla="*/ 219884 w 822401"/>
              <a:gd name="connsiteY10" fmla="*/ 0 h 720000"/>
              <a:gd name="connsiteX11" fmla="*/ 602517 w 822401"/>
              <a:gd name="connsiteY11" fmla="*/ 0 h 720000"/>
              <a:gd name="connsiteX12" fmla="*/ 627275 w 822401"/>
              <a:gd name="connsiteY12" fmla="*/ 14319 h 720000"/>
              <a:gd name="connsiteX13" fmla="*/ 818591 w 822401"/>
              <a:gd name="connsiteY13" fmla="*/ 345682 h 720000"/>
              <a:gd name="connsiteX14" fmla="*/ 818591 w 822401"/>
              <a:gd name="connsiteY14" fmla="*/ 374319 h 720000"/>
              <a:gd name="connsiteX15" fmla="*/ 627367 w 822401"/>
              <a:gd name="connsiteY15" fmla="*/ 705682 h 720000"/>
              <a:gd name="connsiteX16" fmla="*/ 602609 w 822401"/>
              <a:gd name="connsiteY16" fmla="*/ 720000 h 720000"/>
              <a:gd name="connsiteX17" fmla="*/ 219977 w 822401"/>
              <a:gd name="connsiteY17" fmla="*/ 720000 h 720000"/>
              <a:gd name="connsiteX18" fmla="*/ 195219 w 822401"/>
              <a:gd name="connsiteY18" fmla="*/ 705682 h 720000"/>
              <a:gd name="connsiteX19" fmla="*/ 3811 w 822401"/>
              <a:gd name="connsiteY19" fmla="*/ 374319 h 720000"/>
              <a:gd name="connsiteX20" fmla="*/ 3811 w 822401"/>
              <a:gd name="connsiteY20" fmla="*/ 345682 h 720000"/>
              <a:gd name="connsiteX21" fmla="*/ 195127 w 822401"/>
              <a:gd name="connsiteY21" fmla="*/ 14319 h 720000"/>
              <a:gd name="connsiteX22" fmla="*/ 219884 w 822401"/>
              <a:gd name="connsiteY22" fmla="*/ 0 h 720000"/>
            </a:gdLst>
            <a:ahLst/>
            <a:cxnLst/>
            <a:rect l="l" t="t" r="r" b="b"/>
            <a:pathLst>
              <a:path w="822401" h="720000">
                <a:moveTo>
                  <a:pt x="411293" y="234366"/>
                </a:moveTo>
                <a:cubicBezTo>
                  <a:pt x="480577" y="234366"/>
                  <a:pt x="536928" y="290716"/>
                  <a:pt x="536928" y="360000"/>
                </a:cubicBezTo>
                <a:cubicBezTo>
                  <a:pt x="536928" y="429284"/>
                  <a:pt x="480577" y="485635"/>
                  <a:pt x="411293" y="485635"/>
                </a:cubicBezTo>
                <a:cubicBezTo>
                  <a:pt x="342009" y="485635"/>
                  <a:pt x="285659" y="429284"/>
                  <a:pt x="285659" y="360000"/>
                </a:cubicBezTo>
                <a:cubicBezTo>
                  <a:pt x="285659" y="290716"/>
                  <a:pt x="342009" y="234366"/>
                  <a:pt x="411293" y="234366"/>
                </a:cubicBezTo>
                <a:close/>
                <a:moveTo>
                  <a:pt x="411293" y="178938"/>
                </a:moveTo>
                <a:cubicBezTo>
                  <a:pt x="311432" y="178938"/>
                  <a:pt x="230231" y="260139"/>
                  <a:pt x="230231" y="360000"/>
                </a:cubicBezTo>
                <a:cubicBezTo>
                  <a:pt x="230231" y="459862"/>
                  <a:pt x="311432" y="541063"/>
                  <a:pt x="411293" y="541063"/>
                </a:cubicBezTo>
                <a:cubicBezTo>
                  <a:pt x="511154" y="541063"/>
                  <a:pt x="592355" y="459862"/>
                  <a:pt x="592355" y="360000"/>
                </a:cubicBezTo>
                <a:cubicBezTo>
                  <a:pt x="592355" y="260139"/>
                  <a:pt x="511154" y="178938"/>
                  <a:pt x="411293" y="178938"/>
                </a:cubicBezTo>
                <a:close/>
                <a:moveTo>
                  <a:pt x="219884" y="0"/>
                </a:moveTo>
                <a:lnTo>
                  <a:pt x="602517" y="0"/>
                </a:lnTo>
                <a:cubicBezTo>
                  <a:pt x="612679" y="0"/>
                  <a:pt x="622194" y="5451"/>
                  <a:pt x="627275" y="14319"/>
                </a:cubicBezTo>
                <a:lnTo>
                  <a:pt x="818591" y="345682"/>
                </a:lnTo>
                <a:cubicBezTo>
                  <a:pt x="823672" y="354550"/>
                  <a:pt x="823672" y="365451"/>
                  <a:pt x="818591" y="374319"/>
                </a:cubicBezTo>
                <a:lnTo>
                  <a:pt x="627367" y="705682"/>
                </a:lnTo>
                <a:cubicBezTo>
                  <a:pt x="622286" y="714550"/>
                  <a:pt x="612771" y="720000"/>
                  <a:pt x="602609" y="720000"/>
                </a:cubicBezTo>
                <a:lnTo>
                  <a:pt x="219977" y="720000"/>
                </a:lnTo>
                <a:cubicBezTo>
                  <a:pt x="209815" y="720000"/>
                  <a:pt x="200300" y="714550"/>
                  <a:pt x="195219" y="705682"/>
                </a:cubicBezTo>
                <a:lnTo>
                  <a:pt x="3811" y="374319"/>
                </a:lnTo>
                <a:cubicBezTo>
                  <a:pt x="-1270" y="365543"/>
                  <a:pt x="-1270" y="354550"/>
                  <a:pt x="3811" y="345682"/>
                </a:cubicBezTo>
                <a:lnTo>
                  <a:pt x="195127" y="14319"/>
                </a:lnTo>
                <a:cubicBezTo>
                  <a:pt x="200208" y="5451"/>
                  <a:pt x="209723" y="0"/>
                  <a:pt x="219884" y="0"/>
                </a:cubicBezTo>
                <a:close/>
              </a:path>
            </a:pathLst>
          </a:custGeom>
          <a:solidFill>
            <a:schemeClr val="bg1"/>
          </a:solidFill>
          <a:ln cap="flat">
            <a:noFill/>
            <a:prstDash val="solid"/>
            <a:miter/>
          </a:ln>
        </p:spPr>
        <p:txBody>
          <a:bodyPr vert="horz" wrap="square" lIns="91440" tIns="45720" rIns="91440" bIns="45720" rtlCol="0" anchor="ctr"/>
          <a:lstStyle/>
          <a:p>
            <a:pPr algn="l">
              <a:lnSpc>
                <a:spcPct val="110000"/>
              </a:lnSpc>
            </a:pPr>
            <a:endParaRPr kumimoji="1" lang="zh-CN" altLang="en-US"/>
          </a:p>
        </p:txBody>
      </p:sp>
      <p:pic>
        <p:nvPicPr>
          <p:cNvPr id="7" name="图片 6"/>
          <p:cNvPicPr>
            <a:picLocks noChangeAspect="1"/>
          </p:cNvPicPr>
          <p:nvPr/>
        </p:nvPicPr>
        <p:blipFill>
          <a:blip r:embed="rId2">
            <a:alphaModFix/>
          </a:blip>
          <a:srcRect/>
          <a:stretch>
            <a:fillRect/>
          </a:stretch>
        </p:blipFill>
        <p:spPr>
          <a:xfrm>
            <a:off x="5154065" y="1826674"/>
            <a:ext cx="6096000" cy="3761675"/>
          </a:xfrm>
          <a:prstGeom prst="rect">
            <a:avLst/>
          </a:prstGeom>
          <a:noFill/>
          <a:ln>
            <a:noFill/>
          </a:ln>
        </p:spPr>
      </p:pic>
      <p:sp>
        <p:nvSpPr>
          <p:cNvPr id="8" name="标题 1"/>
          <p:cNvSpPr txBox="1"/>
          <p:nvPr/>
        </p:nvSpPr>
        <p:spPr>
          <a:xfrm>
            <a:off x="5319004" y="4820326"/>
            <a:ext cx="3939295" cy="1529673"/>
          </a:xfrm>
          <a:prstGeom prst="roundRect">
            <a:avLst>
              <a:gd name="adj" fmla="val 14081"/>
            </a:avLst>
          </a:prstGeom>
          <a:solidFill>
            <a:schemeClr val="accent3"/>
          </a:solidFill>
          <a:ln cap="flat">
            <a:noFill/>
            <a:prstDash val="solid"/>
            <a:miter/>
          </a:ln>
          <a:effectLst/>
        </p:spPr>
        <p:txBody>
          <a:bodyPr vert="horz" wrap="square" lIns="91440" tIns="45720" rIns="91440" bIns="45720" rtlCol="0" anchor="ctr"/>
          <a:lstStyle/>
          <a:p>
            <a:pPr algn="ctr">
              <a:lnSpc>
                <a:spcPct val="110000"/>
              </a:lnSpc>
            </a:pPr>
            <a:endParaRPr kumimoji="1" lang="zh-CN" altLang="en-US"/>
          </a:p>
        </p:txBody>
      </p:sp>
      <p:sp>
        <p:nvSpPr>
          <p:cNvPr id="9" name="标题 1"/>
          <p:cNvSpPr txBox="1"/>
          <p:nvPr/>
        </p:nvSpPr>
        <p:spPr>
          <a:xfrm>
            <a:off x="5481375" y="4942925"/>
            <a:ext cx="407810" cy="369728"/>
          </a:xfrm>
          <a:custGeom>
            <a:avLst/>
            <a:gdLst>
              <a:gd name="connsiteX0" fmla="*/ 31770 w 794163"/>
              <a:gd name="connsiteY0" fmla="*/ 656460 h 720001"/>
              <a:gd name="connsiteX1" fmla="*/ 762297 w 794163"/>
              <a:gd name="connsiteY1" fmla="*/ 656460 h 720001"/>
              <a:gd name="connsiteX2" fmla="*/ 794163 w 794163"/>
              <a:gd name="connsiteY2" fmla="*/ 688230 h 720001"/>
              <a:gd name="connsiteX3" fmla="*/ 762392 w 794163"/>
              <a:gd name="connsiteY3" fmla="*/ 720001 h 720001"/>
              <a:gd name="connsiteX4" fmla="*/ 31770 w 794163"/>
              <a:gd name="connsiteY4" fmla="*/ 720001 h 720001"/>
              <a:gd name="connsiteX5" fmla="*/ 0 w 794163"/>
              <a:gd name="connsiteY5" fmla="*/ 688230 h 720001"/>
              <a:gd name="connsiteX6" fmla="*/ 31770 w 794163"/>
              <a:gd name="connsiteY6" fmla="*/ 656460 h 720001"/>
              <a:gd name="connsiteX7" fmla="*/ 613493 w 794163"/>
              <a:gd name="connsiteY7" fmla="*/ 317608 h 720001"/>
              <a:gd name="connsiteX8" fmla="*/ 710048 w 794163"/>
              <a:gd name="connsiteY8" fmla="*/ 317608 h 720001"/>
              <a:gd name="connsiteX9" fmla="*/ 767655 w 794163"/>
              <a:gd name="connsiteY9" fmla="*/ 375216 h 720001"/>
              <a:gd name="connsiteX10" fmla="*/ 767655 w 794163"/>
              <a:gd name="connsiteY10" fmla="*/ 524689 h 720001"/>
              <a:gd name="connsiteX11" fmla="*/ 710048 w 794163"/>
              <a:gd name="connsiteY11" fmla="*/ 582297 h 720001"/>
              <a:gd name="connsiteX12" fmla="*/ 613493 w 794163"/>
              <a:gd name="connsiteY12" fmla="*/ 582297 h 720001"/>
              <a:gd name="connsiteX13" fmla="*/ 555885 w 794163"/>
              <a:gd name="connsiteY13" fmla="*/ 524689 h 720001"/>
              <a:gd name="connsiteX14" fmla="*/ 555885 w 794163"/>
              <a:gd name="connsiteY14" fmla="*/ 375216 h 720001"/>
              <a:gd name="connsiteX15" fmla="*/ 613493 w 794163"/>
              <a:gd name="connsiteY15" fmla="*/ 317608 h 720001"/>
              <a:gd name="connsiteX16" fmla="*/ 84019 w 794163"/>
              <a:gd name="connsiteY16" fmla="*/ 211770 h 720001"/>
              <a:gd name="connsiteX17" fmla="*/ 180574 w 794163"/>
              <a:gd name="connsiteY17" fmla="*/ 211770 h 720001"/>
              <a:gd name="connsiteX18" fmla="*/ 238182 w 794163"/>
              <a:gd name="connsiteY18" fmla="*/ 269282 h 720001"/>
              <a:gd name="connsiteX19" fmla="*/ 238182 w 794163"/>
              <a:gd name="connsiteY19" fmla="*/ 524785 h 720001"/>
              <a:gd name="connsiteX20" fmla="*/ 180574 w 794163"/>
              <a:gd name="connsiteY20" fmla="*/ 582393 h 720001"/>
              <a:gd name="connsiteX21" fmla="*/ 84019 w 794163"/>
              <a:gd name="connsiteY21" fmla="*/ 582393 h 720001"/>
              <a:gd name="connsiteX22" fmla="*/ 26411 w 794163"/>
              <a:gd name="connsiteY22" fmla="*/ 524785 h 720001"/>
              <a:gd name="connsiteX23" fmla="*/ 26411 w 794163"/>
              <a:gd name="connsiteY23" fmla="*/ 269378 h 720001"/>
              <a:gd name="connsiteX24" fmla="*/ 84019 w 794163"/>
              <a:gd name="connsiteY24" fmla="*/ 211770 h 720001"/>
              <a:gd name="connsiteX25" fmla="*/ 348708 w 794163"/>
              <a:gd name="connsiteY25" fmla="*/ 0 h 720001"/>
              <a:gd name="connsiteX26" fmla="*/ 445359 w 794163"/>
              <a:gd name="connsiteY26" fmla="*/ 0 h 720001"/>
              <a:gd name="connsiteX27" fmla="*/ 502871 w 794163"/>
              <a:gd name="connsiteY27" fmla="*/ 57607 h 720001"/>
              <a:gd name="connsiteX28" fmla="*/ 502871 w 794163"/>
              <a:gd name="connsiteY28" fmla="*/ 524785 h 720001"/>
              <a:gd name="connsiteX29" fmla="*/ 445263 w 794163"/>
              <a:gd name="connsiteY29" fmla="*/ 582393 h 720001"/>
              <a:gd name="connsiteX30" fmla="*/ 348708 w 794163"/>
              <a:gd name="connsiteY30" fmla="*/ 582393 h 720001"/>
              <a:gd name="connsiteX31" fmla="*/ 291100 w 794163"/>
              <a:gd name="connsiteY31" fmla="*/ 524785 h 720001"/>
              <a:gd name="connsiteX32" fmla="*/ 291100 w 794163"/>
              <a:gd name="connsiteY32" fmla="*/ 57607 h 720001"/>
              <a:gd name="connsiteX33" fmla="*/ 348708 w 794163"/>
              <a:gd name="connsiteY33" fmla="*/ 0 h 720001"/>
            </a:gdLst>
            <a:ahLst/>
            <a:cxnLst/>
            <a:rect l="l" t="t" r="r" b="b"/>
            <a:pathLst>
              <a:path w="794163" h="720001">
                <a:moveTo>
                  <a:pt x="31770" y="656460"/>
                </a:moveTo>
                <a:lnTo>
                  <a:pt x="762297" y="656460"/>
                </a:lnTo>
                <a:cubicBezTo>
                  <a:pt x="779904" y="656460"/>
                  <a:pt x="794067" y="670622"/>
                  <a:pt x="794163" y="688230"/>
                </a:cubicBezTo>
                <a:cubicBezTo>
                  <a:pt x="794163" y="705742"/>
                  <a:pt x="779904" y="720001"/>
                  <a:pt x="762392" y="720001"/>
                </a:cubicBezTo>
                <a:lnTo>
                  <a:pt x="31770" y="720001"/>
                </a:lnTo>
                <a:cubicBezTo>
                  <a:pt x="14258" y="720001"/>
                  <a:pt x="0" y="705742"/>
                  <a:pt x="0" y="688230"/>
                </a:cubicBezTo>
                <a:cubicBezTo>
                  <a:pt x="0" y="670718"/>
                  <a:pt x="14258" y="656460"/>
                  <a:pt x="31770" y="656460"/>
                </a:cubicBezTo>
                <a:close/>
                <a:moveTo>
                  <a:pt x="613493" y="317608"/>
                </a:moveTo>
                <a:lnTo>
                  <a:pt x="710048" y="317608"/>
                </a:lnTo>
                <a:cubicBezTo>
                  <a:pt x="741818" y="317608"/>
                  <a:pt x="767655" y="343445"/>
                  <a:pt x="767655" y="375216"/>
                </a:cubicBezTo>
                <a:lnTo>
                  <a:pt x="767655" y="524689"/>
                </a:lnTo>
                <a:cubicBezTo>
                  <a:pt x="767655" y="556364"/>
                  <a:pt x="741723" y="582297"/>
                  <a:pt x="710048" y="582297"/>
                </a:cubicBezTo>
                <a:lnTo>
                  <a:pt x="613493" y="582297"/>
                </a:lnTo>
                <a:cubicBezTo>
                  <a:pt x="581818" y="582297"/>
                  <a:pt x="555885" y="556364"/>
                  <a:pt x="555885" y="524689"/>
                </a:cubicBezTo>
                <a:lnTo>
                  <a:pt x="555885" y="375216"/>
                </a:lnTo>
                <a:cubicBezTo>
                  <a:pt x="555885" y="343349"/>
                  <a:pt x="581722" y="317608"/>
                  <a:pt x="613493" y="317608"/>
                </a:cubicBezTo>
                <a:close/>
                <a:moveTo>
                  <a:pt x="84019" y="211770"/>
                </a:moveTo>
                <a:lnTo>
                  <a:pt x="180574" y="211770"/>
                </a:lnTo>
                <a:cubicBezTo>
                  <a:pt x="212440" y="211770"/>
                  <a:pt x="238182" y="237512"/>
                  <a:pt x="238182" y="269282"/>
                </a:cubicBezTo>
                <a:lnTo>
                  <a:pt x="238182" y="524785"/>
                </a:lnTo>
                <a:cubicBezTo>
                  <a:pt x="238182" y="556460"/>
                  <a:pt x="212248" y="582393"/>
                  <a:pt x="180574" y="582393"/>
                </a:cubicBezTo>
                <a:lnTo>
                  <a:pt x="84019" y="582393"/>
                </a:lnTo>
                <a:cubicBezTo>
                  <a:pt x="52344" y="582393"/>
                  <a:pt x="26411" y="556460"/>
                  <a:pt x="26411" y="524785"/>
                </a:cubicBezTo>
                <a:lnTo>
                  <a:pt x="26411" y="269378"/>
                </a:lnTo>
                <a:cubicBezTo>
                  <a:pt x="26411" y="237512"/>
                  <a:pt x="52248" y="211770"/>
                  <a:pt x="84019" y="211770"/>
                </a:cubicBezTo>
                <a:close/>
                <a:moveTo>
                  <a:pt x="348708" y="0"/>
                </a:moveTo>
                <a:lnTo>
                  <a:pt x="445359" y="0"/>
                </a:lnTo>
                <a:cubicBezTo>
                  <a:pt x="477129" y="0"/>
                  <a:pt x="502871" y="25741"/>
                  <a:pt x="502871" y="57607"/>
                </a:cubicBezTo>
                <a:lnTo>
                  <a:pt x="502871" y="524785"/>
                </a:lnTo>
                <a:cubicBezTo>
                  <a:pt x="502871" y="556460"/>
                  <a:pt x="476937" y="582393"/>
                  <a:pt x="445263" y="582393"/>
                </a:cubicBezTo>
                <a:lnTo>
                  <a:pt x="348708" y="582393"/>
                </a:lnTo>
                <a:cubicBezTo>
                  <a:pt x="317033" y="582393"/>
                  <a:pt x="291100" y="556460"/>
                  <a:pt x="291100" y="524785"/>
                </a:cubicBezTo>
                <a:lnTo>
                  <a:pt x="291100" y="57607"/>
                </a:lnTo>
                <a:cubicBezTo>
                  <a:pt x="291100" y="25741"/>
                  <a:pt x="316937" y="0"/>
                  <a:pt x="348708" y="0"/>
                </a:cubicBezTo>
                <a:close/>
              </a:path>
            </a:pathLst>
          </a:custGeom>
          <a:solidFill>
            <a:schemeClr val="bg1"/>
          </a:solidFill>
          <a:ln cap="flat">
            <a:noFill/>
            <a:prstDash val="solid"/>
            <a:miter/>
          </a:ln>
        </p:spPr>
        <p:txBody>
          <a:bodyPr vert="horz" wrap="square" lIns="91440" tIns="45720" rIns="91440" bIns="45720" rtlCol="0" anchor="ctr"/>
          <a:lstStyle/>
          <a:p>
            <a:pPr algn="l">
              <a:lnSpc>
                <a:spcPct val="110000"/>
              </a:lnSpc>
            </a:pPr>
            <a:endParaRPr kumimoji="1" lang="zh-CN" altLang="en-US"/>
          </a:p>
        </p:txBody>
      </p:sp>
      <p:sp>
        <p:nvSpPr>
          <p:cNvPr id="10" name="标题 1"/>
          <p:cNvSpPr txBox="1"/>
          <p:nvPr/>
        </p:nvSpPr>
        <p:spPr>
          <a:xfrm>
            <a:off x="1387960" y="1831762"/>
            <a:ext cx="3266400" cy="510784"/>
          </a:xfrm>
          <a:prstGeom prst="rect">
            <a:avLst/>
          </a:prstGeom>
          <a:noFill/>
          <a:ln>
            <a:noFill/>
          </a:ln>
        </p:spPr>
        <p:txBody>
          <a:bodyPr vert="horz" wrap="square" lIns="0" tIns="0" rIns="0" bIns="0" rtlCol="0" anchor="ctr"/>
          <a:lstStyle/>
          <a:p>
            <a:pPr algn="r">
              <a:lnSpc>
                <a:spcPct val="150000"/>
              </a:lnSpc>
            </a:pPr>
            <a:r>
              <a:rPr kumimoji="1" lang="en-US" altLang="zh-CN" sz="1339">
                <a:ln w="12700">
                  <a:noFill/>
                </a:ln>
                <a:solidFill>
                  <a:srgbClr val="1122CC">
                    <a:alpha val="100000"/>
                  </a:srgbClr>
                </a:solidFill>
                <a:latin typeface="Source Han Sans CN Bold"/>
                <a:ea typeface="Source Han Sans CN Bold"/>
                <a:cs typeface="Source Han Sans CN Bold"/>
              </a:rPr>
              <a:t>上海保税区铜库存的仓单质押重复计算问题</a:t>
            </a:r>
            <a:endParaRPr kumimoji="1" lang="zh-CN" altLang="en-US"/>
          </a:p>
        </p:txBody>
      </p:sp>
      <p:sp>
        <p:nvSpPr>
          <p:cNvPr id="11" name="标题 1"/>
          <p:cNvSpPr txBox="1"/>
          <p:nvPr/>
        </p:nvSpPr>
        <p:spPr>
          <a:xfrm>
            <a:off x="1387086" y="2480188"/>
            <a:ext cx="3275200" cy="2083738"/>
          </a:xfrm>
          <a:prstGeom prst="rect">
            <a:avLst/>
          </a:prstGeom>
          <a:noFill/>
          <a:ln>
            <a:noFill/>
          </a:ln>
        </p:spPr>
        <p:txBody>
          <a:bodyPr vert="horz" wrap="square" lIns="0" tIns="0" rIns="0" bIns="0" rtlCol="0" anchor="t"/>
          <a:lstStyle/>
          <a:p>
            <a:pPr algn="r">
              <a:lnSpc>
                <a:spcPct val="150000"/>
              </a:lnSpc>
            </a:pPr>
            <a:r>
              <a:rPr kumimoji="1" lang="en-US" altLang="zh-CN" sz="1400">
                <a:ln w="12700">
                  <a:noFill/>
                </a:ln>
                <a:solidFill>
                  <a:srgbClr val="262626">
                    <a:alpha val="100000"/>
                  </a:srgbClr>
                </a:solidFill>
                <a:latin typeface="Source Han Sans"/>
                <a:ea typeface="Source Han Sans"/>
                <a:cs typeface="Source Han Sans"/>
              </a:rPr>
              <a:t>现场查勘货权标签，发现重复质押现象，影响库存真实性。
曾有企业重复质押，导致市场高估铜库存，误导价格。</a:t>
            </a:r>
            <a:endParaRPr kumimoji="1" lang="zh-CN" altLang="en-US"/>
          </a:p>
        </p:txBody>
      </p:sp>
      <p:sp>
        <p:nvSpPr>
          <p:cNvPr id="12" name="标题 1"/>
          <p:cNvSpPr txBox="1"/>
          <p:nvPr/>
        </p:nvSpPr>
        <p:spPr>
          <a:xfrm>
            <a:off x="11620500" y="6286500"/>
            <a:ext cx="571500" cy="571500"/>
          </a:xfrm>
          <a:prstGeom prst="leftArrow">
            <a:avLst/>
          </a:prstGeom>
          <a:solidFill>
            <a:schemeClr val="accent3"/>
          </a:solidFill>
        </p:spPr>
        <p:txBody>
          <a:bodyPr vert="horz" wrap="square" lIns="0" tIns="0" rIns="0" bIns="0" rtlCol="0" anchor="ctr"/>
          <a:lstStyle/>
          <a:p>
            <a:pPr algn="ctr">
              <a:lnSpc>
                <a:spcPct val="100000"/>
              </a:lnSpc>
            </a:pPr>
            <a:endParaRPr kumimoji="1" lang="zh-CN" altLang="en-US"/>
          </a:p>
        </p:txBody>
      </p:sp>
      <p:sp>
        <p:nvSpPr>
          <p:cNvPr id="13" name="标题 1"/>
          <p:cNvSpPr txBox="1"/>
          <p:nvPr/>
        </p:nvSpPr>
        <p:spPr>
          <a:xfrm>
            <a:off x="1654660" y="4917862"/>
            <a:ext cx="3266400" cy="345684"/>
          </a:xfrm>
          <a:prstGeom prst="rect">
            <a:avLst/>
          </a:prstGeom>
          <a:noFill/>
          <a:ln>
            <a:noFill/>
          </a:ln>
        </p:spPr>
        <p:txBody>
          <a:bodyPr vert="horz" wrap="square" lIns="0" tIns="0" rIns="0" bIns="0" rtlCol="0" anchor="ctr"/>
          <a:lstStyle/>
          <a:p>
            <a:pPr algn="l">
              <a:lnSpc>
                <a:spcPct val="150000"/>
              </a:lnSpc>
            </a:pPr>
            <a:r>
              <a:rPr kumimoji="1" lang="en-US" altLang="zh-CN" sz="1600">
                <a:ln w="12700">
                  <a:noFill/>
                </a:ln>
                <a:solidFill>
                  <a:srgbClr val="FFFFFF">
                    <a:alpha val="100000"/>
                  </a:srgbClr>
                </a:solidFill>
                <a:latin typeface="Source Han Sans CN Bold"/>
                <a:ea typeface="Source Han Sans CN Bold"/>
                <a:cs typeface="Source Han Sans CN Bold"/>
              </a:rPr>
              <a:t>LME镍仓单的隐性转移路径追踪</a:t>
            </a:r>
            <a:endParaRPr kumimoji="1" lang="zh-CN" altLang="en-US"/>
          </a:p>
        </p:txBody>
      </p:sp>
      <p:sp>
        <p:nvSpPr>
          <p:cNvPr id="14" name="标题 1"/>
          <p:cNvSpPr txBox="1"/>
          <p:nvPr/>
        </p:nvSpPr>
        <p:spPr>
          <a:xfrm>
            <a:off x="1641086" y="5312288"/>
            <a:ext cx="3275200" cy="928038"/>
          </a:xfrm>
          <a:prstGeom prst="rect">
            <a:avLst/>
          </a:prstGeom>
          <a:noFill/>
          <a:ln>
            <a:noFill/>
          </a:ln>
        </p:spPr>
        <p:txBody>
          <a:bodyPr vert="horz" wrap="square" lIns="0" tIns="0" rIns="0" bIns="0" rtlCol="0" anchor="t"/>
          <a:lstStyle/>
          <a:p>
            <a:pPr algn="l">
              <a:lnSpc>
                <a:spcPct val="150000"/>
              </a:lnSpc>
            </a:pPr>
            <a:r>
              <a:rPr kumimoji="1" lang="en-US" altLang="zh-CN" sz="1076">
                <a:ln w="12700">
                  <a:noFill/>
                </a:ln>
                <a:solidFill>
                  <a:srgbClr val="FFFFFF">
                    <a:alpha val="100000"/>
                  </a:srgbClr>
                </a:solidFill>
                <a:latin typeface="Source Han Sans"/>
                <a:ea typeface="Source Han Sans"/>
                <a:cs typeface="Source Han Sans"/>
              </a:rPr>
              <a:t>鹿特丹仓库夜间出货监控发现仓单隐性转移。
转移路径揭示实际库存流向，影响市场供需平衡。</a:t>
            </a:r>
            <a:endParaRPr kumimoji="1" lang="zh-CN" altLang="en-US"/>
          </a:p>
        </p:txBody>
      </p:sp>
      <p:sp>
        <p:nvSpPr>
          <p:cNvPr id="15" name="标题 1"/>
          <p:cNvSpPr txBox="1"/>
          <p:nvPr/>
        </p:nvSpPr>
        <p:spPr>
          <a:xfrm>
            <a:off x="5984486" y="5312288"/>
            <a:ext cx="3275200" cy="928038"/>
          </a:xfrm>
          <a:prstGeom prst="rect">
            <a:avLst/>
          </a:prstGeom>
          <a:noFill/>
          <a:ln>
            <a:noFill/>
          </a:ln>
        </p:spPr>
        <p:txBody>
          <a:bodyPr vert="horz" wrap="square" lIns="0" tIns="0" rIns="0" bIns="0" rtlCol="0" anchor="t"/>
          <a:lstStyle/>
          <a:p>
            <a:pPr algn="l">
              <a:lnSpc>
                <a:spcPct val="150000"/>
              </a:lnSpc>
            </a:pPr>
            <a:r>
              <a:rPr kumimoji="1" lang="en-US" altLang="zh-CN" sz="1076">
                <a:ln w="12700">
                  <a:noFill/>
                </a:ln>
                <a:solidFill>
                  <a:srgbClr val="FFFFFF">
                    <a:alpha val="100000"/>
                  </a:srgbClr>
                </a:solidFill>
                <a:latin typeface="Source Han Sans"/>
                <a:ea typeface="Source Han Sans"/>
                <a:cs typeface="Source Han Sans"/>
              </a:rPr>
              <a:t>红外热成像技术检测煤场热值衰减，修正库存质量。
热值衰减严重，表明库存质量下降，影响煤炭期货价格。</a:t>
            </a:r>
            <a:endParaRPr kumimoji="1" lang="zh-CN" altLang="en-US"/>
          </a:p>
        </p:txBody>
      </p:sp>
      <p:sp>
        <p:nvSpPr>
          <p:cNvPr id="16" name="标题 1"/>
          <p:cNvSpPr txBox="1"/>
          <p:nvPr/>
        </p:nvSpPr>
        <p:spPr>
          <a:xfrm>
            <a:off x="5998060" y="4917862"/>
            <a:ext cx="3266400" cy="345684"/>
          </a:xfrm>
          <a:prstGeom prst="rect">
            <a:avLst/>
          </a:prstGeom>
          <a:noFill/>
          <a:ln>
            <a:noFill/>
          </a:ln>
        </p:spPr>
        <p:txBody>
          <a:bodyPr vert="horz" wrap="square" lIns="0" tIns="0" rIns="0" bIns="0" rtlCol="0" anchor="ctr"/>
          <a:lstStyle/>
          <a:p>
            <a:pPr algn="l">
              <a:lnSpc>
                <a:spcPct val="150000"/>
              </a:lnSpc>
            </a:pPr>
            <a:r>
              <a:rPr kumimoji="1" lang="en-US" altLang="zh-CN" sz="1497">
                <a:ln w="12700">
                  <a:noFill/>
                </a:ln>
                <a:solidFill>
                  <a:srgbClr val="FFFFFF">
                    <a:alpha val="100000"/>
                  </a:srgbClr>
                </a:solidFill>
                <a:latin typeface="Source Han Sans CN Bold"/>
                <a:ea typeface="Source Han Sans CN Bold"/>
                <a:cs typeface="Source Han Sans CN Bold"/>
              </a:rPr>
              <a:t>秦皇岛煤场表层遮盖下的热值衰减检测</a:t>
            </a:r>
            <a:endParaRPr kumimoji="1" lang="zh-CN" altLang="en-US"/>
          </a:p>
        </p:txBody>
      </p:sp>
      <p:sp>
        <p:nvSpPr>
          <p:cNvPr id="17" name="标题 1"/>
          <p:cNvSpPr txBox="1"/>
          <p:nvPr/>
        </p:nvSpPr>
        <p:spPr>
          <a:xfrm>
            <a:off x="1253712" y="470193"/>
            <a:ext cx="10858500" cy="468000"/>
          </a:xfrm>
          <a:prstGeom prst="rect">
            <a:avLst/>
          </a:prstGeom>
          <a:noFill/>
          <a:ln>
            <a:noFill/>
          </a:ln>
        </p:spPr>
        <p:txBody>
          <a:bodyPr vert="horz" wrap="square" lIns="0" tIns="0" rIns="0" bIns="0" rtlCol="0" anchor="ctr"/>
          <a:lstStyle/>
          <a:p>
            <a:pPr algn="l">
              <a:lnSpc>
                <a:spcPct val="110000"/>
              </a:lnSpc>
            </a:pPr>
            <a:r>
              <a:rPr kumimoji="1" lang="en-US" altLang="zh-CN" sz="2800">
                <a:ln w="12700">
                  <a:noFill/>
                </a:ln>
                <a:solidFill>
                  <a:srgbClr val="262626">
                    <a:alpha val="100000"/>
                  </a:srgbClr>
                </a:solidFill>
                <a:latin typeface="Source Han Sans CN Bold"/>
                <a:ea typeface="Source Han Sans CN Bold"/>
                <a:cs typeface="Source Han Sans CN Bold"/>
              </a:rPr>
              <a:t>显性库存的维度突破</a:t>
            </a:r>
            <a:endParaRPr kumimoji="1" lang="zh-CN" altLang="en-US"/>
          </a:p>
        </p:txBody>
      </p:sp>
      <p:sp>
        <p:nvSpPr>
          <p:cNvPr id="18" name="标题 1"/>
          <p:cNvSpPr txBox="1"/>
          <p:nvPr/>
        </p:nvSpPr>
        <p:spPr>
          <a:xfrm>
            <a:off x="562132" y="442211"/>
            <a:ext cx="509665" cy="509665"/>
          </a:xfrm>
          <a:prstGeom prst="ellipse">
            <a:avLst/>
          </a:prstGeom>
          <a:solidFill>
            <a:schemeClr val="accent1"/>
          </a:solidFill>
          <a:ln w="12700" cap="sq">
            <a:solidFill>
              <a:schemeClr val="bg1"/>
            </a:solidFill>
            <a:miter/>
          </a:ln>
        </p:spPr>
        <p:txBody>
          <a:bodyPr vert="horz" wrap="square" lIns="91440" tIns="45720" rIns="91440" bIns="45720" rtlCol="0" anchor="ctr"/>
          <a:lstStyle/>
          <a:p>
            <a:pPr algn="ctr">
              <a:lnSpc>
                <a:spcPct val="110000"/>
              </a:lnSpc>
            </a:pPr>
            <a:endParaRPr kumimoji="1" lang="zh-CN" altLang="en-US"/>
          </a:p>
        </p:txBody>
      </p:sp>
      <p:sp>
        <p:nvSpPr>
          <p:cNvPr id="19" name="标题 1"/>
          <p:cNvSpPr txBox="1"/>
          <p:nvPr/>
        </p:nvSpPr>
        <p:spPr>
          <a:xfrm>
            <a:off x="533651" y="434715"/>
            <a:ext cx="253498" cy="253498"/>
          </a:xfrm>
          <a:prstGeom prst="ellipse">
            <a:avLst/>
          </a:prstGeom>
          <a:solidFill>
            <a:schemeClr val="bg1"/>
          </a:solidFill>
          <a:ln w="1270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alphaModFix/>
          </a:blip>
          <a:srcRect l="13292" r="41139"/>
          <a:stretch>
            <a:fillRect/>
          </a:stretch>
        </p:blipFill>
        <p:spPr>
          <a:xfrm>
            <a:off x="660400" y="1394268"/>
            <a:ext cx="3853982" cy="4739832"/>
          </a:xfrm>
          <a:prstGeom prst="rect">
            <a:avLst/>
          </a:prstGeom>
          <a:noFill/>
          <a:ln>
            <a:noFill/>
          </a:ln>
        </p:spPr>
      </p:pic>
      <p:sp>
        <p:nvSpPr>
          <p:cNvPr id="4" name="标题 1"/>
          <p:cNvSpPr txBox="1"/>
          <p:nvPr/>
        </p:nvSpPr>
        <p:spPr>
          <a:xfrm>
            <a:off x="4988689" y="4412302"/>
            <a:ext cx="6261903" cy="1858123"/>
          </a:xfrm>
          <a:custGeom>
            <a:avLst/>
            <a:gdLst>
              <a:gd name="connsiteX0" fmla="*/ 158683 w 6261903"/>
              <a:gd name="connsiteY0" fmla="*/ 0 h 1858123"/>
              <a:gd name="connsiteX1" fmla="*/ 6103220 w 6261903"/>
              <a:gd name="connsiteY1" fmla="*/ 0 h 1858123"/>
              <a:gd name="connsiteX2" fmla="*/ 6261903 w 6261903"/>
              <a:gd name="connsiteY2" fmla="*/ 158683 h 1858123"/>
              <a:gd name="connsiteX3" fmla="*/ 6261903 w 6261903"/>
              <a:gd name="connsiteY3" fmla="*/ 1402999 h 1858123"/>
              <a:gd name="connsiteX4" fmla="*/ 6103220 w 6261903"/>
              <a:gd name="connsiteY4" fmla="*/ 1561682 h 1858123"/>
              <a:gd name="connsiteX5" fmla="*/ 5161751 w 6261903"/>
              <a:gd name="connsiteY5" fmla="*/ 1561682 h 1858123"/>
              <a:gd name="connsiteX6" fmla="*/ 4615404 w 6261903"/>
              <a:gd name="connsiteY6" fmla="*/ 1858123 h 1858123"/>
              <a:gd name="connsiteX7" fmla="*/ 4069057 w 6261903"/>
              <a:gd name="connsiteY7" fmla="*/ 1561682 h 1858123"/>
              <a:gd name="connsiteX8" fmla="*/ 158683 w 6261903"/>
              <a:gd name="connsiteY8" fmla="*/ 1561682 h 1858123"/>
              <a:gd name="connsiteX9" fmla="*/ 0 w 6261903"/>
              <a:gd name="connsiteY9" fmla="*/ 1402999 h 1858123"/>
              <a:gd name="connsiteX10" fmla="*/ 0 w 6261903"/>
              <a:gd name="connsiteY10" fmla="*/ 158683 h 1858123"/>
              <a:gd name="connsiteX11" fmla="*/ 158683 w 6261903"/>
              <a:gd name="connsiteY11" fmla="*/ 0 h 1858123"/>
            </a:gdLst>
            <a:ahLst/>
            <a:cxnLst/>
            <a:rect l="l" t="t" r="r" b="b"/>
            <a:pathLst>
              <a:path w="6261903" h="1858123">
                <a:moveTo>
                  <a:pt x="158683" y="0"/>
                </a:moveTo>
                <a:lnTo>
                  <a:pt x="6103220" y="0"/>
                </a:lnTo>
                <a:cubicBezTo>
                  <a:pt x="6190858" y="0"/>
                  <a:pt x="6261903" y="71045"/>
                  <a:pt x="6261903" y="158683"/>
                </a:cubicBezTo>
                <a:lnTo>
                  <a:pt x="6261903" y="1402999"/>
                </a:lnTo>
                <a:cubicBezTo>
                  <a:pt x="6261903" y="1490637"/>
                  <a:pt x="6190858" y="1561682"/>
                  <a:pt x="6103220" y="1561682"/>
                </a:cubicBezTo>
                <a:lnTo>
                  <a:pt x="5161751" y="1561682"/>
                </a:lnTo>
                <a:lnTo>
                  <a:pt x="4615404" y="1858123"/>
                </a:lnTo>
                <a:lnTo>
                  <a:pt x="4069057" y="1561682"/>
                </a:lnTo>
                <a:lnTo>
                  <a:pt x="158683" y="1561682"/>
                </a:lnTo>
                <a:cubicBezTo>
                  <a:pt x="71045" y="1561682"/>
                  <a:pt x="0" y="1490637"/>
                  <a:pt x="0" y="1402999"/>
                </a:cubicBezTo>
                <a:lnTo>
                  <a:pt x="0" y="158683"/>
                </a:lnTo>
                <a:cubicBezTo>
                  <a:pt x="0" y="71045"/>
                  <a:pt x="71045" y="0"/>
                  <a:pt x="158683" y="0"/>
                </a:cubicBezTo>
                <a:close/>
              </a:path>
            </a:pathLst>
          </a:custGeom>
          <a:solidFill>
            <a:schemeClr val="accent1">
              <a:lumMod val="75000"/>
            </a:schemeClr>
          </a:solidFill>
          <a:ln w="12700" cap="sq">
            <a:noFill/>
            <a:miter/>
          </a:ln>
          <a:effectLst>
            <a:outerShdw blurRad="50800" dist="38100" dir="5400000" algn="t" rotWithShape="0">
              <a:schemeClr val="accent1">
                <a:lumMod val="50000"/>
                <a:alpha val="20000"/>
              </a:schemeClr>
            </a:outerShdw>
          </a:effectLst>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a:off x="5134344" y="4533444"/>
            <a:ext cx="496560" cy="496560"/>
          </a:xfrm>
          <a:prstGeom prst="ellipse">
            <a:avLst/>
          </a:prstGeom>
          <a:solidFill>
            <a:schemeClr val="bg1"/>
          </a:solidFill>
          <a:ln w="12700" cap="sq">
            <a:noFill/>
            <a:miter/>
          </a:ln>
          <a:effectLst>
            <a:outerShdw blurRad="50800" dist="38100" dir="5400000" algn="t" rotWithShape="0">
              <a:schemeClr val="accent1">
                <a:lumMod val="50000"/>
                <a:alpha val="20000"/>
              </a:schemeClr>
            </a:outerShdw>
          </a:effectLst>
        </p:spPr>
        <p:txBody>
          <a:bodyPr vert="horz" wrap="square" lIns="91440" tIns="45720" rIns="91440" bIns="45720" rtlCol="0" anchor="ctr"/>
          <a:lstStyle/>
          <a:p>
            <a:pPr algn="ctr">
              <a:lnSpc>
                <a:spcPct val="110000"/>
              </a:lnSpc>
            </a:pPr>
            <a:endParaRPr kumimoji="1" lang="zh-CN" altLang="en-US"/>
          </a:p>
        </p:txBody>
      </p:sp>
      <p:sp>
        <p:nvSpPr>
          <p:cNvPr id="6" name="标题 1"/>
          <p:cNvSpPr txBox="1"/>
          <p:nvPr/>
        </p:nvSpPr>
        <p:spPr>
          <a:xfrm flipH="1" flipV="1">
            <a:off x="5257511" y="4672190"/>
            <a:ext cx="250226" cy="219069"/>
          </a:xfrm>
          <a:custGeom>
            <a:avLst/>
            <a:gdLst>
              <a:gd name="connsiteX0" fmla="*/ 411293 w 822401"/>
              <a:gd name="connsiteY0" fmla="*/ 234366 h 720000"/>
              <a:gd name="connsiteX1" fmla="*/ 536928 w 822401"/>
              <a:gd name="connsiteY1" fmla="*/ 360000 h 720000"/>
              <a:gd name="connsiteX2" fmla="*/ 411293 w 822401"/>
              <a:gd name="connsiteY2" fmla="*/ 485635 h 720000"/>
              <a:gd name="connsiteX3" fmla="*/ 285659 w 822401"/>
              <a:gd name="connsiteY3" fmla="*/ 360000 h 720000"/>
              <a:gd name="connsiteX4" fmla="*/ 411293 w 822401"/>
              <a:gd name="connsiteY4" fmla="*/ 234366 h 720000"/>
              <a:gd name="connsiteX5" fmla="*/ 411293 w 822401"/>
              <a:gd name="connsiteY5" fmla="*/ 178938 h 720000"/>
              <a:gd name="connsiteX6" fmla="*/ 230231 w 822401"/>
              <a:gd name="connsiteY6" fmla="*/ 360000 h 720000"/>
              <a:gd name="connsiteX7" fmla="*/ 411293 w 822401"/>
              <a:gd name="connsiteY7" fmla="*/ 541063 h 720000"/>
              <a:gd name="connsiteX8" fmla="*/ 592355 w 822401"/>
              <a:gd name="connsiteY8" fmla="*/ 360000 h 720000"/>
              <a:gd name="connsiteX9" fmla="*/ 411293 w 822401"/>
              <a:gd name="connsiteY9" fmla="*/ 178938 h 720000"/>
              <a:gd name="connsiteX10" fmla="*/ 219884 w 822401"/>
              <a:gd name="connsiteY10" fmla="*/ 0 h 720000"/>
              <a:gd name="connsiteX11" fmla="*/ 602517 w 822401"/>
              <a:gd name="connsiteY11" fmla="*/ 0 h 720000"/>
              <a:gd name="connsiteX12" fmla="*/ 627275 w 822401"/>
              <a:gd name="connsiteY12" fmla="*/ 14319 h 720000"/>
              <a:gd name="connsiteX13" fmla="*/ 818591 w 822401"/>
              <a:gd name="connsiteY13" fmla="*/ 345682 h 720000"/>
              <a:gd name="connsiteX14" fmla="*/ 818591 w 822401"/>
              <a:gd name="connsiteY14" fmla="*/ 374319 h 720000"/>
              <a:gd name="connsiteX15" fmla="*/ 627367 w 822401"/>
              <a:gd name="connsiteY15" fmla="*/ 705682 h 720000"/>
              <a:gd name="connsiteX16" fmla="*/ 602609 w 822401"/>
              <a:gd name="connsiteY16" fmla="*/ 720000 h 720000"/>
              <a:gd name="connsiteX17" fmla="*/ 219977 w 822401"/>
              <a:gd name="connsiteY17" fmla="*/ 720000 h 720000"/>
              <a:gd name="connsiteX18" fmla="*/ 195219 w 822401"/>
              <a:gd name="connsiteY18" fmla="*/ 705682 h 720000"/>
              <a:gd name="connsiteX19" fmla="*/ 3811 w 822401"/>
              <a:gd name="connsiteY19" fmla="*/ 374319 h 720000"/>
              <a:gd name="connsiteX20" fmla="*/ 3811 w 822401"/>
              <a:gd name="connsiteY20" fmla="*/ 345682 h 720000"/>
              <a:gd name="connsiteX21" fmla="*/ 195127 w 822401"/>
              <a:gd name="connsiteY21" fmla="*/ 14319 h 720000"/>
              <a:gd name="connsiteX22" fmla="*/ 219884 w 822401"/>
              <a:gd name="connsiteY22" fmla="*/ 0 h 720000"/>
            </a:gdLst>
            <a:ahLst/>
            <a:cxnLst/>
            <a:rect l="l" t="t" r="r" b="b"/>
            <a:pathLst>
              <a:path w="822401" h="720000">
                <a:moveTo>
                  <a:pt x="411293" y="234366"/>
                </a:moveTo>
                <a:cubicBezTo>
                  <a:pt x="480577" y="234366"/>
                  <a:pt x="536928" y="290716"/>
                  <a:pt x="536928" y="360000"/>
                </a:cubicBezTo>
                <a:cubicBezTo>
                  <a:pt x="536928" y="429284"/>
                  <a:pt x="480577" y="485635"/>
                  <a:pt x="411293" y="485635"/>
                </a:cubicBezTo>
                <a:cubicBezTo>
                  <a:pt x="342009" y="485635"/>
                  <a:pt x="285659" y="429284"/>
                  <a:pt x="285659" y="360000"/>
                </a:cubicBezTo>
                <a:cubicBezTo>
                  <a:pt x="285659" y="290716"/>
                  <a:pt x="342009" y="234366"/>
                  <a:pt x="411293" y="234366"/>
                </a:cubicBezTo>
                <a:close/>
                <a:moveTo>
                  <a:pt x="411293" y="178938"/>
                </a:moveTo>
                <a:cubicBezTo>
                  <a:pt x="311432" y="178938"/>
                  <a:pt x="230231" y="260139"/>
                  <a:pt x="230231" y="360000"/>
                </a:cubicBezTo>
                <a:cubicBezTo>
                  <a:pt x="230231" y="459862"/>
                  <a:pt x="311432" y="541063"/>
                  <a:pt x="411293" y="541063"/>
                </a:cubicBezTo>
                <a:cubicBezTo>
                  <a:pt x="511154" y="541063"/>
                  <a:pt x="592355" y="459862"/>
                  <a:pt x="592355" y="360000"/>
                </a:cubicBezTo>
                <a:cubicBezTo>
                  <a:pt x="592355" y="260139"/>
                  <a:pt x="511154" y="178938"/>
                  <a:pt x="411293" y="178938"/>
                </a:cubicBezTo>
                <a:close/>
                <a:moveTo>
                  <a:pt x="219884" y="0"/>
                </a:moveTo>
                <a:lnTo>
                  <a:pt x="602517" y="0"/>
                </a:lnTo>
                <a:cubicBezTo>
                  <a:pt x="612679" y="0"/>
                  <a:pt x="622194" y="5451"/>
                  <a:pt x="627275" y="14319"/>
                </a:cubicBezTo>
                <a:lnTo>
                  <a:pt x="818591" y="345682"/>
                </a:lnTo>
                <a:cubicBezTo>
                  <a:pt x="823672" y="354550"/>
                  <a:pt x="823672" y="365451"/>
                  <a:pt x="818591" y="374319"/>
                </a:cubicBezTo>
                <a:lnTo>
                  <a:pt x="627367" y="705682"/>
                </a:lnTo>
                <a:cubicBezTo>
                  <a:pt x="622286" y="714550"/>
                  <a:pt x="612771" y="720000"/>
                  <a:pt x="602609" y="720000"/>
                </a:cubicBezTo>
                <a:lnTo>
                  <a:pt x="219977" y="720000"/>
                </a:lnTo>
                <a:cubicBezTo>
                  <a:pt x="209815" y="720000"/>
                  <a:pt x="200300" y="714550"/>
                  <a:pt x="195219" y="705682"/>
                </a:cubicBezTo>
                <a:lnTo>
                  <a:pt x="3811" y="374319"/>
                </a:lnTo>
                <a:cubicBezTo>
                  <a:pt x="-1270" y="365543"/>
                  <a:pt x="-1270" y="354550"/>
                  <a:pt x="3811" y="345682"/>
                </a:cubicBezTo>
                <a:lnTo>
                  <a:pt x="195127" y="14319"/>
                </a:lnTo>
                <a:cubicBezTo>
                  <a:pt x="200208" y="5451"/>
                  <a:pt x="209723" y="0"/>
                  <a:pt x="219884" y="0"/>
                </a:cubicBezTo>
                <a:close/>
              </a:path>
            </a:pathLst>
          </a:custGeom>
          <a:solidFill>
            <a:schemeClr val="accent1"/>
          </a:solidFill>
          <a:ln w="1860" cap="flat">
            <a:noFill/>
            <a:miter/>
          </a:ln>
        </p:spPr>
        <p:txBody>
          <a:bodyPr vert="horz" wrap="square" lIns="91440" tIns="45720" rIns="91440" bIns="45720" rtlCol="0" anchor="ctr"/>
          <a:lstStyle/>
          <a:p>
            <a:pPr algn="l">
              <a:lnSpc>
                <a:spcPct val="110000"/>
              </a:lnSpc>
            </a:pPr>
            <a:endParaRPr kumimoji="1" lang="zh-CN" altLang="en-US"/>
          </a:p>
        </p:txBody>
      </p:sp>
      <p:sp>
        <p:nvSpPr>
          <p:cNvPr id="7" name="标题 1"/>
          <p:cNvSpPr txBox="1"/>
          <p:nvPr/>
        </p:nvSpPr>
        <p:spPr>
          <a:xfrm>
            <a:off x="10495280" y="5719984"/>
            <a:ext cx="121920" cy="121920"/>
          </a:xfrm>
          <a:prstGeom prst="ellipse">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8" name="标题 1"/>
          <p:cNvSpPr txBox="1"/>
          <p:nvPr/>
        </p:nvSpPr>
        <p:spPr>
          <a:xfrm>
            <a:off x="10728960" y="5719984"/>
            <a:ext cx="121920" cy="121920"/>
          </a:xfrm>
          <a:prstGeom prst="ellipse">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9" name="标题 1"/>
          <p:cNvSpPr txBox="1"/>
          <p:nvPr/>
        </p:nvSpPr>
        <p:spPr>
          <a:xfrm>
            <a:off x="10962640" y="5719984"/>
            <a:ext cx="121920" cy="121920"/>
          </a:xfrm>
          <a:prstGeom prst="ellipse">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0" name="标题 1"/>
          <p:cNvSpPr txBox="1"/>
          <p:nvPr/>
        </p:nvSpPr>
        <p:spPr>
          <a:xfrm>
            <a:off x="5191760" y="5719984"/>
            <a:ext cx="121920" cy="121920"/>
          </a:xfrm>
          <a:prstGeom prst="ellipse">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1" name="标题 1"/>
          <p:cNvSpPr txBox="1"/>
          <p:nvPr/>
        </p:nvSpPr>
        <p:spPr>
          <a:xfrm>
            <a:off x="5425440" y="5719984"/>
            <a:ext cx="121920" cy="121920"/>
          </a:xfrm>
          <a:prstGeom prst="ellipse">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2" name="标题 1"/>
          <p:cNvSpPr txBox="1"/>
          <p:nvPr/>
        </p:nvSpPr>
        <p:spPr>
          <a:xfrm>
            <a:off x="5659120" y="5719984"/>
            <a:ext cx="121920" cy="121920"/>
          </a:xfrm>
          <a:prstGeom prst="ellipse">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3" name="标题 1"/>
          <p:cNvSpPr txBox="1"/>
          <p:nvPr/>
        </p:nvSpPr>
        <p:spPr>
          <a:xfrm rot="10800000">
            <a:off x="4988689" y="2857823"/>
            <a:ext cx="6261903" cy="1858123"/>
          </a:xfrm>
          <a:custGeom>
            <a:avLst/>
            <a:gdLst>
              <a:gd name="connsiteX0" fmla="*/ 6103220 w 6261903"/>
              <a:gd name="connsiteY0" fmla="*/ 1858123 h 1858123"/>
              <a:gd name="connsiteX1" fmla="*/ 158683 w 6261903"/>
              <a:gd name="connsiteY1" fmla="*/ 1858123 h 1858123"/>
              <a:gd name="connsiteX2" fmla="*/ 0 w 6261903"/>
              <a:gd name="connsiteY2" fmla="*/ 1699440 h 1858123"/>
              <a:gd name="connsiteX3" fmla="*/ 0 w 6261903"/>
              <a:gd name="connsiteY3" fmla="*/ 455124 h 1858123"/>
              <a:gd name="connsiteX4" fmla="*/ 158683 w 6261903"/>
              <a:gd name="connsiteY4" fmla="*/ 296441 h 1858123"/>
              <a:gd name="connsiteX5" fmla="*/ 1100152 w 6261903"/>
              <a:gd name="connsiteY5" fmla="*/ 296441 h 1858123"/>
              <a:gd name="connsiteX6" fmla="*/ 1646499 w 6261903"/>
              <a:gd name="connsiteY6" fmla="*/ 0 h 1858123"/>
              <a:gd name="connsiteX7" fmla="*/ 2192846 w 6261903"/>
              <a:gd name="connsiteY7" fmla="*/ 296441 h 1858123"/>
              <a:gd name="connsiteX8" fmla="*/ 6103220 w 6261903"/>
              <a:gd name="connsiteY8" fmla="*/ 296441 h 1858123"/>
              <a:gd name="connsiteX9" fmla="*/ 6261903 w 6261903"/>
              <a:gd name="connsiteY9" fmla="*/ 455124 h 1858123"/>
              <a:gd name="connsiteX10" fmla="*/ 6261903 w 6261903"/>
              <a:gd name="connsiteY10" fmla="*/ 1699440 h 1858123"/>
              <a:gd name="connsiteX11" fmla="*/ 6103220 w 6261903"/>
              <a:gd name="connsiteY11" fmla="*/ 1858123 h 1858123"/>
            </a:gdLst>
            <a:ahLst/>
            <a:cxnLst/>
            <a:rect l="l" t="t" r="r" b="b"/>
            <a:pathLst>
              <a:path w="6261903" h="1858123">
                <a:moveTo>
                  <a:pt x="6103220" y="1858123"/>
                </a:moveTo>
                <a:lnTo>
                  <a:pt x="158683" y="1858123"/>
                </a:lnTo>
                <a:cubicBezTo>
                  <a:pt x="71045" y="1858123"/>
                  <a:pt x="0" y="1787078"/>
                  <a:pt x="0" y="1699440"/>
                </a:cubicBezTo>
                <a:lnTo>
                  <a:pt x="0" y="455124"/>
                </a:lnTo>
                <a:cubicBezTo>
                  <a:pt x="0" y="367486"/>
                  <a:pt x="71045" y="296441"/>
                  <a:pt x="158683" y="296441"/>
                </a:cubicBezTo>
                <a:lnTo>
                  <a:pt x="1100152" y="296441"/>
                </a:lnTo>
                <a:lnTo>
                  <a:pt x="1646499" y="0"/>
                </a:lnTo>
                <a:lnTo>
                  <a:pt x="2192846" y="296441"/>
                </a:lnTo>
                <a:lnTo>
                  <a:pt x="6103220" y="296441"/>
                </a:lnTo>
                <a:cubicBezTo>
                  <a:pt x="6190858" y="296441"/>
                  <a:pt x="6261903" y="367486"/>
                  <a:pt x="6261903" y="455124"/>
                </a:cubicBezTo>
                <a:lnTo>
                  <a:pt x="6261903" y="1699440"/>
                </a:lnTo>
                <a:cubicBezTo>
                  <a:pt x="6261903" y="1787078"/>
                  <a:pt x="6190858" y="1858123"/>
                  <a:pt x="6103220" y="1858123"/>
                </a:cubicBezTo>
                <a:close/>
              </a:path>
            </a:pathLst>
          </a:custGeom>
          <a:solidFill>
            <a:schemeClr val="accent1">
              <a:lumMod val="60000"/>
              <a:lumOff val="40000"/>
            </a:schemeClr>
          </a:solidFill>
          <a:ln w="12700" cap="sq">
            <a:noFill/>
            <a:miter/>
          </a:ln>
          <a:effectLst>
            <a:outerShdw blurRad="50800" dist="38100" dir="5400000" algn="t" rotWithShape="0">
              <a:schemeClr val="accent1">
                <a:lumMod val="50000"/>
                <a:alpha val="20000"/>
              </a:schemeClr>
            </a:outerShdw>
          </a:effectLst>
        </p:spPr>
        <p:txBody>
          <a:bodyPr vert="horz" wrap="square" lIns="91440" tIns="45720" rIns="91440" bIns="45720" rtlCol="0" anchor="ctr"/>
          <a:lstStyle/>
          <a:p>
            <a:pPr algn="ctr">
              <a:lnSpc>
                <a:spcPct val="110000"/>
              </a:lnSpc>
            </a:pPr>
            <a:endParaRPr kumimoji="1" lang="zh-CN" altLang="en-US"/>
          </a:p>
        </p:txBody>
      </p:sp>
      <p:sp>
        <p:nvSpPr>
          <p:cNvPr id="14" name="标题 1"/>
          <p:cNvSpPr txBox="1"/>
          <p:nvPr/>
        </p:nvSpPr>
        <p:spPr>
          <a:xfrm>
            <a:off x="5134344" y="2978964"/>
            <a:ext cx="496560" cy="496560"/>
          </a:xfrm>
          <a:prstGeom prst="ellipse">
            <a:avLst/>
          </a:prstGeom>
          <a:solidFill>
            <a:schemeClr val="bg1"/>
          </a:solidFill>
          <a:ln w="12700" cap="sq">
            <a:noFill/>
            <a:miter/>
          </a:ln>
          <a:effectLst>
            <a:outerShdw blurRad="50800" dist="38100" dir="5400000" algn="t" rotWithShape="0">
              <a:schemeClr val="accent1">
                <a:lumMod val="50000"/>
                <a:alpha val="20000"/>
              </a:schemeClr>
            </a:outerShdw>
          </a:effectLst>
        </p:spPr>
        <p:txBody>
          <a:bodyPr vert="horz" wrap="square" lIns="91440" tIns="45720" rIns="91440" bIns="45720" rtlCol="0" anchor="ctr"/>
          <a:lstStyle/>
          <a:p>
            <a:pPr algn="ctr">
              <a:lnSpc>
                <a:spcPct val="110000"/>
              </a:lnSpc>
            </a:pPr>
            <a:endParaRPr kumimoji="1" lang="zh-CN" altLang="en-US"/>
          </a:p>
        </p:txBody>
      </p:sp>
      <p:sp>
        <p:nvSpPr>
          <p:cNvPr id="15" name="标题 1"/>
          <p:cNvSpPr txBox="1"/>
          <p:nvPr/>
        </p:nvSpPr>
        <p:spPr>
          <a:xfrm flipH="1" flipV="1">
            <a:off x="5257511" y="3117710"/>
            <a:ext cx="250226" cy="219069"/>
          </a:xfrm>
          <a:custGeom>
            <a:avLst/>
            <a:gdLst>
              <a:gd name="connsiteX0" fmla="*/ 411293 w 822401"/>
              <a:gd name="connsiteY0" fmla="*/ 234366 h 720000"/>
              <a:gd name="connsiteX1" fmla="*/ 536928 w 822401"/>
              <a:gd name="connsiteY1" fmla="*/ 360000 h 720000"/>
              <a:gd name="connsiteX2" fmla="*/ 411293 w 822401"/>
              <a:gd name="connsiteY2" fmla="*/ 485635 h 720000"/>
              <a:gd name="connsiteX3" fmla="*/ 285659 w 822401"/>
              <a:gd name="connsiteY3" fmla="*/ 360000 h 720000"/>
              <a:gd name="connsiteX4" fmla="*/ 411293 w 822401"/>
              <a:gd name="connsiteY4" fmla="*/ 234366 h 720000"/>
              <a:gd name="connsiteX5" fmla="*/ 411293 w 822401"/>
              <a:gd name="connsiteY5" fmla="*/ 178938 h 720000"/>
              <a:gd name="connsiteX6" fmla="*/ 230231 w 822401"/>
              <a:gd name="connsiteY6" fmla="*/ 360000 h 720000"/>
              <a:gd name="connsiteX7" fmla="*/ 411293 w 822401"/>
              <a:gd name="connsiteY7" fmla="*/ 541063 h 720000"/>
              <a:gd name="connsiteX8" fmla="*/ 592355 w 822401"/>
              <a:gd name="connsiteY8" fmla="*/ 360000 h 720000"/>
              <a:gd name="connsiteX9" fmla="*/ 411293 w 822401"/>
              <a:gd name="connsiteY9" fmla="*/ 178938 h 720000"/>
              <a:gd name="connsiteX10" fmla="*/ 219884 w 822401"/>
              <a:gd name="connsiteY10" fmla="*/ 0 h 720000"/>
              <a:gd name="connsiteX11" fmla="*/ 602517 w 822401"/>
              <a:gd name="connsiteY11" fmla="*/ 0 h 720000"/>
              <a:gd name="connsiteX12" fmla="*/ 627275 w 822401"/>
              <a:gd name="connsiteY12" fmla="*/ 14319 h 720000"/>
              <a:gd name="connsiteX13" fmla="*/ 818591 w 822401"/>
              <a:gd name="connsiteY13" fmla="*/ 345682 h 720000"/>
              <a:gd name="connsiteX14" fmla="*/ 818591 w 822401"/>
              <a:gd name="connsiteY14" fmla="*/ 374319 h 720000"/>
              <a:gd name="connsiteX15" fmla="*/ 627367 w 822401"/>
              <a:gd name="connsiteY15" fmla="*/ 705682 h 720000"/>
              <a:gd name="connsiteX16" fmla="*/ 602609 w 822401"/>
              <a:gd name="connsiteY16" fmla="*/ 720000 h 720000"/>
              <a:gd name="connsiteX17" fmla="*/ 219977 w 822401"/>
              <a:gd name="connsiteY17" fmla="*/ 720000 h 720000"/>
              <a:gd name="connsiteX18" fmla="*/ 195219 w 822401"/>
              <a:gd name="connsiteY18" fmla="*/ 705682 h 720000"/>
              <a:gd name="connsiteX19" fmla="*/ 3811 w 822401"/>
              <a:gd name="connsiteY19" fmla="*/ 374319 h 720000"/>
              <a:gd name="connsiteX20" fmla="*/ 3811 w 822401"/>
              <a:gd name="connsiteY20" fmla="*/ 345682 h 720000"/>
              <a:gd name="connsiteX21" fmla="*/ 195127 w 822401"/>
              <a:gd name="connsiteY21" fmla="*/ 14319 h 720000"/>
              <a:gd name="connsiteX22" fmla="*/ 219884 w 822401"/>
              <a:gd name="connsiteY22" fmla="*/ 0 h 720000"/>
            </a:gdLst>
            <a:ahLst/>
            <a:cxnLst/>
            <a:rect l="l" t="t" r="r" b="b"/>
            <a:pathLst>
              <a:path w="822401" h="720000">
                <a:moveTo>
                  <a:pt x="411293" y="234366"/>
                </a:moveTo>
                <a:cubicBezTo>
                  <a:pt x="480577" y="234366"/>
                  <a:pt x="536928" y="290716"/>
                  <a:pt x="536928" y="360000"/>
                </a:cubicBezTo>
                <a:cubicBezTo>
                  <a:pt x="536928" y="429284"/>
                  <a:pt x="480577" y="485635"/>
                  <a:pt x="411293" y="485635"/>
                </a:cubicBezTo>
                <a:cubicBezTo>
                  <a:pt x="342009" y="485635"/>
                  <a:pt x="285659" y="429284"/>
                  <a:pt x="285659" y="360000"/>
                </a:cubicBezTo>
                <a:cubicBezTo>
                  <a:pt x="285659" y="290716"/>
                  <a:pt x="342009" y="234366"/>
                  <a:pt x="411293" y="234366"/>
                </a:cubicBezTo>
                <a:close/>
                <a:moveTo>
                  <a:pt x="411293" y="178938"/>
                </a:moveTo>
                <a:cubicBezTo>
                  <a:pt x="311432" y="178938"/>
                  <a:pt x="230231" y="260139"/>
                  <a:pt x="230231" y="360000"/>
                </a:cubicBezTo>
                <a:cubicBezTo>
                  <a:pt x="230231" y="459862"/>
                  <a:pt x="311432" y="541063"/>
                  <a:pt x="411293" y="541063"/>
                </a:cubicBezTo>
                <a:cubicBezTo>
                  <a:pt x="511154" y="541063"/>
                  <a:pt x="592355" y="459862"/>
                  <a:pt x="592355" y="360000"/>
                </a:cubicBezTo>
                <a:cubicBezTo>
                  <a:pt x="592355" y="260139"/>
                  <a:pt x="511154" y="178938"/>
                  <a:pt x="411293" y="178938"/>
                </a:cubicBezTo>
                <a:close/>
                <a:moveTo>
                  <a:pt x="219884" y="0"/>
                </a:moveTo>
                <a:lnTo>
                  <a:pt x="602517" y="0"/>
                </a:lnTo>
                <a:cubicBezTo>
                  <a:pt x="612679" y="0"/>
                  <a:pt x="622194" y="5451"/>
                  <a:pt x="627275" y="14319"/>
                </a:cubicBezTo>
                <a:lnTo>
                  <a:pt x="818591" y="345682"/>
                </a:lnTo>
                <a:cubicBezTo>
                  <a:pt x="823672" y="354550"/>
                  <a:pt x="823672" y="365451"/>
                  <a:pt x="818591" y="374319"/>
                </a:cubicBezTo>
                <a:lnTo>
                  <a:pt x="627367" y="705682"/>
                </a:lnTo>
                <a:cubicBezTo>
                  <a:pt x="622286" y="714550"/>
                  <a:pt x="612771" y="720000"/>
                  <a:pt x="602609" y="720000"/>
                </a:cubicBezTo>
                <a:lnTo>
                  <a:pt x="219977" y="720000"/>
                </a:lnTo>
                <a:cubicBezTo>
                  <a:pt x="209815" y="720000"/>
                  <a:pt x="200300" y="714550"/>
                  <a:pt x="195219" y="705682"/>
                </a:cubicBezTo>
                <a:lnTo>
                  <a:pt x="3811" y="374319"/>
                </a:lnTo>
                <a:cubicBezTo>
                  <a:pt x="-1270" y="365543"/>
                  <a:pt x="-1270" y="354550"/>
                  <a:pt x="3811" y="345682"/>
                </a:cubicBezTo>
                <a:lnTo>
                  <a:pt x="195127" y="14319"/>
                </a:lnTo>
                <a:cubicBezTo>
                  <a:pt x="200208" y="5451"/>
                  <a:pt x="209723" y="0"/>
                  <a:pt x="219884" y="0"/>
                </a:cubicBezTo>
                <a:close/>
              </a:path>
            </a:pathLst>
          </a:custGeom>
          <a:solidFill>
            <a:schemeClr val="accent1"/>
          </a:solidFill>
          <a:ln w="1860" cap="flat">
            <a:noFill/>
            <a:miter/>
          </a:ln>
        </p:spPr>
        <p:txBody>
          <a:bodyPr vert="horz" wrap="square" lIns="91440" tIns="45720" rIns="91440" bIns="45720" rtlCol="0" anchor="ctr"/>
          <a:lstStyle/>
          <a:p>
            <a:pPr algn="l">
              <a:lnSpc>
                <a:spcPct val="110000"/>
              </a:lnSpc>
            </a:pPr>
            <a:endParaRPr kumimoji="1" lang="zh-CN" altLang="en-US"/>
          </a:p>
        </p:txBody>
      </p:sp>
      <p:sp>
        <p:nvSpPr>
          <p:cNvPr id="16" name="标题 1"/>
          <p:cNvSpPr txBox="1"/>
          <p:nvPr/>
        </p:nvSpPr>
        <p:spPr>
          <a:xfrm>
            <a:off x="10495280" y="4165504"/>
            <a:ext cx="121920" cy="121920"/>
          </a:xfrm>
          <a:prstGeom prst="ellipse">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7" name="标题 1"/>
          <p:cNvSpPr txBox="1"/>
          <p:nvPr/>
        </p:nvSpPr>
        <p:spPr>
          <a:xfrm>
            <a:off x="10728960" y="4165504"/>
            <a:ext cx="121920" cy="121920"/>
          </a:xfrm>
          <a:prstGeom prst="ellipse">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8" name="标题 1"/>
          <p:cNvSpPr txBox="1"/>
          <p:nvPr/>
        </p:nvSpPr>
        <p:spPr>
          <a:xfrm>
            <a:off x="10962640" y="4165504"/>
            <a:ext cx="121920" cy="121920"/>
          </a:xfrm>
          <a:prstGeom prst="ellipse">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9" name="标题 1"/>
          <p:cNvSpPr txBox="1"/>
          <p:nvPr/>
        </p:nvSpPr>
        <p:spPr>
          <a:xfrm>
            <a:off x="5191760" y="4165504"/>
            <a:ext cx="121920" cy="121920"/>
          </a:xfrm>
          <a:prstGeom prst="ellipse">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0" name="标题 1"/>
          <p:cNvSpPr txBox="1"/>
          <p:nvPr/>
        </p:nvSpPr>
        <p:spPr>
          <a:xfrm>
            <a:off x="5425440" y="4165504"/>
            <a:ext cx="121920" cy="121920"/>
          </a:xfrm>
          <a:prstGeom prst="ellipse">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1" name="标题 1"/>
          <p:cNvSpPr txBox="1"/>
          <p:nvPr/>
        </p:nvSpPr>
        <p:spPr>
          <a:xfrm>
            <a:off x="5659120" y="4165504"/>
            <a:ext cx="121920" cy="121920"/>
          </a:xfrm>
          <a:prstGeom prst="ellipse">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2" name="标题 1"/>
          <p:cNvSpPr txBox="1"/>
          <p:nvPr/>
        </p:nvSpPr>
        <p:spPr>
          <a:xfrm rot="10800000">
            <a:off x="4988689" y="1309645"/>
            <a:ext cx="6261903" cy="1858123"/>
          </a:xfrm>
          <a:custGeom>
            <a:avLst/>
            <a:gdLst>
              <a:gd name="connsiteX0" fmla="*/ 6103220 w 6261903"/>
              <a:gd name="connsiteY0" fmla="*/ 1858123 h 1858123"/>
              <a:gd name="connsiteX1" fmla="*/ 158683 w 6261903"/>
              <a:gd name="connsiteY1" fmla="*/ 1858123 h 1858123"/>
              <a:gd name="connsiteX2" fmla="*/ 0 w 6261903"/>
              <a:gd name="connsiteY2" fmla="*/ 1699440 h 1858123"/>
              <a:gd name="connsiteX3" fmla="*/ 0 w 6261903"/>
              <a:gd name="connsiteY3" fmla="*/ 455124 h 1858123"/>
              <a:gd name="connsiteX4" fmla="*/ 158683 w 6261903"/>
              <a:gd name="connsiteY4" fmla="*/ 296441 h 1858123"/>
              <a:gd name="connsiteX5" fmla="*/ 1100152 w 6261903"/>
              <a:gd name="connsiteY5" fmla="*/ 296441 h 1858123"/>
              <a:gd name="connsiteX6" fmla="*/ 1646499 w 6261903"/>
              <a:gd name="connsiteY6" fmla="*/ 0 h 1858123"/>
              <a:gd name="connsiteX7" fmla="*/ 2192846 w 6261903"/>
              <a:gd name="connsiteY7" fmla="*/ 296441 h 1858123"/>
              <a:gd name="connsiteX8" fmla="*/ 6103220 w 6261903"/>
              <a:gd name="connsiteY8" fmla="*/ 296441 h 1858123"/>
              <a:gd name="connsiteX9" fmla="*/ 6261903 w 6261903"/>
              <a:gd name="connsiteY9" fmla="*/ 455124 h 1858123"/>
              <a:gd name="connsiteX10" fmla="*/ 6261903 w 6261903"/>
              <a:gd name="connsiteY10" fmla="*/ 1699440 h 1858123"/>
              <a:gd name="connsiteX11" fmla="*/ 6103220 w 6261903"/>
              <a:gd name="connsiteY11" fmla="*/ 1858123 h 1858123"/>
            </a:gdLst>
            <a:ahLst/>
            <a:cxnLst/>
            <a:rect l="l" t="t" r="r" b="b"/>
            <a:pathLst>
              <a:path w="6261903" h="1858123">
                <a:moveTo>
                  <a:pt x="6103220" y="1858123"/>
                </a:moveTo>
                <a:lnTo>
                  <a:pt x="158683" y="1858123"/>
                </a:lnTo>
                <a:cubicBezTo>
                  <a:pt x="71045" y="1858123"/>
                  <a:pt x="0" y="1787078"/>
                  <a:pt x="0" y="1699440"/>
                </a:cubicBezTo>
                <a:lnTo>
                  <a:pt x="0" y="455124"/>
                </a:lnTo>
                <a:cubicBezTo>
                  <a:pt x="0" y="367486"/>
                  <a:pt x="71045" y="296441"/>
                  <a:pt x="158683" y="296441"/>
                </a:cubicBezTo>
                <a:lnTo>
                  <a:pt x="1100152" y="296441"/>
                </a:lnTo>
                <a:lnTo>
                  <a:pt x="1646499" y="0"/>
                </a:lnTo>
                <a:lnTo>
                  <a:pt x="2192846" y="296441"/>
                </a:lnTo>
                <a:lnTo>
                  <a:pt x="6103220" y="296441"/>
                </a:lnTo>
                <a:cubicBezTo>
                  <a:pt x="6190858" y="296441"/>
                  <a:pt x="6261903" y="367486"/>
                  <a:pt x="6261903" y="455124"/>
                </a:cubicBezTo>
                <a:lnTo>
                  <a:pt x="6261903" y="1699440"/>
                </a:lnTo>
                <a:cubicBezTo>
                  <a:pt x="6261903" y="1787078"/>
                  <a:pt x="6190858" y="1858123"/>
                  <a:pt x="6103220" y="1858123"/>
                </a:cubicBezTo>
                <a:close/>
              </a:path>
            </a:pathLst>
          </a:custGeom>
          <a:solidFill>
            <a:schemeClr val="accent1">
              <a:lumMod val="20000"/>
              <a:lumOff val="80000"/>
            </a:schemeClr>
          </a:solidFill>
          <a:ln w="12700" cap="sq">
            <a:noFill/>
            <a:miter/>
          </a:ln>
          <a:effectLst>
            <a:outerShdw blurRad="50800" dist="38100" dir="5400000" algn="t" rotWithShape="0">
              <a:schemeClr val="accent1">
                <a:lumMod val="50000"/>
                <a:alpha val="20000"/>
              </a:schemeClr>
            </a:outerShdw>
          </a:effectLst>
        </p:spPr>
        <p:txBody>
          <a:bodyPr vert="horz" wrap="square" lIns="91440" tIns="45720" rIns="91440" bIns="45720" rtlCol="0" anchor="ctr"/>
          <a:lstStyle/>
          <a:p>
            <a:pPr algn="ctr">
              <a:lnSpc>
                <a:spcPct val="110000"/>
              </a:lnSpc>
            </a:pPr>
            <a:endParaRPr kumimoji="1" lang="zh-CN" altLang="en-US"/>
          </a:p>
        </p:txBody>
      </p:sp>
      <p:sp>
        <p:nvSpPr>
          <p:cNvPr id="23" name="标题 1"/>
          <p:cNvSpPr txBox="1"/>
          <p:nvPr/>
        </p:nvSpPr>
        <p:spPr>
          <a:xfrm>
            <a:off x="5134344" y="1430786"/>
            <a:ext cx="496560" cy="496560"/>
          </a:xfrm>
          <a:prstGeom prst="ellipse">
            <a:avLst/>
          </a:prstGeom>
          <a:gradFill>
            <a:gsLst>
              <a:gs pos="0">
                <a:schemeClr val="accent1"/>
              </a:gs>
              <a:gs pos="100000">
                <a:schemeClr val="accent1">
                  <a:lumMod val="75000"/>
                </a:schemeClr>
              </a:gs>
            </a:gsLst>
            <a:lin ang="0" scaled="0"/>
          </a:gradFill>
          <a:ln w="12700" cap="sq">
            <a:noFill/>
            <a:miter/>
          </a:ln>
          <a:effectLst>
            <a:outerShdw blurRad="50800" dist="38100" dir="5400000" algn="t" rotWithShape="0">
              <a:schemeClr val="accent1">
                <a:lumMod val="50000"/>
                <a:alpha val="20000"/>
              </a:schemeClr>
            </a:outerShdw>
          </a:effectLst>
        </p:spPr>
        <p:txBody>
          <a:bodyPr vert="horz" wrap="square" lIns="91440" tIns="45720" rIns="91440" bIns="45720" rtlCol="0" anchor="ctr"/>
          <a:lstStyle/>
          <a:p>
            <a:pPr algn="ctr">
              <a:lnSpc>
                <a:spcPct val="110000"/>
              </a:lnSpc>
            </a:pPr>
            <a:endParaRPr kumimoji="1" lang="zh-CN" altLang="en-US"/>
          </a:p>
        </p:txBody>
      </p:sp>
      <p:sp>
        <p:nvSpPr>
          <p:cNvPr id="24" name="标题 1"/>
          <p:cNvSpPr txBox="1"/>
          <p:nvPr/>
        </p:nvSpPr>
        <p:spPr>
          <a:xfrm flipH="1" flipV="1">
            <a:off x="5257511" y="1557989"/>
            <a:ext cx="250226" cy="242154"/>
          </a:xfrm>
          <a:custGeom>
            <a:avLst/>
            <a:gdLst>
              <a:gd name="connsiteX0" fmla="*/ 311954 w 744004"/>
              <a:gd name="connsiteY0" fmla="*/ 337123 h 720001"/>
              <a:gd name="connsiteX1" fmla="*/ 168770 w 744004"/>
              <a:gd name="connsiteY1" fmla="*/ 337123 h 720001"/>
              <a:gd name="connsiteX2" fmla="*/ 49673 w 744004"/>
              <a:gd name="connsiteY2" fmla="*/ 287618 h 720001"/>
              <a:gd name="connsiteX3" fmla="*/ 167 w 744004"/>
              <a:gd name="connsiteY3" fmla="*/ 168520 h 720001"/>
              <a:gd name="connsiteX4" fmla="*/ 49590 w 744004"/>
              <a:gd name="connsiteY4" fmla="*/ 49507 h 720001"/>
              <a:gd name="connsiteX5" fmla="*/ 168687 w 744004"/>
              <a:gd name="connsiteY5" fmla="*/ 0 h 720001"/>
              <a:gd name="connsiteX6" fmla="*/ 287784 w 744004"/>
              <a:gd name="connsiteY6" fmla="*/ 49507 h 720001"/>
              <a:gd name="connsiteX7" fmla="*/ 337290 w 744004"/>
              <a:gd name="connsiteY7" fmla="*/ 168604 h 720001"/>
              <a:gd name="connsiteX8" fmla="*/ 337290 w 744004"/>
              <a:gd name="connsiteY8" fmla="*/ 311787 h 720001"/>
              <a:gd name="connsiteX9" fmla="*/ 311954 w 744004"/>
              <a:gd name="connsiteY9" fmla="*/ 337123 h 720001"/>
              <a:gd name="connsiteX10" fmla="*/ 575401 w 744004"/>
              <a:gd name="connsiteY10" fmla="*/ 337207 h 720001"/>
              <a:gd name="connsiteX11" fmla="*/ 432218 w 744004"/>
              <a:gd name="connsiteY11" fmla="*/ 337207 h 720001"/>
              <a:gd name="connsiteX12" fmla="*/ 406882 w 744004"/>
              <a:gd name="connsiteY12" fmla="*/ 311870 h 720001"/>
              <a:gd name="connsiteX13" fmla="*/ 406882 w 744004"/>
              <a:gd name="connsiteY13" fmla="*/ 168687 h 720001"/>
              <a:gd name="connsiteX14" fmla="*/ 456387 w 744004"/>
              <a:gd name="connsiteY14" fmla="*/ 49590 h 720001"/>
              <a:gd name="connsiteX15" fmla="*/ 575401 w 744004"/>
              <a:gd name="connsiteY15" fmla="*/ 0 h 720001"/>
              <a:gd name="connsiteX16" fmla="*/ 694498 w 744004"/>
              <a:gd name="connsiteY16" fmla="*/ 49507 h 720001"/>
              <a:gd name="connsiteX17" fmla="*/ 744004 w 744004"/>
              <a:gd name="connsiteY17" fmla="*/ 168604 h 720001"/>
              <a:gd name="connsiteX18" fmla="*/ 694498 w 744004"/>
              <a:gd name="connsiteY18" fmla="*/ 287701 h 720001"/>
              <a:gd name="connsiteX19" fmla="*/ 575401 w 744004"/>
              <a:gd name="connsiteY19" fmla="*/ 337207 h 720001"/>
              <a:gd name="connsiteX20" fmla="*/ 168604 w 744004"/>
              <a:gd name="connsiteY20" fmla="*/ 720001 h 720001"/>
              <a:gd name="connsiteX21" fmla="*/ 49507 w 744004"/>
              <a:gd name="connsiteY21" fmla="*/ 670495 h 720001"/>
              <a:gd name="connsiteX22" fmla="*/ 0 w 744004"/>
              <a:gd name="connsiteY22" fmla="*/ 551398 h 720001"/>
              <a:gd name="connsiteX23" fmla="*/ 49507 w 744004"/>
              <a:gd name="connsiteY23" fmla="*/ 432301 h 720001"/>
              <a:gd name="connsiteX24" fmla="*/ 168687 w 744004"/>
              <a:gd name="connsiteY24" fmla="*/ 382879 h 720001"/>
              <a:gd name="connsiteX25" fmla="*/ 311871 w 744004"/>
              <a:gd name="connsiteY25" fmla="*/ 382879 h 720001"/>
              <a:gd name="connsiteX26" fmla="*/ 337207 w 744004"/>
              <a:gd name="connsiteY26" fmla="*/ 408215 h 720001"/>
              <a:gd name="connsiteX27" fmla="*/ 337207 w 744004"/>
              <a:gd name="connsiteY27" fmla="*/ 551398 h 720001"/>
              <a:gd name="connsiteX28" fmla="*/ 287701 w 744004"/>
              <a:gd name="connsiteY28" fmla="*/ 670495 h 720001"/>
              <a:gd name="connsiteX29" fmla="*/ 168604 w 744004"/>
              <a:gd name="connsiteY29" fmla="*/ 720001 h 720001"/>
              <a:gd name="connsiteX30" fmla="*/ 575401 w 744004"/>
              <a:gd name="connsiteY30" fmla="*/ 720001 h 720001"/>
              <a:gd name="connsiteX31" fmla="*/ 456304 w 744004"/>
              <a:gd name="connsiteY31" fmla="*/ 670495 h 720001"/>
              <a:gd name="connsiteX32" fmla="*/ 406798 w 744004"/>
              <a:gd name="connsiteY32" fmla="*/ 551398 h 720001"/>
              <a:gd name="connsiteX33" fmla="*/ 406798 w 744004"/>
              <a:gd name="connsiteY33" fmla="*/ 408215 h 720001"/>
              <a:gd name="connsiteX34" fmla="*/ 432218 w 744004"/>
              <a:gd name="connsiteY34" fmla="*/ 382879 h 720001"/>
              <a:gd name="connsiteX35" fmla="*/ 575401 w 744004"/>
              <a:gd name="connsiteY35" fmla="*/ 382879 h 720001"/>
              <a:gd name="connsiteX36" fmla="*/ 694498 w 744004"/>
              <a:gd name="connsiteY36" fmla="*/ 432385 h 720001"/>
              <a:gd name="connsiteX37" fmla="*/ 744004 w 744004"/>
              <a:gd name="connsiteY37" fmla="*/ 551398 h 720001"/>
              <a:gd name="connsiteX38" fmla="*/ 694498 w 744004"/>
              <a:gd name="connsiteY38" fmla="*/ 670495 h 720001"/>
              <a:gd name="connsiteX39" fmla="*/ 575401 w 744004"/>
              <a:gd name="connsiteY39" fmla="*/ 720001 h 720001"/>
            </a:gdLst>
            <a:ahLst/>
            <a:cxnLst/>
            <a:rect l="l" t="t" r="r" b="b"/>
            <a:pathLst>
              <a:path w="744004" h="720001">
                <a:moveTo>
                  <a:pt x="311954" y="337123"/>
                </a:moveTo>
                <a:lnTo>
                  <a:pt x="168770" y="337123"/>
                </a:lnTo>
                <a:cubicBezTo>
                  <a:pt x="123932" y="337123"/>
                  <a:pt x="81594" y="319538"/>
                  <a:pt x="49673" y="287618"/>
                </a:cubicBezTo>
                <a:cubicBezTo>
                  <a:pt x="17753" y="255697"/>
                  <a:pt x="167" y="213442"/>
                  <a:pt x="167" y="168520"/>
                </a:cubicBezTo>
                <a:cubicBezTo>
                  <a:pt x="167" y="123598"/>
                  <a:pt x="17669" y="81427"/>
                  <a:pt x="49590" y="49507"/>
                </a:cubicBezTo>
                <a:cubicBezTo>
                  <a:pt x="81510" y="17586"/>
                  <a:pt x="123848" y="0"/>
                  <a:pt x="168687" y="0"/>
                </a:cubicBezTo>
                <a:cubicBezTo>
                  <a:pt x="213526" y="0"/>
                  <a:pt x="255864" y="17586"/>
                  <a:pt x="287784" y="49507"/>
                </a:cubicBezTo>
                <a:cubicBezTo>
                  <a:pt x="319705" y="81427"/>
                  <a:pt x="337290" y="123682"/>
                  <a:pt x="337290" y="168604"/>
                </a:cubicBezTo>
                <a:lnTo>
                  <a:pt x="337290" y="311787"/>
                </a:lnTo>
                <a:cubicBezTo>
                  <a:pt x="337290" y="325789"/>
                  <a:pt x="325956" y="337123"/>
                  <a:pt x="311954" y="337123"/>
                </a:cubicBezTo>
                <a:close/>
                <a:moveTo>
                  <a:pt x="575401" y="337207"/>
                </a:moveTo>
                <a:lnTo>
                  <a:pt x="432218" y="337207"/>
                </a:lnTo>
                <a:cubicBezTo>
                  <a:pt x="418216" y="337207"/>
                  <a:pt x="406882" y="325872"/>
                  <a:pt x="406882" y="311870"/>
                </a:cubicBezTo>
                <a:lnTo>
                  <a:pt x="406882" y="168687"/>
                </a:lnTo>
                <a:cubicBezTo>
                  <a:pt x="406882" y="123849"/>
                  <a:pt x="424467" y="81510"/>
                  <a:pt x="456387" y="49590"/>
                </a:cubicBezTo>
                <a:cubicBezTo>
                  <a:pt x="488308" y="17669"/>
                  <a:pt x="530563" y="0"/>
                  <a:pt x="575401" y="0"/>
                </a:cubicBezTo>
                <a:cubicBezTo>
                  <a:pt x="620240" y="0"/>
                  <a:pt x="662578" y="17586"/>
                  <a:pt x="694498" y="49507"/>
                </a:cubicBezTo>
                <a:cubicBezTo>
                  <a:pt x="726419" y="81427"/>
                  <a:pt x="744004" y="123765"/>
                  <a:pt x="744004" y="168604"/>
                </a:cubicBezTo>
                <a:cubicBezTo>
                  <a:pt x="744004" y="213442"/>
                  <a:pt x="726419" y="255780"/>
                  <a:pt x="694498" y="287701"/>
                </a:cubicBezTo>
                <a:cubicBezTo>
                  <a:pt x="662578" y="319621"/>
                  <a:pt x="620323" y="337207"/>
                  <a:pt x="575401" y="337207"/>
                </a:cubicBezTo>
                <a:close/>
                <a:moveTo>
                  <a:pt x="168604" y="720001"/>
                </a:moveTo>
                <a:cubicBezTo>
                  <a:pt x="123682" y="720001"/>
                  <a:pt x="81427" y="702416"/>
                  <a:pt x="49507" y="670495"/>
                </a:cubicBezTo>
                <a:cubicBezTo>
                  <a:pt x="17586" y="638575"/>
                  <a:pt x="0" y="596320"/>
                  <a:pt x="0" y="551398"/>
                </a:cubicBezTo>
                <a:cubicBezTo>
                  <a:pt x="0" y="506476"/>
                  <a:pt x="17586" y="464221"/>
                  <a:pt x="49507" y="432301"/>
                </a:cubicBezTo>
                <a:cubicBezTo>
                  <a:pt x="81510" y="400464"/>
                  <a:pt x="123848" y="382879"/>
                  <a:pt x="168687" y="382879"/>
                </a:cubicBezTo>
                <a:lnTo>
                  <a:pt x="311871" y="382879"/>
                </a:lnTo>
                <a:cubicBezTo>
                  <a:pt x="325872" y="382879"/>
                  <a:pt x="337207" y="394297"/>
                  <a:pt x="337207" y="408215"/>
                </a:cubicBezTo>
                <a:lnTo>
                  <a:pt x="337207" y="551398"/>
                </a:lnTo>
                <a:cubicBezTo>
                  <a:pt x="337207" y="596237"/>
                  <a:pt x="319621" y="638575"/>
                  <a:pt x="287701" y="670495"/>
                </a:cubicBezTo>
                <a:cubicBezTo>
                  <a:pt x="255781" y="702416"/>
                  <a:pt x="213526" y="720001"/>
                  <a:pt x="168604" y="720001"/>
                </a:cubicBezTo>
                <a:close/>
                <a:moveTo>
                  <a:pt x="575401" y="720001"/>
                </a:moveTo>
                <a:cubicBezTo>
                  <a:pt x="530563" y="720001"/>
                  <a:pt x="488224" y="702416"/>
                  <a:pt x="456304" y="670495"/>
                </a:cubicBezTo>
                <a:cubicBezTo>
                  <a:pt x="424383" y="638575"/>
                  <a:pt x="406798" y="596320"/>
                  <a:pt x="406798" y="551398"/>
                </a:cubicBezTo>
                <a:lnTo>
                  <a:pt x="406798" y="408215"/>
                </a:lnTo>
                <a:cubicBezTo>
                  <a:pt x="406882" y="394213"/>
                  <a:pt x="418216" y="382879"/>
                  <a:pt x="432218" y="382879"/>
                </a:cubicBezTo>
                <a:lnTo>
                  <a:pt x="575401" y="382879"/>
                </a:lnTo>
                <a:cubicBezTo>
                  <a:pt x="620240" y="382879"/>
                  <a:pt x="662578" y="400464"/>
                  <a:pt x="694498" y="432385"/>
                </a:cubicBezTo>
                <a:cubicBezTo>
                  <a:pt x="726419" y="464305"/>
                  <a:pt x="744004" y="506560"/>
                  <a:pt x="744004" y="551398"/>
                </a:cubicBezTo>
                <a:cubicBezTo>
                  <a:pt x="744004" y="596237"/>
                  <a:pt x="726419" y="638575"/>
                  <a:pt x="694498" y="670495"/>
                </a:cubicBezTo>
                <a:cubicBezTo>
                  <a:pt x="662578" y="702416"/>
                  <a:pt x="620323" y="720001"/>
                  <a:pt x="575401" y="720001"/>
                </a:cubicBezTo>
                <a:close/>
              </a:path>
            </a:pathLst>
          </a:custGeom>
          <a:solidFill>
            <a:schemeClr val="bg1"/>
          </a:solidFill>
          <a:ln w="1860" cap="flat">
            <a:noFill/>
            <a:miter/>
          </a:ln>
        </p:spPr>
        <p:txBody>
          <a:bodyPr vert="horz" wrap="square" lIns="91440" tIns="45720" rIns="91440" bIns="45720" rtlCol="0" anchor="ctr"/>
          <a:lstStyle/>
          <a:p>
            <a:pPr algn="l">
              <a:lnSpc>
                <a:spcPct val="110000"/>
              </a:lnSpc>
            </a:pPr>
            <a:endParaRPr kumimoji="1" lang="zh-CN" altLang="en-US"/>
          </a:p>
        </p:txBody>
      </p:sp>
      <p:sp>
        <p:nvSpPr>
          <p:cNvPr id="25" name="标题 1"/>
          <p:cNvSpPr txBox="1"/>
          <p:nvPr/>
        </p:nvSpPr>
        <p:spPr>
          <a:xfrm>
            <a:off x="5699760" y="1926446"/>
            <a:ext cx="5400000" cy="629920"/>
          </a:xfrm>
          <a:prstGeom prst="rect">
            <a:avLst/>
          </a:prstGeom>
          <a:noFill/>
          <a:ln>
            <a:noFill/>
          </a:ln>
        </p:spPr>
        <p:txBody>
          <a:bodyPr vert="horz" wrap="square" lIns="0" tIns="0" rIns="0" bIns="0" rtlCol="0" anchor="t"/>
          <a:lstStyle/>
          <a:p>
            <a:pPr algn="l">
              <a:lnSpc>
                <a:spcPct val="150000"/>
              </a:lnSpc>
            </a:pPr>
            <a:r>
              <a:rPr kumimoji="1" lang="en-US" altLang="zh-CN" sz="1400">
                <a:ln w="12700">
                  <a:noFill/>
                </a:ln>
                <a:solidFill>
                  <a:srgbClr val="3949EE">
                    <a:alpha val="100000"/>
                  </a:srgbClr>
                </a:solidFill>
                <a:latin typeface="Source Han Sans"/>
                <a:ea typeface="Source Han Sans"/>
                <a:cs typeface="Source Han Sans"/>
              </a:rPr>
              <a:t>钢卷水下储运损耗计算，精准统计隐性库存。
水下损耗数据修正库存量，影响钢材市场供应预期。</a:t>
            </a:r>
            <a:endParaRPr kumimoji="1" lang="zh-CN" altLang="en-US"/>
          </a:p>
        </p:txBody>
      </p:sp>
      <p:sp>
        <p:nvSpPr>
          <p:cNvPr id="26" name="标题 1"/>
          <p:cNvSpPr txBox="1"/>
          <p:nvPr/>
        </p:nvSpPr>
        <p:spPr>
          <a:xfrm>
            <a:off x="10495280" y="2617326"/>
            <a:ext cx="121920" cy="121920"/>
          </a:xfrm>
          <a:prstGeom prst="ellipse">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7" name="标题 1"/>
          <p:cNvSpPr txBox="1"/>
          <p:nvPr/>
        </p:nvSpPr>
        <p:spPr>
          <a:xfrm>
            <a:off x="10728960" y="2617326"/>
            <a:ext cx="121920" cy="121920"/>
          </a:xfrm>
          <a:prstGeom prst="ellipse">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8" name="标题 1"/>
          <p:cNvSpPr txBox="1"/>
          <p:nvPr/>
        </p:nvSpPr>
        <p:spPr>
          <a:xfrm>
            <a:off x="10962640" y="2617326"/>
            <a:ext cx="121920" cy="121920"/>
          </a:xfrm>
          <a:prstGeom prst="ellipse">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9" name="标题 1"/>
          <p:cNvSpPr txBox="1"/>
          <p:nvPr/>
        </p:nvSpPr>
        <p:spPr>
          <a:xfrm>
            <a:off x="5699760" y="1418446"/>
            <a:ext cx="5400000" cy="457200"/>
          </a:xfrm>
          <a:prstGeom prst="rect">
            <a:avLst/>
          </a:prstGeom>
          <a:noFill/>
          <a:ln>
            <a:noFill/>
          </a:ln>
        </p:spPr>
        <p:txBody>
          <a:bodyPr vert="horz" wrap="square" lIns="0" tIns="0" rIns="0" bIns="0" rtlCol="0" anchor="ctr"/>
          <a:lstStyle/>
          <a:p>
            <a:pPr algn="l">
              <a:lnSpc>
                <a:spcPct val="100000"/>
              </a:lnSpc>
            </a:pPr>
            <a:r>
              <a:rPr kumimoji="1" lang="en-US" altLang="zh-CN" sz="1600">
                <a:ln w="12700">
                  <a:noFill/>
                </a:ln>
                <a:solidFill>
                  <a:srgbClr val="3949EE">
                    <a:alpha val="100000"/>
                  </a:srgbClr>
                </a:solidFill>
                <a:latin typeface="Source Han Sans CN Bold"/>
                <a:ea typeface="Source Han Sans CN Bold"/>
                <a:cs typeface="Source Han Sans CN Bold"/>
              </a:rPr>
              <a:t>华北钢贸商"水底库存"统计技术</a:t>
            </a:r>
            <a:endParaRPr kumimoji="1" lang="zh-CN" altLang="en-US"/>
          </a:p>
        </p:txBody>
      </p:sp>
      <p:sp>
        <p:nvSpPr>
          <p:cNvPr id="30" name="标题 1"/>
          <p:cNvSpPr txBox="1"/>
          <p:nvPr/>
        </p:nvSpPr>
        <p:spPr>
          <a:xfrm>
            <a:off x="5191760" y="2617326"/>
            <a:ext cx="121920" cy="121920"/>
          </a:xfrm>
          <a:prstGeom prst="ellipse">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1" name="标题 1"/>
          <p:cNvSpPr txBox="1"/>
          <p:nvPr/>
        </p:nvSpPr>
        <p:spPr>
          <a:xfrm>
            <a:off x="5425440" y="2617326"/>
            <a:ext cx="121920" cy="121920"/>
          </a:xfrm>
          <a:prstGeom prst="ellipse">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2" name="标题 1"/>
          <p:cNvSpPr txBox="1"/>
          <p:nvPr/>
        </p:nvSpPr>
        <p:spPr>
          <a:xfrm>
            <a:off x="5659120" y="2617326"/>
            <a:ext cx="121920" cy="121920"/>
          </a:xfrm>
          <a:prstGeom prst="ellipse">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3" name="标题 1"/>
          <p:cNvSpPr txBox="1"/>
          <p:nvPr/>
        </p:nvSpPr>
        <p:spPr>
          <a:xfrm>
            <a:off x="5699760" y="3474624"/>
            <a:ext cx="5400000" cy="629920"/>
          </a:xfrm>
          <a:prstGeom prst="rect">
            <a:avLst/>
          </a:prstGeom>
          <a:noFill/>
          <a:ln>
            <a:noFill/>
          </a:ln>
        </p:spPr>
        <p:txBody>
          <a:bodyPr vert="horz" wrap="square" lIns="0" tIns="0" rIns="0" bIns="0" rtlCol="0" anchor="t"/>
          <a:lstStyle/>
          <a:p>
            <a:pPr algn="l">
              <a:lnSpc>
                <a:spcPct val="150000"/>
              </a:lnSpc>
            </a:pPr>
            <a:r>
              <a:rPr kumimoji="1" lang="en-US" altLang="zh-CN" sz="1400">
                <a:ln w="12700">
                  <a:noFill/>
                </a:ln>
                <a:solidFill>
                  <a:srgbClr val="FFFFFF">
                    <a:alpha val="100000"/>
                  </a:srgbClr>
                </a:solidFill>
                <a:latin typeface="Source Han Sans"/>
                <a:ea typeface="Source Han Sans"/>
                <a:cs typeface="Source Han Sans"/>
              </a:rPr>
              <a:t>萧绍地区地下储罐声波探测，建模估算隐性库存。
隐性库存数据填补市场空白，影响PTA价格波动。</a:t>
            </a:r>
            <a:endParaRPr kumimoji="1" lang="zh-CN" altLang="en-US"/>
          </a:p>
        </p:txBody>
      </p:sp>
      <p:sp>
        <p:nvSpPr>
          <p:cNvPr id="34" name="标题 1"/>
          <p:cNvSpPr txBox="1"/>
          <p:nvPr/>
        </p:nvSpPr>
        <p:spPr>
          <a:xfrm>
            <a:off x="5699760" y="2986944"/>
            <a:ext cx="5400000" cy="457200"/>
          </a:xfrm>
          <a:prstGeom prst="rect">
            <a:avLst/>
          </a:prstGeom>
          <a:noFill/>
          <a:ln>
            <a:noFill/>
          </a:ln>
        </p:spPr>
        <p:txBody>
          <a:bodyPr vert="horz" wrap="square" lIns="0" tIns="0" rIns="0" bIns="0" rtlCol="0" anchor="ctr"/>
          <a:lstStyle/>
          <a:p>
            <a:pPr algn="l">
              <a:lnSpc>
                <a:spcPct val="100000"/>
              </a:lnSpc>
            </a:pPr>
            <a:r>
              <a:rPr kumimoji="1" lang="en-US" altLang="zh-CN" sz="1600">
                <a:ln w="12700">
                  <a:noFill/>
                </a:ln>
                <a:solidFill>
                  <a:srgbClr val="FFFFFF">
                    <a:alpha val="100000"/>
                  </a:srgbClr>
                </a:solidFill>
                <a:latin typeface="Source Han Sans CN Bold"/>
                <a:ea typeface="Source Han Sans CN Bold"/>
                <a:cs typeface="Source Han Sans CN Bold"/>
              </a:rPr>
              <a:t>浙江PTA隐形蓄水池容积建模</a:t>
            </a:r>
            <a:endParaRPr kumimoji="1" lang="zh-CN" altLang="en-US"/>
          </a:p>
        </p:txBody>
      </p:sp>
      <p:sp>
        <p:nvSpPr>
          <p:cNvPr id="35" name="标题 1"/>
          <p:cNvSpPr txBox="1"/>
          <p:nvPr/>
        </p:nvSpPr>
        <p:spPr>
          <a:xfrm>
            <a:off x="5699760" y="5029104"/>
            <a:ext cx="5400000" cy="629920"/>
          </a:xfrm>
          <a:prstGeom prst="rect">
            <a:avLst/>
          </a:prstGeom>
          <a:noFill/>
          <a:ln>
            <a:noFill/>
          </a:ln>
        </p:spPr>
        <p:txBody>
          <a:bodyPr vert="horz" wrap="square" lIns="0" tIns="0" rIns="0" bIns="0" rtlCol="0" anchor="t"/>
          <a:lstStyle/>
          <a:p>
            <a:pPr algn="l">
              <a:lnSpc>
                <a:spcPct val="150000"/>
              </a:lnSpc>
            </a:pPr>
            <a:r>
              <a:rPr kumimoji="1" lang="en-US" altLang="zh-CN" sz="1400">
                <a:ln w="12700">
                  <a:noFill/>
                </a:ln>
                <a:solidFill>
                  <a:srgbClr val="FFFFFF">
                    <a:alpha val="100000"/>
                  </a:srgbClr>
                </a:solidFill>
                <a:latin typeface="Source Han Sans"/>
                <a:ea typeface="Source Han Sans"/>
                <a:cs typeface="Source Han Sans"/>
              </a:rPr>
              <a:t>湄公河驳船AIS信号分析，追踪棕榈油流动库存。
流动库存数据反映实际供应，影响棕榈油期货走势。</a:t>
            </a:r>
            <a:endParaRPr kumimoji="1" lang="zh-CN" altLang="en-US"/>
          </a:p>
        </p:txBody>
      </p:sp>
      <p:sp>
        <p:nvSpPr>
          <p:cNvPr id="36" name="标题 1"/>
          <p:cNvSpPr txBox="1"/>
          <p:nvPr/>
        </p:nvSpPr>
        <p:spPr>
          <a:xfrm>
            <a:off x="5699760" y="4541424"/>
            <a:ext cx="5400000" cy="457200"/>
          </a:xfrm>
          <a:prstGeom prst="rect">
            <a:avLst/>
          </a:prstGeom>
          <a:noFill/>
          <a:ln>
            <a:noFill/>
          </a:ln>
        </p:spPr>
        <p:txBody>
          <a:bodyPr vert="horz" wrap="square" lIns="0" tIns="0" rIns="0" bIns="0" rtlCol="0" anchor="ctr"/>
          <a:lstStyle/>
          <a:p>
            <a:pPr algn="l">
              <a:lnSpc>
                <a:spcPct val="100000"/>
              </a:lnSpc>
            </a:pPr>
            <a:r>
              <a:rPr kumimoji="1" lang="en-US" altLang="zh-CN" sz="1600">
                <a:ln w="12700">
                  <a:noFill/>
                </a:ln>
                <a:solidFill>
                  <a:srgbClr val="FFFFFF">
                    <a:alpha val="100000"/>
                  </a:srgbClr>
                </a:solidFill>
                <a:latin typeface="Source Han Sans CN Bold"/>
                <a:ea typeface="Source Han Sans CN Bold"/>
                <a:cs typeface="Source Han Sans CN Bold"/>
              </a:rPr>
              <a:t>东南亚棕榈油"流动库存"追踪系统</a:t>
            </a:r>
            <a:endParaRPr kumimoji="1" lang="zh-CN" altLang="en-US"/>
          </a:p>
        </p:txBody>
      </p:sp>
      <p:sp>
        <p:nvSpPr>
          <p:cNvPr id="37" name="标题 1"/>
          <p:cNvSpPr txBox="1"/>
          <p:nvPr/>
        </p:nvSpPr>
        <p:spPr>
          <a:xfrm>
            <a:off x="1253712" y="470193"/>
            <a:ext cx="10858500" cy="468000"/>
          </a:xfrm>
          <a:prstGeom prst="rect">
            <a:avLst/>
          </a:prstGeom>
          <a:noFill/>
          <a:ln>
            <a:noFill/>
          </a:ln>
        </p:spPr>
        <p:txBody>
          <a:bodyPr vert="horz" wrap="square" lIns="0" tIns="0" rIns="0" bIns="0" rtlCol="0" anchor="ctr"/>
          <a:lstStyle/>
          <a:p>
            <a:pPr algn="l">
              <a:lnSpc>
                <a:spcPct val="110000"/>
              </a:lnSpc>
            </a:pPr>
            <a:r>
              <a:rPr kumimoji="1" lang="en-US" altLang="zh-CN" sz="2800">
                <a:ln w="12700">
                  <a:noFill/>
                </a:ln>
                <a:solidFill>
                  <a:srgbClr val="262626">
                    <a:alpha val="100000"/>
                  </a:srgbClr>
                </a:solidFill>
                <a:latin typeface="Source Han Sans CN Bold"/>
                <a:ea typeface="Source Han Sans CN Bold"/>
                <a:cs typeface="Source Han Sans CN Bold"/>
              </a:rPr>
              <a:t>隐性库存的拓扑测绘</a:t>
            </a:r>
            <a:endParaRPr kumimoji="1" lang="zh-CN" altLang="en-US"/>
          </a:p>
        </p:txBody>
      </p:sp>
      <p:sp>
        <p:nvSpPr>
          <p:cNvPr id="38" name="标题 1"/>
          <p:cNvSpPr txBox="1"/>
          <p:nvPr/>
        </p:nvSpPr>
        <p:spPr>
          <a:xfrm>
            <a:off x="562132" y="442211"/>
            <a:ext cx="509665" cy="509665"/>
          </a:xfrm>
          <a:prstGeom prst="ellipse">
            <a:avLst/>
          </a:prstGeom>
          <a:solidFill>
            <a:schemeClr val="accent1"/>
          </a:solidFill>
          <a:ln w="12700" cap="sq">
            <a:solidFill>
              <a:schemeClr val="bg1"/>
            </a:solidFill>
            <a:miter/>
          </a:ln>
        </p:spPr>
        <p:txBody>
          <a:bodyPr vert="horz" wrap="square" lIns="91440" tIns="45720" rIns="91440" bIns="45720" rtlCol="0" anchor="ctr"/>
          <a:lstStyle/>
          <a:p>
            <a:pPr algn="ctr">
              <a:lnSpc>
                <a:spcPct val="110000"/>
              </a:lnSpc>
            </a:pPr>
            <a:endParaRPr kumimoji="1" lang="zh-CN" altLang="en-US"/>
          </a:p>
        </p:txBody>
      </p:sp>
      <p:sp>
        <p:nvSpPr>
          <p:cNvPr id="39" name="标题 1"/>
          <p:cNvSpPr txBox="1"/>
          <p:nvPr/>
        </p:nvSpPr>
        <p:spPr>
          <a:xfrm>
            <a:off x="533651" y="434715"/>
            <a:ext cx="253498" cy="253498"/>
          </a:xfrm>
          <a:prstGeom prst="ellipse">
            <a:avLst/>
          </a:prstGeom>
          <a:solidFill>
            <a:schemeClr val="bg1"/>
          </a:solidFill>
          <a:ln w="1270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a:xfrm>
            <a:off x="1" y="6116110"/>
            <a:ext cx="8289725" cy="741891"/>
          </a:xfrm>
          <a:custGeom>
            <a:avLst/>
            <a:gdLst>
              <a:gd name="connsiteX0" fmla="*/ 0 w 8289725"/>
              <a:gd name="connsiteY0" fmla="*/ 0 h 741891"/>
              <a:gd name="connsiteX1" fmla="*/ 7504753 w 8289725"/>
              <a:gd name="connsiteY1" fmla="*/ 0 h 741891"/>
              <a:gd name="connsiteX2" fmla="*/ 8278509 w 8289725"/>
              <a:gd name="connsiteY2" fmla="*/ 630629 h 741891"/>
              <a:gd name="connsiteX3" fmla="*/ 8289725 w 8289725"/>
              <a:gd name="connsiteY3" fmla="*/ 741891 h 741891"/>
              <a:gd name="connsiteX4" fmla="*/ 0 w 8289725"/>
              <a:gd name="connsiteY4" fmla="*/ 741891 h 741891"/>
            </a:gdLst>
            <a:ahLst/>
            <a:cxnLst/>
            <a:rect l="l" t="t" r="r" b="b"/>
            <a:pathLst>
              <a:path w="8289725" h="741891">
                <a:moveTo>
                  <a:pt x="0" y="0"/>
                </a:moveTo>
                <a:lnTo>
                  <a:pt x="7504753" y="0"/>
                </a:lnTo>
                <a:cubicBezTo>
                  <a:pt x="7886425" y="0"/>
                  <a:pt x="8204863" y="270730"/>
                  <a:pt x="8278509" y="630629"/>
                </a:cubicBezTo>
                <a:lnTo>
                  <a:pt x="8289725" y="741891"/>
                </a:lnTo>
                <a:lnTo>
                  <a:pt x="0" y="741891"/>
                </a:lnTo>
                <a:close/>
              </a:path>
            </a:pathLst>
          </a:cu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a:off x="8789628" y="700"/>
            <a:ext cx="3402372" cy="6857300"/>
          </a:xfrm>
          <a:custGeom>
            <a:avLst/>
            <a:gdLst>
              <a:gd name="connsiteX0" fmla="*/ 3402372 w 3402372"/>
              <a:gd name="connsiteY0" fmla="*/ 0 h 6857300"/>
              <a:gd name="connsiteX1" fmla="*/ 3402372 w 3402372"/>
              <a:gd name="connsiteY1" fmla="*/ 6857300 h 6857300"/>
              <a:gd name="connsiteX2" fmla="*/ 3343371 w 3402372"/>
              <a:gd name="connsiteY2" fmla="*/ 6857300 h 6857300"/>
              <a:gd name="connsiteX3" fmla="*/ 3253585 w 3402372"/>
              <a:gd name="connsiteY3" fmla="*/ 6855030 h 6857300"/>
              <a:gd name="connsiteX4" fmla="*/ 0 w 3402372"/>
              <a:gd name="connsiteY4" fmla="*/ 3429396 h 6857300"/>
              <a:gd name="connsiteX5" fmla="*/ 3253585 w 3402372"/>
              <a:gd name="connsiteY5" fmla="*/ 3762 h 6857300"/>
            </a:gdLst>
            <a:ahLst/>
            <a:cxnLst/>
            <a:rect l="l" t="t" r="r" b="b"/>
            <a:pathLst>
              <a:path w="3402372" h="6857300">
                <a:moveTo>
                  <a:pt x="3402372" y="0"/>
                </a:moveTo>
                <a:lnTo>
                  <a:pt x="3402372" y="6857300"/>
                </a:lnTo>
                <a:lnTo>
                  <a:pt x="3343371" y="6857300"/>
                </a:lnTo>
                <a:lnTo>
                  <a:pt x="3253585" y="6855030"/>
                </a:lnTo>
                <a:cubicBezTo>
                  <a:pt x="1441225" y="6763161"/>
                  <a:pt x="0" y="5264587"/>
                  <a:pt x="0" y="3429396"/>
                </a:cubicBezTo>
                <a:cubicBezTo>
                  <a:pt x="0" y="1594206"/>
                  <a:pt x="1441225" y="95631"/>
                  <a:pt x="3253585" y="3762"/>
                </a:cubicBezTo>
                <a:close/>
              </a:path>
            </a:pathLst>
          </a:custGeom>
          <a:solidFill>
            <a:schemeClr val="accent1">
              <a:alpha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6" name="标题 1"/>
          <p:cNvSpPr txBox="1"/>
          <p:nvPr/>
        </p:nvSpPr>
        <p:spPr>
          <a:xfrm>
            <a:off x="4835397" y="2262112"/>
            <a:ext cx="946758" cy="946758"/>
          </a:xfrm>
          <a:prstGeom prst="ellipse">
            <a:avLst/>
          </a:prstGeom>
          <a:gradFill>
            <a:gsLst>
              <a:gs pos="0">
                <a:schemeClr val="accent1"/>
              </a:gs>
              <a:gs pos="56000">
                <a:schemeClr val="accent1">
                  <a:alpha val="0"/>
                </a:schemeClr>
              </a:gs>
            </a:gsLst>
            <a:lin ang="5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7" name="标题 1"/>
          <p:cNvSpPr txBox="1"/>
          <p:nvPr/>
        </p:nvSpPr>
        <p:spPr>
          <a:xfrm>
            <a:off x="3775419" y="1142984"/>
            <a:ext cx="347424" cy="347424"/>
          </a:xfrm>
          <a:prstGeom prst="ellipse">
            <a:avLst/>
          </a:prstGeom>
          <a:gradFill>
            <a:gsLst>
              <a:gs pos="0">
                <a:schemeClr val="accent1"/>
              </a:gs>
              <a:gs pos="90000">
                <a:schemeClr val="accent1">
                  <a:lumMod val="75000"/>
                </a:schemeClr>
              </a:gs>
            </a:gsLst>
            <a:lin ang="27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8" name="标题 1"/>
          <p:cNvSpPr txBox="1"/>
          <p:nvPr/>
        </p:nvSpPr>
        <p:spPr>
          <a:xfrm>
            <a:off x="-473379" y="-14483"/>
            <a:ext cx="946758" cy="946758"/>
          </a:xfrm>
          <a:prstGeom prst="ellipse">
            <a:avLst/>
          </a:prstGeom>
          <a:gradFill>
            <a:gsLst>
              <a:gs pos="0">
                <a:schemeClr val="accent1"/>
              </a:gs>
              <a:gs pos="56000">
                <a:schemeClr val="accent1">
                  <a:alpha val="0"/>
                </a:schemeClr>
              </a:gs>
            </a:gsLst>
            <a:lin ang="108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9" name="标题 1"/>
          <p:cNvSpPr txBox="1"/>
          <p:nvPr/>
        </p:nvSpPr>
        <p:spPr>
          <a:xfrm>
            <a:off x="7144391" y="1711952"/>
            <a:ext cx="3719060" cy="3719059"/>
          </a:xfrm>
          <a:prstGeom prst="ellipse">
            <a:avLst/>
          </a:prstGeom>
          <a:solidFill>
            <a:schemeClr val="bg1"/>
          </a:solidFill>
          <a:ln w="12700" cap="sq">
            <a:solidFill>
              <a:schemeClr val="accent1">
                <a:lumMod val="20000"/>
                <a:lumOff val="80000"/>
              </a:schemeClr>
            </a:solidFill>
            <a:miter/>
          </a:ln>
          <a:effectLst>
            <a:outerShdw blurRad="101600" sx="102000" sy="102000" algn="ctr" rotWithShape="0">
              <a:schemeClr val="accent1">
                <a:alpha val="20000"/>
              </a:schemeClr>
            </a:outerShdw>
          </a:effectLst>
        </p:spPr>
        <p:txBody>
          <a:bodyPr vert="horz" wrap="square" lIns="91440" tIns="45720" rIns="91440" bIns="45720" rtlCol="0" anchor="ctr"/>
          <a:lstStyle/>
          <a:p>
            <a:pPr algn="ctr">
              <a:lnSpc>
                <a:spcPct val="110000"/>
              </a:lnSpc>
            </a:pPr>
            <a:endParaRPr kumimoji="1" lang="zh-CN" altLang="en-US"/>
          </a:p>
        </p:txBody>
      </p:sp>
      <p:sp>
        <p:nvSpPr>
          <p:cNvPr id="10" name="标题 1"/>
          <p:cNvSpPr txBox="1"/>
          <p:nvPr/>
        </p:nvSpPr>
        <p:spPr>
          <a:xfrm>
            <a:off x="7266690" y="1834251"/>
            <a:ext cx="3474461" cy="3474460"/>
          </a:xfrm>
          <a:prstGeom prst="ellipse">
            <a:avLst/>
          </a:prstGeom>
          <a:solidFill>
            <a:schemeClr val="bg1"/>
          </a:solidFill>
          <a:ln w="12700" cap="sq">
            <a:noFill/>
            <a:miter/>
          </a:ln>
          <a:effectLst>
            <a:outerShdw blurRad="101600" sx="102000" sy="102000" algn="ctr" rotWithShape="0">
              <a:schemeClr val="accent1">
                <a:alpha val="20000"/>
              </a:schemeClr>
            </a:outerShdw>
          </a:effectLst>
        </p:spPr>
        <p:txBody>
          <a:bodyPr vert="horz" wrap="square" lIns="91440" tIns="45720" rIns="91440" bIns="45720" rtlCol="0" anchor="ctr"/>
          <a:lstStyle/>
          <a:p>
            <a:pPr algn="ctr">
              <a:lnSpc>
                <a:spcPct val="110000"/>
              </a:lnSpc>
            </a:pPr>
            <a:endParaRPr kumimoji="1" lang="zh-CN" altLang="en-US"/>
          </a:p>
        </p:txBody>
      </p:sp>
      <p:pic>
        <p:nvPicPr>
          <p:cNvPr id="11" name="图片 10"/>
          <p:cNvPicPr>
            <a:picLocks noChangeAspect="1"/>
          </p:cNvPicPr>
          <p:nvPr/>
        </p:nvPicPr>
        <p:blipFill>
          <a:blip r:embed="rId2">
            <a:alphaModFix/>
          </a:blip>
          <a:srcRect l="16667" r="16667"/>
          <a:stretch>
            <a:fillRect/>
          </a:stretch>
        </p:blipFill>
        <p:spPr>
          <a:xfrm>
            <a:off x="7266690" y="1834251"/>
            <a:ext cx="3474461" cy="3474460"/>
          </a:xfrm>
          <a:custGeom>
            <a:avLst/>
            <a:gdLst>
              <a:gd name="connsiteX0" fmla="*/ 1355980 w 2712000"/>
              <a:gd name="connsiteY0" fmla="*/ 0 h 2711999"/>
              <a:gd name="connsiteX1" fmla="*/ 1356020 w 2712000"/>
              <a:gd name="connsiteY1" fmla="*/ 0 h 2711999"/>
              <a:gd name="connsiteX2" fmla="*/ 1494643 w 2712000"/>
              <a:gd name="connsiteY2" fmla="*/ 7000 h 2711999"/>
              <a:gd name="connsiteX3" fmla="*/ 2712000 w 2712000"/>
              <a:gd name="connsiteY3" fmla="*/ 1355999 h 2711999"/>
              <a:gd name="connsiteX4" fmla="*/ 1356000 w 2712000"/>
              <a:gd name="connsiteY4" fmla="*/ 2711999 h 2711999"/>
              <a:gd name="connsiteX5" fmla="*/ 0 w 2712000"/>
              <a:gd name="connsiteY5" fmla="*/ 1355999 h 2711999"/>
              <a:gd name="connsiteX6" fmla="*/ 1217357 w 2712000"/>
              <a:gd name="connsiteY6" fmla="*/ 7000 h 2711999"/>
            </a:gdLst>
            <a:ahLst/>
            <a:cxnLst/>
            <a:rect l="l" t="t" r="r" b="b"/>
            <a:pathLst>
              <a:path w="2712000" h="2711999">
                <a:moveTo>
                  <a:pt x="1355980" y="0"/>
                </a:moveTo>
                <a:lnTo>
                  <a:pt x="1356020" y="0"/>
                </a:lnTo>
                <a:lnTo>
                  <a:pt x="1494643" y="7000"/>
                </a:lnTo>
                <a:cubicBezTo>
                  <a:pt x="2178414" y="76441"/>
                  <a:pt x="2712000" y="653907"/>
                  <a:pt x="2712000" y="1355999"/>
                </a:cubicBezTo>
                <a:cubicBezTo>
                  <a:pt x="2712000" y="2104897"/>
                  <a:pt x="2104898" y="2711999"/>
                  <a:pt x="1356000" y="2711999"/>
                </a:cubicBezTo>
                <a:cubicBezTo>
                  <a:pt x="607102" y="2711999"/>
                  <a:pt x="0" y="2104897"/>
                  <a:pt x="0" y="1355999"/>
                </a:cubicBezTo>
                <a:cubicBezTo>
                  <a:pt x="0" y="653907"/>
                  <a:pt x="533586" y="76441"/>
                  <a:pt x="1217357" y="7000"/>
                </a:cubicBezTo>
                <a:close/>
              </a:path>
            </a:pathLst>
          </a:custGeom>
          <a:noFill/>
          <a:ln>
            <a:noFill/>
          </a:ln>
        </p:spPr>
      </p:pic>
      <p:sp>
        <p:nvSpPr>
          <p:cNvPr id="12" name="标题 1"/>
          <p:cNvSpPr txBox="1"/>
          <p:nvPr/>
        </p:nvSpPr>
        <p:spPr>
          <a:xfrm>
            <a:off x="7394517" y="1706492"/>
            <a:ext cx="347424" cy="347424"/>
          </a:xfrm>
          <a:prstGeom prst="ellipse">
            <a:avLst/>
          </a:prstGeom>
          <a:gradFill>
            <a:gsLst>
              <a:gs pos="0">
                <a:schemeClr val="accent1"/>
              </a:gs>
              <a:gs pos="90000">
                <a:schemeClr val="accent1">
                  <a:lumMod val="75000"/>
                </a:schemeClr>
              </a:gs>
            </a:gsLst>
            <a:lin ang="27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3" name="标题 1"/>
          <p:cNvSpPr txBox="1"/>
          <p:nvPr/>
        </p:nvSpPr>
        <p:spPr>
          <a:xfrm>
            <a:off x="7365119" y="4716014"/>
            <a:ext cx="663040" cy="663040"/>
          </a:xfrm>
          <a:prstGeom prst="ellipse">
            <a:avLst/>
          </a:prstGeom>
          <a:gradFill>
            <a:gsLst>
              <a:gs pos="0">
                <a:schemeClr val="accent1">
                  <a:lumMod val="60000"/>
                  <a:lumOff val="40000"/>
                </a:schemeClr>
              </a:gs>
              <a:gs pos="90000">
                <a:schemeClr val="accent1"/>
              </a:gs>
            </a:gsLst>
            <a:lin ang="27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cxnSp>
        <p:nvCxnSpPr>
          <p:cNvPr id="14" name="标题 1"/>
          <p:cNvCxnSpPr/>
          <p:nvPr/>
        </p:nvCxnSpPr>
        <p:spPr>
          <a:xfrm>
            <a:off x="4421029" y="6493402"/>
            <a:ext cx="3165104" cy="0"/>
          </a:xfrm>
          <a:prstGeom prst="line">
            <a:avLst/>
          </a:prstGeom>
          <a:noFill/>
          <a:ln w="12700" cap="sq">
            <a:solidFill>
              <a:schemeClr val="bg1"/>
            </a:solidFill>
            <a:miter/>
          </a:ln>
        </p:spPr>
      </p:cxnSp>
      <p:grpSp>
        <p:nvGrpSpPr>
          <p:cNvPr id="15" name="组合 14"/>
          <p:cNvGrpSpPr/>
          <p:nvPr/>
        </p:nvGrpSpPr>
        <p:grpSpPr>
          <a:xfrm>
            <a:off x="8645201" y="6268551"/>
            <a:ext cx="1637453" cy="484632"/>
            <a:chOff x="8645201" y="6268551"/>
            <a:chExt cx="1637453" cy="484632"/>
          </a:xfrm>
        </p:grpSpPr>
        <p:sp>
          <p:nvSpPr>
            <p:cNvPr id="16" name="标题 1"/>
            <p:cNvSpPr txBox="1"/>
            <p:nvPr/>
          </p:nvSpPr>
          <p:spPr>
            <a:xfrm>
              <a:off x="8645201" y="6268551"/>
              <a:ext cx="484632" cy="484632"/>
            </a:xfrm>
            <a:prstGeom prst="chevron">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7" name="标题 1"/>
            <p:cNvSpPr txBox="1"/>
            <p:nvPr/>
          </p:nvSpPr>
          <p:spPr>
            <a:xfrm>
              <a:off x="8933406" y="6268551"/>
              <a:ext cx="484632" cy="484632"/>
            </a:xfrm>
            <a:prstGeom prst="chevron">
              <a:avLst/>
            </a:prstGeom>
            <a:solidFill>
              <a:schemeClr val="accent1">
                <a:alpha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8" name="标题 1"/>
            <p:cNvSpPr txBox="1"/>
            <p:nvPr/>
          </p:nvSpPr>
          <p:spPr>
            <a:xfrm>
              <a:off x="9221611" y="6268551"/>
              <a:ext cx="484632" cy="484632"/>
            </a:xfrm>
            <a:prstGeom prst="chevron">
              <a:avLst/>
            </a:prstGeom>
            <a:solidFill>
              <a:schemeClr val="accent1">
                <a:alpha val="6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9" name="标题 1"/>
            <p:cNvSpPr txBox="1"/>
            <p:nvPr/>
          </p:nvSpPr>
          <p:spPr>
            <a:xfrm>
              <a:off x="9509816" y="6268551"/>
              <a:ext cx="484632" cy="484632"/>
            </a:xfrm>
            <a:prstGeom prst="chevron">
              <a:avLst/>
            </a:prstGeom>
            <a:solidFill>
              <a:schemeClr val="accent1">
                <a:alpha val="4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0" name="标题 1"/>
            <p:cNvSpPr txBox="1"/>
            <p:nvPr/>
          </p:nvSpPr>
          <p:spPr>
            <a:xfrm>
              <a:off x="9798022" y="6268551"/>
              <a:ext cx="484632" cy="484632"/>
            </a:xfrm>
            <a:prstGeom prst="chevron">
              <a:avLst/>
            </a:prstGeom>
            <a:solidFill>
              <a:schemeClr val="accent1">
                <a:alpha val="2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grpSp>
      <p:sp>
        <p:nvSpPr>
          <p:cNvPr id="24" name="标题 1"/>
          <p:cNvSpPr txBox="1"/>
          <p:nvPr/>
        </p:nvSpPr>
        <p:spPr>
          <a:xfrm>
            <a:off x="669724" y="3108586"/>
            <a:ext cx="5361516" cy="1792135"/>
          </a:xfrm>
          <a:prstGeom prst="rect">
            <a:avLst/>
          </a:prstGeom>
          <a:noFill/>
          <a:ln>
            <a:noFill/>
          </a:ln>
        </p:spPr>
        <p:txBody>
          <a:bodyPr vert="horz" wrap="square" lIns="0" tIns="0" rIns="0" bIns="0" rtlCol="0" anchor="t"/>
          <a:lstStyle/>
          <a:p>
            <a:pPr algn="l">
              <a:lnSpc>
                <a:spcPct val="130000"/>
              </a:lnSpc>
            </a:pPr>
            <a:r>
              <a:rPr kumimoji="1" lang="en-US" altLang="zh-CN" sz="4500">
                <a:ln w="12700">
                  <a:noFill/>
                </a:ln>
                <a:gradFill>
                  <a:gsLst>
                    <a:gs pos="0">
                      <a:srgbClr val="3949EE">
                        <a:alpha val="100000"/>
                      </a:srgbClr>
                    </a:gs>
                    <a:gs pos="100000">
                      <a:srgbClr val="1122CC">
                        <a:alpha val="100000"/>
                      </a:srgbClr>
                    </a:gs>
                  </a:gsLst>
                  <a:lin ang="2700000" scaled="0"/>
                </a:gradFill>
                <a:latin typeface="OPPOSans H"/>
                <a:ea typeface="OPPOSans H"/>
                <a:cs typeface="OPPOSans H"/>
              </a:rPr>
              <a:t>解构产业链的价值链密码</a:t>
            </a:r>
            <a:endParaRPr kumimoji="1" lang="zh-CN" altLang="en-US"/>
          </a:p>
        </p:txBody>
      </p:sp>
      <p:sp>
        <p:nvSpPr>
          <p:cNvPr id="25" name="标题 1"/>
          <p:cNvSpPr txBox="1"/>
          <p:nvPr/>
        </p:nvSpPr>
        <p:spPr>
          <a:xfrm>
            <a:off x="669724" y="1932742"/>
            <a:ext cx="2441374" cy="1015663"/>
          </a:xfrm>
          <a:prstGeom prst="rect">
            <a:avLst/>
          </a:prstGeom>
          <a:noFill/>
          <a:ln>
            <a:noFill/>
          </a:ln>
        </p:spPr>
        <p:txBody>
          <a:bodyPr vert="horz" wrap="square" lIns="0" tIns="0" rIns="0" bIns="0" rtlCol="0" anchor="b"/>
          <a:lstStyle/>
          <a:p>
            <a:pPr algn="l">
              <a:lnSpc>
                <a:spcPct val="110000"/>
              </a:lnSpc>
            </a:pPr>
            <a:r>
              <a:rPr kumimoji="1" lang="en-US" altLang="zh-CN" sz="6600">
                <a:ln w="12700">
                  <a:noFill/>
                </a:ln>
                <a:gradFill>
                  <a:gsLst>
                    <a:gs pos="0">
                      <a:srgbClr val="3949EE">
                        <a:alpha val="100000"/>
                      </a:srgbClr>
                    </a:gs>
                    <a:gs pos="100000">
                      <a:srgbClr val="1122CC">
                        <a:alpha val="100000"/>
                      </a:srgbClr>
                    </a:gs>
                  </a:gsLst>
                  <a:lin ang="2700000" scaled="0"/>
                </a:gradFill>
                <a:latin typeface="OPPOSans H"/>
                <a:ea typeface="OPPOSans H"/>
                <a:cs typeface="OPPOSans H"/>
              </a:rPr>
              <a:t>PART</a:t>
            </a:r>
            <a:endParaRPr kumimoji="1" lang="zh-CN" altLang="en-US"/>
          </a:p>
        </p:txBody>
      </p:sp>
      <p:sp>
        <p:nvSpPr>
          <p:cNvPr id="26" name="标题 1"/>
          <p:cNvSpPr txBox="1"/>
          <p:nvPr/>
        </p:nvSpPr>
        <p:spPr>
          <a:xfrm>
            <a:off x="3211691" y="1055243"/>
            <a:ext cx="1227083" cy="1893162"/>
          </a:xfrm>
          <a:prstGeom prst="rect">
            <a:avLst/>
          </a:prstGeom>
          <a:noFill/>
          <a:ln>
            <a:noFill/>
          </a:ln>
        </p:spPr>
        <p:txBody>
          <a:bodyPr vert="horz" wrap="square" lIns="0" tIns="0" rIns="0" bIns="0" rtlCol="0" anchor="b"/>
          <a:lstStyle/>
          <a:p>
            <a:pPr algn="l">
              <a:lnSpc>
                <a:spcPct val="110000"/>
              </a:lnSpc>
            </a:pPr>
            <a:r>
              <a:rPr kumimoji="1" lang="en-US" altLang="zh-CN" sz="6600">
                <a:ln w="12700">
                  <a:noFill/>
                </a:ln>
                <a:gradFill>
                  <a:gsLst>
                    <a:gs pos="0">
                      <a:srgbClr val="3949EE">
                        <a:alpha val="100000"/>
                      </a:srgbClr>
                    </a:gs>
                    <a:gs pos="100000">
                      <a:srgbClr val="1122CC">
                        <a:alpha val="100000"/>
                      </a:srgbClr>
                    </a:gs>
                  </a:gsLst>
                  <a:lin ang="2700000" scaled="0"/>
                </a:gradFill>
                <a:latin typeface="OPPOSans H"/>
                <a:ea typeface="OPPOSans H"/>
                <a:cs typeface="OPPOSans H"/>
              </a:rPr>
              <a:t>03</a:t>
            </a:r>
            <a:endParaRPr kumimoji="1" lang="zh-CN" altLang="en-US"/>
          </a:p>
        </p:txBody>
      </p:sp>
      <p:sp>
        <p:nvSpPr>
          <p:cNvPr id="27" name="标题 1"/>
          <p:cNvSpPr txBox="1"/>
          <p:nvPr/>
        </p:nvSpPr>
        <p:spPr>
          <a:xfrm>
            <a:off x="4709258" y="386034"/>
            <a:ext cx="803449" cy="383853"/>
          </a:xfrm>
          <a:custGeom>
            <a:avLst/>
            <a:gdLst>
              <a:gd name="connsiteX0" fmla="*/ 747007 w 803449"/>
              <a:gd name="connsiteY0" fmla="*/ 270969 h 383853"/>
              <a:gd name="connsiteX1" fmla="*/ 803449 w 803449"/>
              <a:gd name="connsiteY1" fmla="*/ 327411 h 383853"/>
              <a:gd name="connsiteX2" fmla="*/ 747007 w 803449"/>
              <a:gd name="connsiteY2" fmla="*/ 383853 h 383853"/>
              <a:gd name="connsiteX3" fmla="*/ 690565 w 803449"/>
              <a:gd name="connsiteY3" fmla="*/ 327411 h 383853"/>
              <a:gd name="connsiteX4" fmla="*/ 747007 w 803449"/>
              <a:gd name="connsiteY4" fmla="*/ 270969 h 383853"/>
              <a:gd name="connsiteX5" fmla="*/ 608894 w 803449"/>
              <a:gd name="connsiteY5" fmla="*/ 270969 h 383853"/>
              <a:gd name="connsiteX6" fmla="*/ 665336 w 803449"/>
              <a:gd name="connsiteY6" fmla="*/ 327411 h 383853"/>
              <a:gd name="connsiteX7" fmla="*/ 608894 w 803449"/>
              <a:gd name="connsiteY7" fmla="*/ 383853 h 383853"/>
              <a:gd name="connsiteX8" fmla="*/ 552452 w 803449"/>
              <a:gd name="connsiteY8" fmla="*/ 327411 h 383853"/>
              <a:gd name="connsiteX9" fmla="*/ 608894 w 803449"/>
              <a:gd name="connsiteY9" fmla="*/ 270969 h 383853"/>
              <a:gd name="connsiteX10" fmla="*/ 470781 w 803449"/>
              <a:gd name="connsiteY10" fmla="*/ 270969 h 383853"/>
              <a:gd name="connsiteX11" fmla="*/ 527223 w 803449"/>
              <a:gd name="connsiteY11" fmla="*/ 327411 h 383853"/>
              <a:gd name="connsiteX12" fmla="*/ 470781 w 803449"/>
              <a:gd name="connsiteY12" fmla="*/ 383853 h 383853"/>
              <a:gd name="connsiteX13" fmla="*/ 414339 w 803449"/>
              <a:gd name="connsiteY13" fmla="*/ 327411 h 383853"/>
              <a:gd name="connsiteX14" fmla="*/ 470781 w 803449"/>
              <a:gd name="connsiteY14" fmla="*/ 270969 h 383853"/>
              <a:gd name="connsiteX15" fmla="*/ 332668 w 803449"/>
              <a:gd name="connsiteY15" fmla="*/ 270969 h 383853"/>
              <a:gd name="connsiteX16" fmla="*/ 389110 w 803449"/>
              <a:gd name="connsiteY16" fmla="*/ 327411 h 383853"/>
              <a:gd name="connsiteX17" fmla="*/ 332668 w 803449"/>
              <a:gd name="connsiteY17" fmla="*/ 383853 h 383853"/>
              <a:gd name="connsiteX18" fmla="*/ 276226 w 803449"/>
              <a:gd name="connsiteY18" fmla="*/ 327411 h 383853"/>
              <a:gd name="connsiteX19" fmla="*/ 332668 w 803449"/>
              <a:gd name="connsiteY19" fmla="*/ 270969 h 383853"/>
              <a:gd name="connsiteX20" fmla="*/ 194555 w 803449"/>
              <a:gd name="connsiteY20" fmla="*/ 270969 h 383853"/>
              <a:gd name="connsiteX21" fmla="*/ 250997 w 803449"/>
              <a:gd name="connsiteY21" fmla="*/ 327411 h 383853"/>
              <a:gd name="connsiteX22" fmla="*/ 194555 w 803449"/>
              <a:gd name="connsiteY22" fmla="*/ 383853 h 383853"/>
              <a:gd name="connsiteX23" fmla="*/ 138113 w 803449"/>
              <a:gd name="connsiteY23" fmla="*/ 327411 h 383853"/>
              <a:gd name="connsiteX24" fmla="*/ 194555 w 803449"/>
              <a:gd name="connsiteY24" fmla="*/ 270969 h 383853"/>
              <a:gd name="connsiteX25" fmla="*/ 56442 w 803449"/>
              <a:gd name="connsiteY25" fmla="*/ 270969 h 383853"/>
              <a:gd name="connsiteX26" fmla="*/ 112884 w 803449"/>
              <a:gd name="connsiteY26" fmla="*/ 327411 h 383853"/>
              <a:gd name="connsiteX27" fmla="*/ 56442 w 803449"/>
              <a:gd name="connsiteY27" fmla="*/ 383853 h 383853"/>
              <a:gd name="connsiteX28" fmla="*/ 0 w 803449"/>
              <a:gd name="connsiteY28" fmla="*/ 327411 h 383853"/>
              <a:gd name="connsiteX29" fmla="*/ 56442 w 803449"/>
              <a:gd name="connsiteY29" fmla="*/ 270969 h 383853"/>
              <a:gd name="connsiteX30" fmla="*/ 747007 w 803449"/>
              <a:gd name="connsiteY30" fmla="*/ 135484 h 383853"/>
              <a:gd name="connsiteX31" fmla="*/ 803449 w 803449"/>
              <a:gd name="connsiteY31" fmla="*/ 191926 h 383853"/>
              <a:gd name="connsiteX32" fmla="*/ 747007 w 803449"/>
              <a:gd name="connsiteY32" fmla="*/ 248368 h 383853"/>
              <a:gd name="connsiteX33" fmla="*/ 690565 w 803449"/>
              <a:gd name="connsiteY33" fmla="*/ 191926 h 383853"/>
              <a:gd name="connsiteX34" fmla="*/ 747007 w 803449"/>
              <a:gd name="connsiteY34" fmla="*/ 135484 h 383853"/>
              <a:gd name="connsiteX35" fmla="*/ 608894 w 803449"/>
              <a:gd name="connsiteY35" fmla="*/ 135484 h 383853"/>
              <a:gd name="connsiteX36" fmla="*/ 665336 w 803449"/>
              <a:gd name="connsiteY36" fmla="*/ 191926 h 383853"/>
              <a:gd name="connsiteX37" fmla="*/ 608894 w 803449"/>
              <a:gd name="connsiteY37" fmla="*/ 248368 h 383853"/>
              <a:gd name="connsiteX38" fmla="*/ 552452 w 803449"/>
              <a:gd name="connsiteY38" fmla="*/ 191926 h 383853"/>
              <a:gd name="connsiteX39" fmla="*/ 608894 w 803449"/>
              <a:gd name="connsiteY39" fmla="*/ 135484 h 383853"/>
              <a:gd name="connsiteX40" fmla="*/ 470781 w 803449"/>
              <a:gd name="connsiteY40" fmla="*/ 135484 h 383853"/>
              <a:gd name="connsiteX41" fmla="*/ 527223 w 803449"/>
              <a:gd name="connsiteY41" fmla="*/ 191926 h 383853"/>
              <a:gd name="connsiteX42" fmla="*/ 470781 w 803449"/>
              <a:gd name="connsiteY42" fmla="*/ 248368 h 383853"/>
              <a:gd name="connsiteX43" fmla="*/ 414339 w 803449"/>
              <a:gd name="connsiteY43" fmla="*/ 191926 h 383853"/>
              <a:gd name="connsiteX44" fmla="*/ 470781 w 803449"/>
              <a:gd name="connsiteY44" fmla="*/ 135484 h 383853"/>
              <a:gd name="connsiteX45" fmla="*/ 332668 w 803449"/>
              <a:gd name="connsiteY45" fmla="*/ 135484 h 383853"/>
              <a:gd name="connsiteX46" fmla="*/ 389110 w 803449"/>
              <a:gd name="connsiteY46" fmla="*/ 191926 h 383853"/>
              <a:gd name="connsiteX47" fmla="*/ 332668 w 803449"/>
              <a:gd name="connsiteY47" fmla="*/ 248368 h 383853"/>
              <a:gd name="connsiteX48" fmla="*/ 276226 w 803449"/>
              <a:gd name="connsiteY48" fmla="*/ 191926 h 383853"/>
              <a:gd name="connsiteX49" fmla="*/ 332668 w 803449"/>
              <a:gd name="connsiteY49" fmla="*/ 135484 h 383853"/>
              <a:gd name="connsiteX50" fmla="*/ 194555 w 803449"/>
              <a:gd name="connsiteY50" fmla="*/ 135484 h 383853"/>
              <a:gd name="connsiteX51" fmla="*/ 250997 w 803449"/>
              <a:gd name="connsiteY51" fmla="*/ 191926 h 383853"/>
              <a:gd name="connsiteX52" fmla="*/ 194555 w 803449"/>
              <a:gd name="connsiteY52" fmla="*/ 248368 h 383853"/>
              <a:gd name="connsiteX53" fmla="*/ 138113 w 803449"/>
              <a:gd name="connsiteY53" fmla="*/ 191926 h 383853"/>
              <a:gd name="connsiteX54" fmla="*/ 194555 w 803449"/>
              <a:gd name="connsiteY54" fmla="*/ 135484 h 383853"/>
              <a:gd name="connsiteX55" fmla="*/ 56442 w 803449"/>
              <a:gd name="connsiteY55" fmla="*/ 135484 h 383853"/>
              <a:gd name="connsiteX56" fmla="*/ 112884 w 803449"/>
              <a:gd name="connsiteY56" fmla="*/ 191926 h 383853"/>
              <a:gd name="connsiteX57" fmla="*/ 56442 w 803449"/>
              <a:gd name="connsiteY57" fmla="*/ 248368 h 383853"/>
              <a:gd name="connsiteX58" fmla="*/ 0 w 803449"/>
              <a:gd name="connsiteY58" fmla="*/ 191926 h 383853"/>
              <a:gd name="connsiteX59" fmla="*/ 56442 w 803449"/>
              <a:gd name="connsiteY59" fmla="*/ 135484 h 383853"/>
              <a:gd name="connsiteX60" fmla="*/ 747007 w 803449"/>
              <a:gd name="connsiteY60" fmla="*/ 0 h 383853"/>
              <a:gd name="connsiteX61" fmla="*/ 803449 w 803449"/>
              <a:gd name="connsiteY61" fmla="*/ 56442 h 383853"/>
              <a:gd name="connsiteX62" fmla="*/ 747007 w 803449"/>
              <a:gd name="connsiteY62" fmla="*/ 112884 h 383853"/>
              <a:gd name="connsiteX63" fmla="*/ 690565 w 803449"/>
              <a:gd name="connsiteY63" fmla="*/ 56442 h 383853"/>
              <a:gd name="connsiteX64" fmla="*/ 747007 w 803449"/>
              <a:gd name="connsiteY64" fmla="*/ 0 h 383853"/>
              <a:gd name="connsiteX65" fmla="*/ 608894 w 803449"/>
              <a:gd name="connsiteY65" fmla="*/ 0 h 383853"/>
              <a:gd name="connsiteX66" fmla="*/ 665336 w 803449"/>
              <a:gd name="connsiteY66" fmla="*/ 56442 h 383853"/>
              <a:gd name="connsiteX67" fmla="*/ 608894 w 803449"/>
              <a:gd name="connsiteY67" fmla="*/ 112884 h 383853"/>
              <a:gd name="connsiteX68" fmla="*/ 552452 w 803449"/>
              <a:gd name="connsiteY68" fmla="*/ 56442 h 383853"/>
              <a:gd name="connsiteX69" fmla="*/ 608894 w 803449"/>
              <a:gd name="connsiteY69" fmla="*/ 0 h 383853"/>
              <a:gd name="connsiteX70" fmla="*/ 470781 w 803449"/>
              <a:gd name="connsiteY70" fmla="*/ 0 h 383853"/>
              <a:gd name="connsiteX71" fmla="*/ 527223 w 803449"/>
              <a:gd name="connsiteY71" fmla="*/ 56442 h 383853"/>
              <a:gd name="connsiteX72" fmla="*/ 470781 w 803449"/>
              <a:gd name="connsiteY72" fmla="*/ 112884 h 383853"/>
              <a:gd name="connsiteX73" fmla="*/ 414339 w 803449"/>
              <a:gd name="connsiteY73" fmla="*/ 56442 h 383853"/>
              <a:gd name="connsiteX74" fmla="*/ 470781 w 803449"/>
              <a:gd name="connsiteY74" fmla="*/ 0 h 383853"/>
              <a:gd name="connsiteX75" fmla="*/ 332668 w 803449"/>
              <a:gd name="connsiteY75" fmla="*/ 0 h 383853"/>
              <a:gd name="connsiteX76" fmla="*/ 389110 w 803449"/>
              <a:gd name="connsiteY76" fmla="*/ 56442 h 383853"/>
              <a:gd name="connsiteX77" fmla="*/ 332668 w 803449"/>
              <a:gd name="connsiteY77" fmla="*/ 112884 h 383853"/>
              <a:gd name="connsiteX78" fmla="*/ 276226 w 803449"/>
              <a:gd name="connsiteY78" fmla="*/ 56442 h 383853"/>
              <a:gd name="connsiteX79" fmla="*/ 332668 w 803449"/>
              <a:gd name="connsiteY79" fmla="*/ 0 h 383853"/>
              <a:gd name="connsiteX80" fmla="*/ 194555 w 803449"/>
              <a:gd name="connsiteY80" fmla="*/ 0 h 383853"/>
              <a:gd name="connsiteX81" fmla="*/ 250997 w 803449"/>
              <a:gd name="connsiteY81" fmla="*/ 56442 h 383853"/>
              <a:gd name="connsiteX82" fmla="*/ 194555 w 803449"/>
              <a:gd name="connsiteY82" fmla="*/ 112884 h 383853"/>
              <a:gd name="connsiteX83" fmla="*/ 138113 w 803449"/>
              <a:gd name="connsiteY83" fmla="*/ 56442 h 383853"/>
              <a:gd name="connsiteX84" fmla="*/ 194555 w 803449"/>
              <a:gd name="connsiteY84" fmla="*/ 0 h 383853"/>
              <a:gd name="connsiteX85" fmla="*/ 56442 w 803449"/>
              <a:gd name="connsiteY85" fmla="*/ 0 h 383853"/>
              <a:gd name="connsiteX86" fmla="*/ 112884 w 803449"/>
              <a:gd name="connsiteY86" fmla="*/ 56442 h 383853"/>
              <a:gd name="connsiteX87" fmla="*/ 56442 w 803449"/>
              <a:gd name="connsiteY87" fmla="*/ 112884 h 383853"/>
              <a:gd name="connsiteX88" fmla="*/ 0 w 803449"/>
              <a:gd name="connsiteY88" fmla="*/ 56442 h 383853"/>
              <a:gd name="connsiteX89" fmla="*/ 56442 w 803449"/>
              <a:gd name="connsiteY89" fmla="*/ 0 h 383853"/>
            </a:gdLst>
            <a:ahLst/>
            <a:cxnLst/>
            <a:rect l="l" t="t" r="r" b="b"/>
            <a:pathLst>
              <a:path w="803449" h="383853">
                <a:moveTo>
                  <a:pt x="747007" y="270969"/>
                </a:moveTo>
                <a:cubicBezTo>
                  <a:pt x="778179" y="270969"/>
                  <a:pt x="803449" y="296239"/>
                  <a:pt x="803449" y="327411"/>
                </a:cubicBezTo>
                <a:cubicBezTo>
                  <a:pt x="803449" y="358583"/>
                  <a:pt x="778179" y="383853"/>
                  <a:pt x="747007" y="383853"/>
                </a:cubicBezTo>
                <a:cubicBezTo>
                  <a:pt x="715835" y="383853"/>
                  <a:pt x="690565" y="358583"/>
                  <a:pt x="690565" y="327411"/>
                </a:cubicBezTo>
                <a:cubicBezTo>
                  <a:pt x="690565" y="296239"/>
                  <a:pt x="715835" y="270969"/>
                  <a:pt x="747007" y="270969"/>
                </a:cubicBezTo>
                <a:close/>
                <a:moveTo>
                  <a:pt x="608894" y="270969"/>
                </a:moveTo>
                <a:cubicBezTo>
                  <a:pt x="640066" y="270969"/>
                  <a:pt x="665336" y="296239"/>
                  <a:pt x="665336" y="327411"/>
                </a:cubicBezTo>
                <a:cubicBezTo>
                  <a:pt x="665336" y="358583"/>
                  <a:pt x="640066" y="383853"/>
                  <a:pt x="608894" y="383853"/>
                </a:cubicBezTo>
                <a:cubicBezTo>
                  <a:pt x="577722" y="383853"/>
                  <a:pt x="552452" y="358583"/>
                  <a:pt x="552452" y="327411"/>
                </a:cubicBezTo>
                <a:cubicBezTo>
                  <a:pt x="552452" y="296239"/>
                  <a:pt x="577722" y="270969"/>
                  <a:pt x="608894" y="270969"/>
                </a:cubicBezTo>
                <a:close/>
                <a:moveTo>
                  <a:pt x="470781" y="270969"/>
                </a:moveTo>
                <a:cubicBezTo>
                  <a:pt x="501953" y="270969"/>
                  <a:pt x="527223" y="296239"/>
                  <a:pt x="527223" y="327411"/>
                </a:cubicBezTo>
                <a:cubicBezTo>
                  <a:pt x="527223" y="358583"/>
                  <a:pt x="501953" y="383853"/>
                  <a:pt x="470781" y="383853"/>
                </a:cubicBezTo>
                <a:cubicBezTo>
                  <a:pt x="439609" y="383853"/>
                  <a:pt x="414339" y="358583"/>
                  <a:pt x="414339" y="327411"/>
                </a:cubicBezTo>
                <a:cubicBezTo>
                  <a:pt x="414339" y="296239"/>
                  <a:pt x="439609" y="270969"/>
                  <a:pt x="470781" y="270969"/>
                </a:cubicBezTo>
                <a:close/>
                <a:moveTo>
                  <a:pt x="332668" y="270969"/>
                </a:moveTo>
                <a:cubicBezTo>
                  <a:pt x="363840" y="270969"/>
                  <a:pt x="389110" y="296239"/>
                  <a:pt x="389110" y="327411"/>
                </a:cubicBezTo>
                <a:cubicBezTo>
                  <a:pt x="389110" y="358583"/>
                  <a:pt x="363840" y="383853"/>
                  <a:pt x="332668" y="383853"/>
                </a:cubicBezTo>
                <a:cubicBezTo>
                  <a:pt x="301496" y="383853"/>
                  <a:pt x="276226" y="358583"/>
                  <a:pt x="276226" y="327411"/>
                </a:cubicBezTo>
                <a:cubicBezTo>
                  <a:pt x="276226" y="296239"/>
                  <a:pt x="301496" y="270969"/>
                  <a:pt x="332668" y="270969"/>
                </a:cubicBezTo>
                <a:close/>
                <a:moveTo>
                  <a:pt x="194555" y="270969"/>
                </a:moveTo>
                <a:cubicBezTo>
                  <a:pt x="225727" y="270969"/>
                  <a:pt x="250997" y="296239"/>
                  <a:pt x="250997" y="327411"/>
                </a:cubicBezTo>
                <a:cubicBezTo>
                  <a:pt x="250997" y="358583"/>
                  <a:pt x="225727" y="383853"/>
                  <a:pt x="194555" y="383853"/>
                </a:cubicBezTo>
                <a:cubicBezTo>
                  <a:pt x="163383" y="383853"/>
                  <a:pt x="138113" y="358583"/>
                  <a:pt x="138113" y="327411"/>
                </a:cubicBezTo>
                <a:cubicBezTo>
                  <a:pt x="138113" y="296239"/>
                  <a:pt x="163383" y="270969"/>
                  <a:pt x="194555" y="270969"/>
                </a:cubicBezTo>
                <a:close/>
                <a:moveTo>
                  <a:pt x="56442" y="270969"/>
                </a:moveTo>
                <a:cubicBezTo>
                  <a:pt x="87614" y="270969"/>
                  <a:pt x="112884" y="296239"/>
                  <a:pt x="112884" y="327411"/>
                </a:cubicBezTo>
                <a:cubicBezTo>
                  <a:pt x="112884" y="358583"/>
                  <a:pt x="87614" y="383853"/>
                  <a:pt x="56442" y="383853"/>
                </a:cubicBezTo>
                <a:cubicBezTo>
                  <a:pt x="25270" y="383853"/>
                  <a:pt x="0" y="358583"/>
                  <a:pt x="0" y="327411"/>
                </a:cubicBezTo>
                <a:cubicBezTo>
                  <a:pt x="0" y="296239"/>
                  <a:pt x="25270" y="270969"/>
                  <a:pt x="56442" y="270969"/>
                </a:cubicBezTo>
                <a:close/>
                <a:moveTo>
                  <a:pt x="747007" y="135484"/>
                </a:moveTo>
                <a:cubicBezTo>
                  <a:pt x="778179" y="135484"/>
                  <a:pt x="803449" y="160754"/>
                  <a:pt x="803449" y="191926"/>
                </a:cubicBezTo>
                <a:cubicBezTo>
                  <a:pt x="803449" y="223098"/>
                  <a:pt x="778179" y="248368"/>
                  <a:pt x="747007" y="248368"/>
                </a:cubicBezTo>
                <a:cubicBezTo>
                  <a:pt x="715835" y="248368"/>
                  <a:pt x="690565" y="223098"/>
                  <a:pt x="690565" y="191926"/>
                </a:cubicBezTo>
                <a:cubicBezTo>
                  <a:pt x="690565" y="160754"/>
                  <a:pt x="715835" y="135484"/>
                  <a:pt x="747007" y="135484"/>
                </a:cubicBezTo>
                <a:close/>
                <a:moveTo>
                  <a:pt x="608894" y="135484"/>
                </a:moveTo>
                <a:cubicBezTo>
                  <a:pt x="640066" y="135484"/>
                  <a:pt x="665336" y="160754"/>
                  <a:pt x="665336" y="191926"/>
                </a:cubicBezTo>
                <a:cubicBezTo>
                  <a:pt x="665336" y="223098"/>
                  <a:pt x="640066" y="248368"/>
                  <a:pt x="608894" y="248368"/>
                </a:cubicBezTo>
                <a:cubicBezTo>
                  <a:pt x="577722" y="248368"/>
                  <a:pt x="552452" y="223098"/>
                  <a:pt x="552452" y="191926"/>
                </a:cubicBezTo>
                <a:cubicBezTo>
                  <a:pt x="552452" y="160754"/>
                  <a:pt x="577722" y="135484"/>
                  <a:pt x="608894" y="135484"/>
                </a:cubicBezTo>
                <a:close/>
                <a:moveTo>
                  <a:pt x="470781" y="135484"/>
                </a:moveTo>
                <a:cubicBezTo>
                  <a:pt x="501953" y="135484"/>
                  <a:pt x="527223" y="160754"/>
                  <a:pt x="527223" y="191926"/>
                </a:cubicBezTo>
                <a:cubicBezTo>
                  <a:pt x="527223" y="223098"/>
                  <a:pt x="501953" y="248368"/>
                  <a:pt x="470781" y="248368"/>
                </a:cubicBezTo>
                <a:cubicBezTo>
                  <a:pt x="439609" y="248368"/>
                  <a:pt x="414339" y="223098"/>
                  <a:pt x="414339" y="191926"/>
                </a:cubicBezTo>
                <a:cubicBezTo>
                  <a:pt x="414339" y="160754"/>
                  <a:pt x="439609" y="135484"/>
                  <a:pt x="470781" y="135484"/>
                </a:cubicBezTo>
                <a:close/>
                <a:moveTo>
                  <a:pt x="332668" y="135484"/>
                </a:moveTo>
                <a:cubicBezTo>
                  <a:pt x="363840" y="135484"/>
                  <a:pt x="389110" y="160754"/>
                  <a:pt x="389110" y="191926"/>
                </a:cubicBezTo>
                <a:cubicBezTo>
                  <a:pt x="389110" y="223098"/>
                  <a:pt x="363840" y="248368"/>
                  <a:pt x="332668" y="248368"/>
                </a:cubicBezTo>
                <a:cubicBezTo>
                  <a:pt x="301496" y="248368"/>
                  <a:pt x="276226" y="223098"/>
                  <a:pt x="276226" y="191926"/>
                </a:cubicBezTo>
                <a:cubicBezTo>
                  <a:pt x="276226" y="160754"/>
                  <a:pt x="301496" y="135484"/>
                  <a:pt x="332668" y="135484"/>
                </a:cubicBezTo>
                <a:close/>
                <a:moveTo>
                  <a:pt x="194555" y="135484"/>
                </a:moveTo>
                <a:cubicBezTo>
                  <a:pt x="225727" y="135484"/>
                  <a:pt x="250997" y="160754"/>
                  <a:pt x="250997" y="191926"/>
                </a:cubicBezTo>
                <a:cubicBezTo>
                  <a:pt x="250997" y="223098"/>
                  <a:pt x="225727" y="248368"/>
                  <a:pt x="194555" y="248368"/>
                </a:cubicBezTo>
                <a:cubicBezTo>
                  <a:pt x="163383" y="248368"/>
                  <a:pt x="138113" y="223098"/>
                  <a:pt x="138113" y="191926"/>
                </a:cubicBezTo>
                <a:cubicBezTo>
                  <a:pt x="138113" y="160754"/>
                  <a:pt x="163383" y="135484"/>
                  <a:pt x="194555" y="135484"/>
                </a:cubicBezTo>
                <a:close/>
                <a:moveTo>
                  <a:pt x="56442" y="135484"/>
                </a:moveTo>
                <a:cubicBezTo>
                  <a:pt x="87614" y="135484"/>
                  <a:pt x="112884" y="160754"/>
                  <a:pt x="112884" y="191926"/>
                </a:cubicBezTo>
                <a:cubicBezTo>
                  <a:pt x="112884" y="223098"/>
                  <a:pt x="87614" y="248368"/>
                  <a:pt x="56442" y="248368"/>
                </a:cubicBezTo>
                <a:cubicBezTo>
                  <a:pt x="25270" y="248368"/>
                  <a:pt x="0" y="223098"/>
                  <a:pt x="0" y="191926"/>
                </a:cubicBezTo>
                <a:cubicBezTo>
                  <a:pt x="0" y="160754"/>
                  <a:pt x="25270" y="135484"/>
                  <a:pt x="56442" y="135484"/>
                </a:cubicBezTo>
                <a:close/>
                <a:moveTo>
                  <a:pt x="747007" y="0"/>
                </a:moveTo>
                <a:cubicBezTo>
                  <a:pt x="778179" y="0"/>
                  <a:pt x="803449" y="25270"/>
                  <a:pt x="803449" y="56442"/>
                </a:cubicBezTo>
                <a:cubicBezTo>
                  <a:pt x="803449" y="87614"/>
                  <a:pt x="778179" y="112884"/>
                  <a:pt x="747007" y="112884"/>
                </a:cubicBezTo>
                <a:cubicBezTo>
                  <a:pt x="715835" y="112884"/>
                  <a:pt x="690565" y="87614"/>
                  <a:pt x="690565" y="56442"/>
                </a:cubicBezTo>
                <a:cubicBezTo>
                  <a:pt x="690565" y="25270"/>
                  <a:pt x="715835" y="0"/>
                  <a:pt x="747007" y="0"/>
                </a:cubicBezTo>
                <a:close/>
                <a:moveTo>
                  <a:pt x="608894" y="0"/>
                </a:moveTo>
                <a:cubicBezTo>
                  <a:pt x="640066" y="0"/>
                  <a:pt x="665336" y="25270"/>
                  <a:pt x="665336" y="56442"/>
                </a:cubicBezTo>
                <a:cubicBezTo>
                  <a:pt x="665336" y="87614"/>
                  <a:pt x="640066" y="112884"/>
                  <a:pt x="608894" y="112884"/>
                </a:cubicBezTo>
                <a:cubicBezTo>
                  <a:pt x="577722" y="112884"/>
                  <a:pt x="552452" y="87614"/>
                  <a:pt x="552452" y="56442"/>
                </a:cubicBezTo>
                <a:cubicBezTo>
                  <a:pt x="552452" y="25270"/>
                  <a:pt x="577722" y="0"/>
                  <a:pt x="608894" y="0"/>
                </a:cubicBezTo>
                <a:close/>
                <a:moveTo>
                  <a:pt x="470781" y="0"/>
                </a:moveTo>
                <a:cubicBezTo>
                  <a:pt x="501953" y="0"/>
                  <a:pt x="527223" y="25270"/>
                  <a:pt x="527223" y="56442"/>
                </a:cubicBezTo>
                <a:cubicBezTo>
                  <a:pt x="527223" y="87614"/>
                  <a:pt x="501953" y="112884"/>
                  <a:pt x="470781" y="112884"/>
                </a:cubicBezTo>
                <a:cubicBezTo>
                  <a:pt x="439609" y="112884"/>
                  <a:pt x="414339" y="87614"/>
                  <a:pt x="414339" y="56442"/>
                </a:cubicBezTo>
                <a:cubicBezTo>
                  <a:pt x="414339" y="25270"/>
                  <a:pt x="439609" y="0"/>
                  <a:pt x="470781" y="0"/>
                </a:cubicBezTo>
                <a:close/>
                <a:moveTo>
                  <a:pt x="332668" y="0"/>
                </a:moveTo>
                <a:cubicBezTo>
                  <a:pt x="363840" y="0"/>
                  <a:pt x="389110" y="25270"/>
                  <a:pt x="389110" y="56442"/>
                </a:cubicBezTo>
                <a:cubicBezTo>
                  <a:pt x="389110" y="87614"/>
                  <a:pt x="363840" y="112884"/>
                  <a:pt x="332668" y="112884"/>
                </a:cubicBezTo>
                <a:cubicBezTo>
                  <a:pt x="301496" y="112884"/>
                  <a:pt x="276226" y="87614"/>
                  <a:pt x="276226" y="56442"/>
                </a:cubicBezTo>
                <a:cubicBezTo>
                  <a:pt x="276226" y="25270"/>
                  <a:pt x="301496" y="0"/>
                  <a:pt x="332668" y="0"/>
                </a:cubicBezTo>
                <a:close/>
                <a:moveTo>
                  <a:pt x="194555" y="0"/>
                </a:moveTo>
                <a:cubicBezTo>
                  <a:pt x="225727" y="0"/>
                  <a:pt x="250997" y="25270"/>
                  <a:pt x="250997" y="56442"/>
                </a:cubicBezTo>
                <a:cubicBezTo>
                  <a:pt x="250997" y="87614"/>
                  <a:pt x="225727" y="112884"/>
                  <a:pt x="194555" y="112884"/>
                </a:cubicBezTo>
                <a:cubicBezTo>
                  <a:pt x="163383" y="112884"/>
                  <a:pt x="138113" y="87614"/>
                  <a:pt x="138113" y="56442"/>
                </a:cubicBezTo>
                <a:cubicBezTo>
                  <a:pt x="138113" y="25270"/>
                  <a:pt x="163383" y="0"/>
                  <a:pt x="194555" y="0"/>
                </a:cubicBezTo>
                <a:close/>
                <a:moveTo>
                  <a:pt x="56442" y="0"/>
                </a:moveTo>
                <a:cubicBezTo>
                  <a:pt x="87614" y="0"/>
                  <a:pt x="112884" y="25270"/>
                  <a:pt x="112884" y="56442"/>
                </a:cubicBezTo>
                <a:cubicBezTo>
                  <a:pt x="112884" y="87614"/>
                  <a:pt x="87614" y="112884"/>
                  <a:pt x="56442" y="112884"/>
                </a:cubicBezTo>
                <a:cubicBezTo>
                  <a:pt x="25270" y="112884"/>
                  <a:pt x="0" y="87614"/>
                  <a:pt x="0" y="56442"/>
                </a:cubicBezTo>
                <a:cubicBezTo>
                  <a:pt x="0" y="25270"/>
                  <a:pt x="25270" y="0"/>
                  <a:pt x="56442" y="0"/>
                </a:cubicBezTo>
                <a:close/>
              </a:path>
            </a:pathLst>
          </a:custGeom>
          <a:gradFill>
            <a:gsLst>
              <a:gs pos="0">
                <a:schemeClr val="accent1">
                  <a:lumMod val="60000"/>
                  <a:lumOff val="40000"/>
                </a:schemeClr>
              </a:gs>
              <a:gs pos="80000">
                <a:schemeClr val="accent1">
                  <a:alpha val="0"/>
                </a:schemeClr>
              </a:gs>
            </a:gsLst>
            <a:lin ang="27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8" name="标题 1"/>
          <p:cNvSpPr txBox="1"/>
          <p:nvPr/>
        </p:nvSpPr>
        <p:spPr>
          <a:xfrm>
            <a:off x="6031242" y="3499881"/>
            <a:ext cx="803449" cy="383853"/>
          </a:xfrm>
          <a:custGeom>
            <a:avLst/>
            <a:gdLst>
              <a:gd name="connsiteX0" fmla="*/ 747007 w 803449"/>
              <a:gd name="connsiteY0" fmla="*/ 270969 h 383853"/>
              <a:gd name="connsiteX1" fmla="*/ 803449 w 803449"/>
              <a:gd name="connsiteY1" fmla="*/ 327411 h 383853"/>
              <a:gd name="connsiteX2" fmla="*/ 747007 w 803449"/>
              <a:gd name="connsiteY2" fmla="*/ 383853 h 383853"/>
              <a:gd name="connsiteX3" fmla="*/ 690565 w 803449"/>
              <a:gd name="connsiteY3" fmla="*/ 327411 h 383853"/>
              <a:gd name="connsiteX4" fmla="*/ 747007 w 803449"/>
              <a:gd name="connsiteY4" fmla="*/ 270969 h 383853"/>
              <a:gd name="connsiteX5" fmla="*/ 608894 w 803449"/>
              <a:gd name="connsiteY5" fmla="*/ 270969 h 383853"/>
              <a:gd name="connsiteX6" fmla="*/ 665336 w 803449"/>
              <a:gd name="connsiteY6" fmla="*/ 327411 h 383853"/>
              <a:gd name="connsiteX7" fmla="*/ 608894 w 803449"/>
              <a:gd name="connsiteY7" fmla="*/ 383853 h 383853"/>
              <a:gd name="connsiteX8" fmla="*/ 552452 w 803449"/>
              <a:gd name="connsiteY8" fmla="*/ 327411 h 383853"/>
              <a:gd name="connsiteX9" fmla="*/ 608894 w 803449"/>
              <a:gd name="connsiteY9" fmla="*/ 270969 h 383853"/>
              <a:gd name="connsiteX10" fmla="*/ 470781 w 803449"/>
              <a:gd name="connsiteY10" fmla="*/ 270969 h 383853"/>
              <a:gd name="connsiteX11" fmla="*/ 527223 w 803449"/>
              <a:gd name="connsiteY11" fmla="*/ 327411 h 383853"/>
              <a:gd name="connsiteX12" fmla="*/ 470781 w 803449"/>
              <a:gd name="connsiteY12" fmla="*/ 383853 h 383853"/>
              <a:gd name="connsiteX13" fmla="*/ 414339 w 803449"/>
              <a:gd name="connsiteY13" fmla="*/ 327411 h 383853"/>
              <a:gd name="connsiteX14" fmla="*/ 470781 w 803449"/>
              <a:gd name="connsiteY14" fmla="*/ 270969 h 383853"/>
              <a:gd name="connsiteX15" fmla="*/ 332668 w 803449"/>
              <a:gd name="connsiteY15" fmla="*/ 270969 h 383853"/>
              <a:gd name="connsiteX16" fmla="*/ 389110 w 803449"/>
              <a:gd name="connsiteY16" fmla="*/ 327411 h 383853"/>
              <a:gd name="connsiteX17" fmla="*/ 332668 w 803449"/>
              <a:gd name="connsiteY17" fmla="*/ 383853 h 383853"/>
              <a:gd name="connsiteX18" fmla="*/ 276226 w 803449"/>
              <a:gd name="connsiteY18" fmla="*/ 327411 h 383853"/>
              <a:gd name="connsiteX19" fmla="*/ 332668 w 803449"/>
              <a:gd name="connsiteY19" fmla="*/ 270969 h 383853"/>
              <a:gd name="connsiteX20" fmla="*/ 194555 w 803449"/>
              <a:gd name="connsiteY20" fmla="*/ 270969 h 383853"/>
              <a:gd name="connsiteX21" fmla="*/ 250997 w 803449"/>
              <a:gd name="connsiteY21" fmla="*/ 327411 h 383853"/>
              <a:gd name="connsiteX22" fmla="*/ 194555 w 803449"/>
              <a:gd name="connsiteY22" fmla="*/ 383853 h 383853"/>
              <a:gd name="connsiteX23" fmla="*/ 138113 w 803449"/>
              <a:gd name="connsiteY23" fmla="*/ 327411 h 383853"/>
              <a:gd name="connsiteX24" fmla="*/ 194555 w 803449"/>
              <a:gd name="connsiteY24" fmla="*/ 270969 h 383853"/>
              <a:gd name="connsiteX25" fmla="*/ 56442 w 803449"/>
              <a:gd name="connsiteY25" fmla="*/ 270969 h 383853"/>
              <a:gd name="connsiteX26" fmla="*/ 112884 w 803449"/>
              <a:gd name="connsiteY26" fmla="*/ 327411 h 383853"/>
              <a:gd name="connsiteX27" fmla="*/ 56442 w 803449"/>
              <a:gd name="connsiteY27" fmla="*/ 383853 h 383853"/>
              <a:gd name="connsiteX28" fmla="*/ 0 w 803449"/>
              <a:gd name="connsiteY28" fmla="*/ 327411 h 383853"/>
              <a:gd name="connsiteX29" fmla="*/ 56442 w 803449"/>
              <a:gd name="connsiteY29" fmla="*/ 270969 h 383853"/>
              <a:gd name="connsiteX30" fmla="*/ 747007 w 803449"/>
              <a:gd name="connsiteY30" fmla="*/ 135484 h 383853"/>
              <a:gd name="connsiteX31" fmla="*/ 803449 w 803449"/>
              <a:gd name="connsiteY31" fmla="*/ 191926 h 383853"/>
              <a:gd name="connsiteX32" fmla="*/ 747007 w 803449"/>
              <a:gd name="connsiteY32" fmla="*/ 248368 h 383853"/>
              <a:gd name="connsiteX33" fmla="*/ 690565 w 803449"/>
              <a:gd name="connsiteY33" fmla="*/ 191926 h 383853"/>
              <a:gd name="connsiteX34" fmla="*/ 747007 w 803449"/>
              <a:gd name="connsiteY34" fmla="*/ 135484 h 383853"/>
              <a:gd name="connsiteX35" fmla="*/ 608894 w 803449"/>
              <a:gd name="connsiteY35" fmla="*/ 135484 h 383853"/>
              <a:gd name="connsiteX36" fmla="*/ 665336 w 803449"/>
              <a:gd name="connsiteY36" fmla="*/ 191926 h 383853"/>
              <a:gd name="connsiteX37" fmla="*/ 608894 w 803449"/>
              <a:gd name="connsiteY37" fmla="*/ 248368 h 383853"/>
              <a:gd name="connsiteX38" fmla="*/ 552452 w 803449"/>
              <a:gd name="connsiteY38" fmla="*/ 191926 h 383853"/>
              <a:gd name="connsiteX39" fmla="*/ 608894 w 803449"/>
              <a:gd name="connsiteY39" fmla="*/ 135484 h 383853"/>
              <a:gd name="connsiteX40" fmla="*/ 470781 w 803449"/>
              <a:gd name="connsiteY40" fmla="*/ 135484 h 383853"/>
              <a:gd name="connsiteX41" fmla="*/ 527223 w 803449"/>
              <a:gd name="connsiteY41" fmla="*/ 191926 h 383853"/>
              <a:gd name="connsiteX42" fmla="*/ 470781 w 803449"/>
              <a:gd name="connsiteY42" fmla="*/ 248368 h 383853"/>
              <a:gd name="connsiteX43" fmla="*/ 414339 w 803449"/>
              <a:gd name="connsiteY43" fmla="*/ 191926 h 383853"/>
              <a:gd name="connsiteX44" fmla="*/ 470781 w 803449"/>
              <a:gd name="connsiteY44" fmla="*/ 135484 h 383853"/>
              <a:gd name="connsiteX45" fmla="*/ 332668 w 803449"/>
              <a:gd name="connsiteY45" fmla="*/ 135484 h 383853"/>
              <a:gd name="connsiteX46" fmla="*/ 389110 w 803449"/>
              <a:gd name="connsiteY46" fmla="*/ 191926 h 383853"/>
              <a:gd name="connsiteX47" fmla="*/ 332668 w 803449"/>
              <a:gd name="connsiteY47" fmla="*/ 248368 h 383853"/>
              <a:gd name="connsiteX48" fmla="*/ 276226 w 803449"/>
              <a:gd name="connsiteY48" fmla="*/ 191926 h 383853"/>
              <a:gd name="connsiteX49" fmla="*/ 332668 w 803449"/>
              <a:gd name="connsiteY49" fmla="*/ 135484 h 383853"/>
              <a:gd name="connsiteX50" fmla="*/ 194555 w 803449"/>
              <a:gd name="connsiteY50" fmla="*/ 135484 h 383853"/>
              <a:gd name="connsiteX51" fmla="*/ 250997 w 803449"/>
              <a:gd name="connsiteY51" fmla="*/ 191926 h 383853"/>
              <a:gd name="connsiteX52" fmla="*/ 194555 w 803449"/>
              <a:gd name="connsiteY52" fmla="*/ 248368 h 383853"/>
              <a:gd name="connsiteX53" fmla="*/ 138113 w 803449"/>
              <a:gd name="connsiteY53" fmla="*/ 191926 h 383853"/>
              <a:gd name="connsiteX54" fmla="*/ 194555 w 803449"/>
              <a:gd name="connsiteY54" fmla="*/ 135484 h 383853"/>
              <a:gd name="connsiteX55" fmla="*/ 56442 w 803449"/>
              <a:gd name="connsiteY55" fmla="*/ 135484 h 383853"/>
              <a:gd name="connsiteX56" fmla="*/ 112884 w 803449"/>
              <a:gd name="connsiteY56" fmla="*/ 191926 h 383853"/>
              <a:gd name="connsiteX57" fmla="*/ 56442 w 803449"/>
              <a:gd name="connsiteY57" fmla="*/ 248368 h 383853"/>
              <a:gd name="connsiteX58" fmla="*/ 0 w 803449"/>
              <a:gd name="connsiteY58" fmla="*/ 191926 h 383853"/>
              <a:gd name="connsiteX59" fmla="*/ 56442 w 803449"/>
              <a:gd name="connsiteY59" fmla="*/ 135484 h 383853"/>
              <a:gd name="connsiteX60" fmla="*/ 747007 w 803449"/>
              <a:gd name="connsiteY60" fmla="*/ 0 h 383853"/>
              <a:gd name="connsiteX61" fmla="*/ 803449 w 803449"/>
              <a:gd name="connsiteY61" fmla="*/ 56442 h 383853"/>
              <a:gd name="connsiteX62" fmla="*/ 747007 w 803449"/>
              <a:gd name="connsiteY62" fmla="*/ 112884 h 383853"/>
              <a:gd name="connsiteX63" fmla="*/ 690565 w 803449"/>
              <a:gd name="connsiteY63" fmla="*/ 56442 h 383853"/>
              <a:gd name="connsiteX64" fmla="*/ 747007 w 803449"/>
              <a:gd name="connsiteY64" fmla="*/ 0 h 383853"/>
              <a:gd name="connsiteX65" fmla="*/ 608894 w 803449"/>
              <a:gd name="connsiteY65" fmla="*/ 0 h 383853"/>
              <a:gd name="connsiteX66" fmla="*/ 665336 w 803449"/>
              <a:gd name="connsiteY66" fmla="*/ 56442 h 383853"/>
              <a:gd name="connsiteX67" fmla="*/ 608894 w 803449"/>
              <a:gd name="connsiteY67" fmla="*/ 112884 h 383853"/>
              <a:gd name="connsiteX68" fmla="*/ 552452 w 803449"/>
              <a:gd name="connsiteY68" fmla="*/ 56442 h 383853"/>
              <a:gd name="connsiteX69" fmla="*/ 608894 w 803449"/>
              <a:gd name="connsiteY69" fmla="*/ 0 h 383853"/>
              <a:gd name="connsiteX70" fmla="*/ 470781 w 803449"/>
              <a:gd name="connsiteY70" fmla="*/ 0 h 383853"/>
              <a:gd name="connsiteX71" fmla="*/ 527223 w 803449"/>
              <a:gd name="connsiteY71" fmla="*/ 56442 h 383853"/>
              <a:gd name="connsiteX72" fmla="*/ 470781 w 803449"/>
              <a:gd name="connsiteY72" fmla="*/ 112884 h 383853"/>
              <a:gd name="connsiteX73" fmla="*/ 414339 w 803449"/>
              <a:gd name="connsiteY73" fmla="*/ 56442 h 383853"/>
              <a:gd name="connsiteX74" fmla="*/ 470781 w 803449"/>
              <a:gd name="connsiteY74" fmla="*/ 0 h 383853"/>
              <a:gd name="connsiteX75" fmla="*/ 332668 w 803449"/>
              <a:gd name="connsiteY75" fmla="*/ 0 h 383853"/>
              <a:gd name="connsiteX76" fmla="*/ 389110 w 803449"/>
              <a:gd name="connsiteY76" fmla="*/ 56442 h 383853"/>
              <a:gd name="connsiteX77" fmla="*/ 332668 w 803449"/>
              <a:gd name="connsiteY77" fmla="*/ 112884 h 383853"/>
              <a:gd name="connsiteX78" fmla="*/ 276226 w 803449"/>
              <a:gd name="connsiteY78" fmla="*/ 56442 h 383853"/>
              <a:gd name="connsiteX79" fmla="*/ 332668 w 803449"/>
              <a:gd name="connsiteY79" fmla="*/ 0 h 383853"/>
              <a:gd name="connsiteX80" fmla="*/ 194555 w 803449"/>
              <a:gd name="connsiteY80" fmla="*/ 0 h 383853"/>
              <a:gd name="connsiteX81" fmla="*/ 250997 w 803449"/>
              <a:gd name="connsiteY81" fmla="*/ 56442 h 383853"/>
              <a:gd name="connsiteX82" fmla="*/ 194555 w 803449"/>
              <a:gd name="connsiteY82" fmla="*/ 112884 h 383853"/>
              <a:gd name="connsiteX83" fmla="*/ 138113 w 803449"/>
              <a:gd name="connsiteY83" fmla="*/ 56442 h 383853"/>
              <a:gd name="connsiteX84" fmla="*/ 194555 w 803449"/>
              <a:gd name="connsiteY84" fmla="*/ 0 h 383853"/>
              <a:gd name="connsiteX85" fmla="*/ 56442 w 803449"/>
              <a:gd name="connsiteY85" fmla="*/ 0 h 383853"/>
              <a:gd name="connsiteX86" fmla="*/ 112884 w 803449"/>
              <a:gd name="connsiteY86" fmla="*/ 56442 h 383853"/>
              <a:gd name="connsiteX87" fmla="*/ 56442 w 803449"/>
              <a:gd name="connsiteY87" fmla="*/ 112884 h 383853"/>
              <a:gd name="connsiteX88" fmla="*/ 0 w 803449"/>
              <a:gd name="connsiteY88" fmla="*/ 56442 h 383853"/>
              <a:gd name="connsiteX89" fmla="*/ 56442 w 803449"/>
              <a:gd name="connsiteY89" fmla="*/ 0 h 383853"/>
            </a:gdLst>
            <a:ahLst/>
            <a:cxnLst/>
            <a:rect l="l" t="t" r="r" b="b"/>
            <a:pathLst>
              <a:path w="803449" h="383853">
                <a:moveTo>
                  <a:pt x="747007" y="270969"/>
                </a:moveTo>
                <a:cubicBezTo>
                  <a:pt x="778179" y="270969"/>
                  <a:pt x="803449" y="296239"/>
                  <a:pt x="803449" y="327411"/>
                </a:cubicBezTo>
                <a:cubicBezTo>
                  <a:pt x="803449" y="358583"/>
                  <a:pt x="778179" y="383853"/>
                  <a:pt x="747007" y="383853"/>
                </a:cubicBezTo>
                <a:cubicBezTo>
                  <a:pt x="715835" y="383853"/>
                  <a:pt x="690565" y="358583"/>
                  <a:pt x="690565" y="327411"/>
                </a:cubicBezTo>
                <a:cubicBezTo>
                  <a:pt x="690565" y="296239"/>
                  <a:pt x="715835" y="270969"/>
                  <a:pt x="747007" y="270969"/>
                </a:cubicBezTo>
                <a:close/>
                <a:moveTo>
                  <a:pt x="608894" y="270969"/>
                </a:moveTo>
                <a:cubicBezTo>
                  <a:pt x="640066" y="270969"/>
                  <a:pt x="665336" y="296239"/>
                  <a:pt x="665336" y="327411"/>
                </a:cubicBezTo>
                <a:cubicBezTo>
                  <a:pt x="665336" y="358583"/>
                  <a:pt x="640066" y="383853"/>
                  <a:pt x="608894" y="383853"/>
                </a:cubicBezTo>
                <a:cubicBezTo>
                  <a:pt x="577722" y="383853"/>
                  <a:pt x="552452" y="358583"/>
                  <a:pt x="552452" y="327411"/>
                </a:cubicBezTo>
                <a:cubicBezTo>
                  <a:pt x="552452" y="296239"/>
                  <a:pt x="577722" y="270969"/>
                  <a:pt x="608894" y="270969"/>
                </a:cubicBezTo>
                <a:close/>
                <a:moveTo>
                  <a:pt x="470781" y="270969"/>
                </a:moveTo>
                <a:cubicBezTo>
                  <a:pt x="501953" y="270969"/>
                  <a:pt x="527223" y="296239"/>
                  <a:pt x="527223" y="327411"/>
                </a:cubicBezTo>
                <a:cubicBezTo>
                  <a:pt x="527223" y="358583"/>
                  <a:pt x="501953" y="383853"/>
                  <a:pt x="470781" y="383853"/>
                </a:cubicBezTo>
                <a:cubicBezTo>
                  <a:pt x="439609" y="383853"/>
                  <a:pt x="414339" y="358583"/>
                  <a:pt x="414339" y="327411"/>
                </a:cubicBezTo>
                <a:cubicBezTo>
                  <a:pt x="414339" y="296239"/>
                  <a:pt x="439609" y="270969"/>
                  <a:pt x="470781" y="270969"/>
                </a:cubicBezTo>
                <a:close/>
                <a:moveTo>
                  <a:pt x="332668" y="270969"/>
                </a:moveTo>
                <a:cubicBezTo>
                  <a:pt x="363840" y="270969"/>
                  <a:pt x="389110" y="296239"/>
                  <a:pt x="389110" y="327411"/>
                </a:cubicBezTo>
                <a:cubicBezTo>
                  <a:pt x="389110" y="358583"/>
                  <a:pt x="363840" y="383853"/>
                  <a:pt x="332668" y="383853"/>
                </a:cubicBezTo>
                <a:cubicBezTo>
                  <a:pt x="301496" y="383853"/>
                  <a:pt x="276226" y="358583"/>
                  <a:pt x="276226" y="327411"/>
                </a:cubicBezTo>
                <a:cubicBezTo>
                  <a:pt x="276226" y="296239"/>
                  <a:pt x="301496" y="270969"/>
                  <a:pt x="332668" y="270969"/>
                </a:cubicBezTo>
                <a:close/>
                <a:moveTo>
                  <a:pt x="194555" y="270969"/>
                </a:moveTo>
                <a:cubicBezTo>
                  <a:pt x="225727" y="270969"/>
                  <a:pt x="250997" y="296239"/>
                  <a:pt x="250997" y="327411"/>
                </a:cubicBezTo>
                <a:cubicBezTo>
                  <a:pt x="250997" y="358583"/>
                  <a:pt x="225727" y="383853"/>
                  <a:pt x="194555" y="383853"/>
                </a:cubicBezTo>
                <a:cubicBezTo>
                  <a:pt x="163383" y="383853"/>
                  <a:pt x="138113" y="358583"/>
                  <a:pt x="138113" y="327411"/>
                </a:cubicBezTo>
                <a:cubicBezTo>
                  <a:pt x="138113" y="296239"/>
                  <a:pt x="163383" y="270969"/>
                  <a:pt x="194555" y="270969"/>
                </a:cubicBezTo>
                <a:close/>
                <a:moveTo>
                  <a:pt x="56442" y="270969"/>
                </a:moveTo>
                <a:cubicBezTo>
                  <a:pt x="87614" y="270969"/>
                  <a:pt x="112884" y="296239"/>
                  <a:pt x="112884" y="327411"/>
                </a:cubicBezTo>
                <a:cubicBezTo>
                  <a:pt x="112884" y="358583"/>
                  <a:pt x="87614" y="383853"/>
                  <a:pt x="56442" y="383853"/>
                </a:cubicBezTo>
                <a:cubicBezTo>
                  <a:pt x="25270" y="383853"/>
                  <a:pt x="0" y="358583"/>
                  <a:pt x="0" y="327411"/>
                </a:cubicBezTo>
                <a:cubicBezTo>
                  <a:pt x="0" y="296239"/>
                  <a:pt x="25270" y="270969"/>
                  <a:pt x="56442" y="270969"/>
                </a:cubicBezTo>
                <a:close/>
                <a:moveTo>
                  <a:pt x="747007" y="135484"/>
                </a:moveTo>
                <a:cubicBezTo>
                  <a:pt x="778179" y="135484"/>
                  <a:pt x="803449" y="160754"/>
                  <a:pt x="803449" y="191926"/>
                </a:cubicBezTo>
                <a:cubicBezTo>
                  <a:pt x="803449" y="223098"/>
                  <a:pt x="778179" y="248368"/>
                  <a:pt x="747007" y="248368"/>
                </a:cubicBezTo>
                <a:cubicBezTo>
                  <a:pt x="715835" y="248368"/>
                  <a:pt x="690565" y="223098"/>
                  <a:pt x="690565" y="191926"/>
                </a:cubicBezTo>
                <a:cubicBezTo>
                  <a:pt x="690565" y="160754"/>
                  <a:pt x="715835" y="135484"/>
                  <a:pt x="747007" y="135484"/>
                </a:cubicBezTo>
                <a:close/>
                <a:moveTo>
                  <a:pt x="608894" y="135484"/>
                </a:moveTo>
                <a:cubicBezTo>
                  <a:pt x="640066" y="135484"/>
                  <a:pt x="665336" y="160754"/>
                  <a:pt x="665336" y="191926"/>
                </a:cubicBezTo>
                <a:cubicBezTo>
                  <a:pt x="665336" y="223098"/>
                  <a:pt x="640066" y="248368"/>
                  <a:pt x="608894" y="248368"/>
                </a:cubicBezTo>
                <a:cubicBezTo>
                  <a:pt x="577722" y="248368"/>
                  <a:pt x="552452" y="223098"/>
                  <a:pt x="552452" y="191926"/>
                </a:cubicBezTo>
                <a:cubicBezTo>
                  <a:pt x="552452" y="160754"/>
                  <a:pt x="577722" y="135484"/>
                  <a:pt x="608894" y="135484"/>
                </a:cubicBezTo>
                <a:close/>
                <a:moveTo>
                  <a:pt x="470781" y="135484"/>
                </a:moveTo>
                <a:cubicBezTo>
                  <a:pt x="501953" y="135484"/>
                  <a:pt x="527223" y="160754"/>
                  <a:pt x="527223" y="191926"/>
                </a:cubicBezTo>
                <a:cubicBezTo>
                  <a:pt x="527223" y="223098"/>
                  <a:pt x="501953" y="248368"/>
                  <a:pt x="470781" y="248368"/>
                </a:cubicBezTo>
                <a:cubicBezTo>
                  <a:pt x="439609" y="248368"/>
                  <a:pt x="414339" y="223098"/>
                  <a:pt x="414339" y="191926"/>
                </a:cubicBezTo>
                <a:cubicBezTo>
                  <a:pt x="414339" y="160754"/>
                  <a:pt x="439609" y="135484"/>
                  <a:pt x="470781" y="135484"/>
                </a:cubicBezTo>
                <a:close/>
                <a:moveTo>
                  <a:pt x="332668" y="135484"/>
                </a:moveTo>
                <a:cubicBezTo>
                  <a:pt x="363840" y="135484"/>
                  <a:pt x="389110" y="160754"/>
                  <a:pt x="389110" y="191926"/>
                </a:cubicBezTo>
                <a:cubicBezTo>
                  <a:pt x="389110" y="223098"/>
                  <a:pt x="363840" y="248368"/>
                  <a:pt x="332668" y="248368"/>
                </a:cubicBezTo>
                <a:cubicBezTo>
                  <a:pt x="301496" y="248368"/>
                  <a:pt x="276226" y="223098"/>
                  <a:pt x="276226" y="191926"/>
                </a:cubicBezTo>
                <a:cubicBezTo>
                  <a:pt x="276226" y="160754"/>
                  <a:pt x="301496" y="135484"/>
                  <a:pt x="332668" y="135484"/>
                </a:cubicBezTo>
                <a:close/>
                <a:moveTo>
                  <a:pt x="194555" y="135484"/>
                </a:moveTo>
                <a:cubicBezTo>
                  <a:pt x="225727" y="135484"/>
                  <a:pt x="250997" y="160754"/>
                  <a:pt x="250997" y="191926"/>
                </a:cubicBezTo>
                <a:cubicBezTo>
                  <a:pt x="250997" y="223098"/>
                  <a:pt x="225727" y="248368"/>
                  <a:pt x="194555" y="248368"/>
                </a:cubicBezTo>
                <a:cubicBezTo>
                  <a:pt x="163383" y="248368"/>
                  <a:pt x="138113" y="223098"/>
                  <a:pt x="138113" y="191926"/>
                </a:cubicBezTo>
                <a:cubicBezTo>
                  <a:pt x="138113" y="160754"/>
                  <a:pt x="163383" y="135484"/>
                  <a:pt x="194555" y="135484"/>
                </a:cubicBezTo>
                <a:close/>
                <a:moveTo>
                  <a:pt x="56442" y="135484"/>
                </a:moveTo>
                <a:cubicBezTo>
                  <a:pt x="87614" y="135484"/>
                  <a:pt x="112884" y="160754"/>
                  <a:pt x="112884" y="191926"/>
                </a:cubicBezTo>
                <a:cubicBezTo>
                  <a:pt x="112884" y="223098"/>
                  <a:pt x="87614" y="248368"/>
                  <a:pt x="56442" y="248368"/>
                </a:cubicBezTo>
                <a:cubicBezTo>
                  <a:pt x="25270" y="248368"/>
                  <a:pt x="0" y="223098"/>
                  <a:pt x="0" y="191926"/>
                </a:cubicBezTo>
                <a:cubicBezTo>
                  <a:pt x="0" y="160754"/>
                  <a:pt x="25270" y="135484"/>
                  <a:pt x="56442" y="135484"/>
                </a:cubicBezTo>
                <a:close/>
                <a:moveTo>
                  <a:pt x="747007" y="0"/>
                </a:moveTo>
                <a:cubicBezTo>
                  <a:pt x="778179" y="0"/>
                  <a:pt x="803449" y="25270"/>
                  <a:pt x="803449" y="56442"/>
                </a:cubicBezTo>
                <a:cubicBezTo>
                  <a:pt x="803449" y="87614"/>
                  <a:pt x="778179" y="112884"/>
                  <a:pt x="747007" y="112884"/>
                </a:cubicBezTo>
                <a:cubicBezTo>
                  <a:pt x="715835" y="112884"/>
                  <a:pt x="690565" y="87614"/>
                  <a:pt x="690565" y="56442"/>
                </a:cubicBezTo>
                <a:cubicBezTo>
                  <a:pt x="690565" y="25270"/>
                  <a:pt x="715835" y="0"/>
                  <a:pt x="747007" y="0"/>
                </a:cubicBezTo>
                <a:close/>
                <a:moveTo>
                  <a:pt x="608894" y="0"/>
                </a:moveTo>
                <a:cubicBezTo>
                  <a:pt x="640066" y="0"/>
                  <a:pt x="665336" y="25270"/>
                  <a:pt x="665336" y="56442"/>
                </a:cubicBezTo>
                <a:cubicBezTo>
                  <a:pt x="665336" y="87614"/>
                  <a:pt x="640066" y="112884"/>
                  <a:pt x="608894" y="112884"/>
                </a:cubicBezTo>
                <a:cubicBezTo>
                  <a:pt x="577722" y="112884"/>
                  <a:pt x="552452" y="87614"/>
                  <a:pt x="552452" y="56442"/>
                </a:cubicBezTo>
                <a:cubicBezTo>
                  <a:pt x="552452" y="25270"/>
                  <a:pt x="577722" y="0"/>
                  <a:pt x="608894" y="0"/>
                </a:cubicBezTo>
                <a:close/>
                <a:moveTo>
                  <a:pt x="470781" y="0"/>
                </a:moveTo>
                <a:cubicBezTo>
                  <a:pt x="501953" y="0"/>
                  <a:pt x="527223" y="25270"/>
                  <a:pt x="527223" y="56442"/>
                </a:cubicBezTo>
                <a:cubicBezTo>
                  <a:pt x="527223" y="87614"/>
                  <a:pt x="501953" y="112884"/>
                  <a:pt x="470781" y="112884"/>
                </a:cubicBezTo>
                <a:cubicBezTo>
                  <a:pt x="439609" y="112884"/>
                  <a:pt x="414339" y="87614"/>
                  <a:pt x="414339" y="56442"/>
                </a:cubicBezTo>
                <a:cubicBezTo>
                  <a:pt x="414339" y="25270"/>
                  <a:pt x="439609" y="0"/>
                  <a:pt x="470781" y="0"/>
                </a:cubicBezTo>
                <a:close/>
                <a:moveTo>
                  <a:pt x="332668" y="0"/>
                </a:moveTo>
                <a:cubicBezTo>
                  <a:pt x="363840" y="0"/>
                  <a:pt x="389110" y="25270"/>
                  <a:pt x="389110" y="56442"/>
                </a:cubicBezTo>
                <a:cubicBezTo>
                  <a:pt x="389110" y="87614"/>
                  <a:pt x="363840" y="112884"/>
                  <a:pt x="332668" y="112884"/>
                </a:cubicBezTo>
                <a:cubicBezTo>
                  <a:pt x="301496" y="112884"/>
                  <a:pt x="276226" y="87614"/>
                  <a:pt x="276226" y="56442"/>
                </a:cubicBezTo>
                <a:cubicBezTo>
                  <a:pt x="276226" y="25270"/>
                  <a:pt x="301496" y="0"/>
                  <a:pt x="332668" y="0"/>
                </a:cubicBezTo>
                <a:close/>
                <a:moveTo>
                  <a:pt x="194555" y="0"/>
                </a:moveTo>
                <a:cubicBezTo>
                  <a:pt x="225727" y="0"/>
                  <a:pt x="250997" y="25270"/>
                  <a:pt x="250997" y="56442"/>
                </a:cubicBezTo>
                <a:cubicBezTo>
                  <a:pt x="250997" y="87614"/>
                  <a:pt x="225727" y="112884"/>
                  <a:pt x="194555" y="112884"/>
                </a:cubicBezTo>
                <a:cubicBezTo>
                  <a:pt x="163383" y="112884"/>
                  <a:pt x="138113" y="87614"/>
                  <a:pt x="138113" y="56442"/>
                </a:cubicBezTo>
                <a:cubicBezTo>
                  <a:pt x="138113" y="25270"/>
                  <a:pt x="163383" y="0"/>
                  <a:pt x="194555" y="0"/>
                </a:cubicBezTo>
                <a:close/>
                <a:moveTo>
                  <a:pt x="56442" y="0"/>
                </a:moveTo>
                <a:cubicBezTo>
                  <a:pt x="87614" y="0"/>
                  <a:pt x="112884" y="25270"/>
                  <a:pt x="112884" y="56442"/>
                </a:cubicBezTo>
                <a:cubicBezTo>
                  <a:pt x="112884" y="87614"/>
                  <a:pt x="87614" y="112884"/>
                  <a:pt x="56442" y="112884"/>
                </a:cubicBezTo>
                <a:cubicBezTo>
                  <a:pt x="25270" y="112884"/>
                  <a:pt x="0" y="87614"/>
                  <a:pt x="0" y="56442"/>
                </a:cubicBezTo>
                <a:cubicBezTo>
                  <a:pt x="0" y="25270"/>
                  <a:pt x="25270" y="0"/>
                  <a:pt x="56442" y="0"/>
                </a:cubicBezTo>
                <a:close/>
              </a:path>
            </a:pathLst>
          </a:custGeom>
          <a:gradFill>
            <a:gsLst>
              <a:gs pos="30000">
                <a:schemeClr val="accent1">
                  <a:lumMod val="60000"/>
                  <a:lumOff val="40000"/>
                  <a:alpha val="0"/>
                </a:schemeClr>
              </a:gs>
              <a:gs pos="100000">
                <a:schemeClr val="accent1"/>
              </a:gs>
            </a:gsLst>
            <a:lin ang="27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grpSp>
        <p:nvGrpSpPr>
          <p:cNvPr id="29" name="组合 28"/>
          <p:cNvGrpSpPr/>
          <p:nvPr/>
        </p:nvGrpSpPr>
        <p:grpSpPr>
          <a:xfrm>
            <a:off x="669724" y="5180861"/>
            <a:ext cx="4929722" cy="161583"/>
            <a:chOff x="669724" y="5180861"/>
            <a:chExt cx="4929722" cy="161583"/>
          </a:xfrm>
        </p:grpSpPr>
        <p:sp>
          <p:nvSpPr>
            <p:cNvPr id="30" name="标题 1"/>
            <p:cNvSpPr txBox="1"/>
            <p:nvPr/>
          </p:nvSpPr>
          <p:spPr>
            <a:xfrm>
              <a:off x="669724" y="5180861"/>
              <a:ext cx="1507868" cy="161583"/>
            </a:xfrm>
            <a:prstGeom prst="rect">
              <a:avLst/>
            </a:prstGeom>
            <a:noFill/>
            <a:ln>
              <a:noFill/>
            </a:ln>
          </p:spPr>
          <p:txBody>
            <a:bodyPr vert="horz" wrap="square" lIns="0" tIns="0" rIns="0" bIns="0" rtlCol="0" anchor="ctr"/>
            <a:lstStyle/>
            <a:p>
              <a:pPr algn="dist">
                <a:lnSpc>
                  <a:spcPct val="100000"/>
                </a:lnSpc>
              </a:pPr>
              <a:r>
                <a:rPr kumimoji="1" lang="en-US" altLang="zh-CN" sz="1050">
                  <a:ln w="12700">
                    <a:noFill/>
                  </a:ln>
                  <a:solidFill>
                    <a:srgbClr val="3949EE">
                      <a:alpha val="100000"/>
                    </a:srgbClr>
                  </a:solidFill>
                  <a:latin typeface="OPPOSans R"/>
                  <a:ea typeface="OPPOSans R"/>
                  <a:cs typeface="OPPOSans R"/>
                </a:rPr>
                <a:t>PowerPoint design</a:t>
              </a:r>
              <a:endParaRPr kumimoji="1" lang="zh-CN" altLang="en-US"/>
            </a:p>
          </p:txBody>
        </p:sp>
        <p:cxnSp>
          <p:nvCxnSpPr>
            <p:cNvPr id="31" name="标题 1"/>
            <p:cNvCxnSpPr/>
            <p:nvPr/>
          </p:nvCxnSpPr>
          <p:spPr>
            <a:xfrm>
              <a:off x="2299986" y="5269635"/>
              <a:ext cx="3299460" cy="0"/>
            </a:xfrm>
            <a:prstGeom prst="line">
              <a:avLst/>
            </a:prstGeom>
            <a:noFill/>
            <a:ln w="12700" cap="sq">
              <a:solidFill>
                <a:schemeClr val="accent1"/>
              </a:solidFill>
              <a:miter/>
            </a:ln>
          </p:spPr>
        </p:cxnSp>
      </p:gr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txBox="1"/>
          <p:nvPr/>
        </p:nvSpPr>
        <p:spPr>
          <a:xfrm>
            <a:off x="2289491" y="1556574"/>
            <a:ext cx="3589941" cy="1850262"/>
          </a:xfrm>
          <a:prstGeom prst="rect">
            <a:avLst/>
          </a:prstGeom>
          <a:solidFill>
            <a:schemeClr val="bg1"/>
          </a:solidFill>
          <a:ln w="1270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a:off x="897770" y="1500336"/>
            <a:ext cx="1962740" cy="1962738"/>
          </a:xfrm>
          <a:prstGeom prst="plus">
            <a:avLst>
              <a:gd name="adj" fmla="val 13085"/>
            </a:avLst>
          </a:prstGeom>
          <a:solidFill>
            <a:schemeClr val="accent1">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pic>
        <p:nvPicPr>
          <p:cNvPr id="5" name="图片 4"/>
          <p:cNvPicPr>
            <a:picLocks noChangeAspect="1"/>
          </p:cNvPicPr>
          <p:nvPr/>
        </p:nvPicPr>
        <p:blipFill>
          <a:blip r:embed="rId2">
            <a:alphaModFix/>
          </a:blip>
          <a:srcRect l="16617" r="16617"/>
          <a:stretch>
            <a:fillRect/>
          </a:stretch>
        </p:blipFill>
        <p:spPr>
          <a:xfrm>
            <a:off x="1046571" y="1649136"/>
            <a:ext cx="1665138" cy="1665138"/>
          </a:xfrm>
          <a:custGeom>
            <a:avLst/>
            <a:gdLst/>
            <a:ahLst/>
            <a:cxnLst/>
            <a:rect l="l" t="t" r="r" b="b"/>
            <a:pathLst>
              <a:path w="1665138" h="1665138">
                <a:moveTo>
                  <a:pt x="217883" y="0"/>
                </a:moveTo>
                <a:lnTo>
                  <a:pt x="1447255" y="0"/>
                </a:lnTo>
                <a:lnTo>
                  <a:pt x="1447255" y="217883"/>
                </a:lnTo>
                <a:lnTo>
                  <a:pt x="1665138" y="217883"/>
                </a:lnTo>
                <a:lnTo>
                  <a:pt x="1665138" y="1447255"/>
                </a:lnTo>
                <a:lnTo>
                  <a:pt x="1447255" y="1447255"/>
                </a:lnTo>
                <a:lnTo>
                  <a:pt x="1447255" y="1665138"/>
                </a:lnTo>
                <a:lnTo>
                  <a:pt x="217883" y="1665138"/>
                </a:lnTo>
                <a:lnTo>
                  <a:pt x="217883" y="1447255"/>
                </a:lnTo>
                <a:lnTo>
                  <a:pt x="0" y="1447255"/>
                </a:lnTo>
                <a:lnTo>
                  <a:pt x="0" y="217883"/>
                </a:lnTo>
                <a:lnTo>
                  <a:pt x="217883" y="217883"/>
                </a:lnTo>
                <a:close/>
              </a:path>
            </a:pathLst>
          </a:custGeom>
          <a:noFill/>
          <a:ln>
            <a:noFill/>
          </a:ln>
        </p:spPr>
      </p:pic>
      <p:sp>
        <p:nvSpPr>
          <p:cNvPr id="6" name="标题 1"/>
          <p:cNvSpPr txBox="1"/>
          <p:nvPr/>
        </p:nvSpPr>
        <p:spPr>
          <a:xfrm flipV="1">
            <a:off x="660400" y="3222160"/>
            <a:ext cx="184229" cy="184229"/>
          </a:xfrm>
          <a:prstGeom prst="plus">
            <a:avLst>
              <a:gd name="adj" fmla="val 38335"/>
            </a:avLst>
          </a:prstGeom>
          <a:solidFill>
            <a:schemeClr val="bg1"/>
          </a:solidFill>
          <a:ln w="12700" cap="sq">
            <a:solidFill>
              <a:schemeClr val="accent1">
                <a:lumMod val="40000"/>
                <a:lumOff val="60000"/>
              </a:schemeClr>
            </a:solidFill>
            <a:miter/>
          </a:ln>
        </p:spPr>
        <p:txBody>
          <a:bodyPr vert="horz" wrap="square" lIns="91440" tIns="45720" rIns="91440" bIns="45720" rtlCol="0" anchor="ctr"/>
          <a:lstStyle/>
          <a:p>
            <a:pPr algn="ctr">
              <a:lnSpc>
                <a:spcPct val="110000"/>
              </a:lnSpc>
            </a:pPr>
            <a:endParaRPr kumimoji="1" lang="zh-CN" altLang="en-US"/>
          </a:p>
        </p:txBody>
      </p:sp>
      <p:sp>
        <p:nvSpPr>
          <p:cNvPr id="7" name="标题 1"/>
          <p:cNvSpPr txBox="1"/>
          <p:nvPr/>
        </p:nvSpPr>
        <p:spPr>
          <a:xfrm>
            <a:off x="3009308" y="2301022"/>
            <a:ext cx="2735679" cy="1013252"/>
          </a:xfrm>
          <a:prstGeom prst="rect">
            <a:avLst/>
          </a:prstGeom>
          <a:noFill/>
          <a:ln cap="sq">
            <a:noFill/>
          </a:ln>
        </p:spPr>
        <p:txBody>
          <a:bodyPr vert="horz" wrap="square" lIns="0" tIns="0" rIns="0" bIns="0" rtlCol="0" anchor="t"/>
          <a:lstStyle/>
          <a:p>
            <a:pPr algn="l">
              <a:lnSpc>
                <a:spcPct val="150000"/>
              </a:lnSpc>
            </a:pPr>
            <a:r>
              <a:rPr kumimoji="1" lang="en-US" altLang="zh-CN" sz="1098">
                <a:ln w="12700">
                  <a:noFill/>
                </a:ln>
                <a:solidFill>
                  <a:srgbClr val="262626">
                    <a:alpha val="100000"/>
                  </a:srgbClr>
                </a:solidFill>
                <a:latin typeface="Source Han Sans"/>
                <a:ea typeface="Source Han Sans"/>
                <a:cs typeface="Source Han Sans"/>
              </a:rPr>
              <a:t>铁合金成本重构模型依赖煤耗数据，实地调研获取精准数据。
煤耗数据变化影响硅铁成本，进而影响价格走势。</a:t>
            </a:r>
            <a:endParaRPr kumimoji="1" lang="zh-CN" altLang="en-US"/>
          </a:p>
        </p:txBody>
      </p:sp>
      <p:sp>
        <p:nvSpPr>
          <p:cNvPr id="8" name="标题 1"/>
          <p:cNvSpPr txBox="1"/>
          <p:nvPr/>
        </p:nvSpPr>
        <p:spPr>
          <a:xfrm>
            <a:off x="3009306" y="1649137"/>
            <a:ext cx="2735677" cy="651886"/>
          </a:xfrm>
          <a:prstGeom prst="rect">
            <a:avLst/>
          </a:prstGeom>
          <a:noFill/>
          <a:ln cap="sq">
            <a:noFill/>
          </a:ln>
        </p:spPr>
        <p:txBody>
          <a:bodyPr vert="horz" wrap="square" lIns="0" tIns="0" rIns="0" bIns="0" rtlCol="0" anchor="b"/>
          <a:lstStyle/>
          <a:p>
            <a:pPr algn="l">
              <a:lnSpc>
                <a:spcPct val="130000"/>
              </a:lnSpc>
            </a:pPr>
            <a:r>
              <a:rPr kumimoji="1" lang="en-US" altLang="zh-CN" sz="1600">
                <a:ln w="12700">
                  <a:noFill/>
                </a:ln>
                <a:solidFill>
                  <a:srgbClr val="3949EE">
                    <a:alpha val="100000"/>
                  </a:srgbClr>
                </a:solidFill>
                <a:latin typeface="Source Han Sans CN Bold"/>
                <a:ea typeface="Source Han Sans CN Bold"/>
                <a:cs typeface="Source Han Sans CN Bold"/>
              </a:rPr>
              <a:t>内蒙古硅铁企业的自备电厂煤耗数据</a:t>
            </a:r>
            <a:endParaRPr kumimoji="1" lang="zh-CN" altLang="en-US"/>
          </a:p>
        </p:txBody>
      </p:sp>
      <p:sp>
        <p:nvSpPr>
          <p:cNvPr id="9" name="标题 1"/>
          <p:cNvSpPr txBox="1"/>
          <p:nvPr/>
        </p:nvSpPr>
        <p:spPr>
          <a:xfrm>
            <a:off x="2822891" y="3887772"/>
            <a:ext cx="7971441" cy="1850262"/>
          </a:xfrm>
          <a:prstGeom prst="rect">
            <a:avLst/>
          </a:prstGeom>
          <a:solidFill>
            <a:schemeClr val="bg1"/>
          </a:solidFill>
          <a:ln w="1270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10" name="标题 1"/>
          <p:cNvSpPr txBox="1"/>
          <p:nvPr/>
        </p:nvSpPr>
        <p:spPr>
          <a:xfrm>
            <a:off x="1431170" y="3831534"/>
            <a:ext cx="1962740" cy="1962738"/>
          </a:xfrm>
          <a:prstGeom prst="plus">
            <a:avLst>
              <a:gd name="adj" fmla="val 13085"/>
            </a:avLst>
          </a:prstGeom>
          <a:solidFill>
            <a:schemeClr val="accent1">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pic>
        <p:nvPicPr>
          <p:cNvPr id="11" name="图片 10"/>
          <p:cNvPicPr>
            <a:picLocks noChangeAspect="1"/>
          </p:cNvPicPr>
          <p:nvPr/>
        </p:nvPicPr>
        <p:blipFill>
          <a:blip r:embed="rId3">
            <a:alphaModFix/>
          </a:blip>
          <a:srcRect l="16671" r="16671"/>
          <a:stretch>
            <a:fillRect/>
          </a:stretch>
        </p:blipFill>
        <p:spPr>
          <a:xfrm>
            <a:off x="1579971" y="3980334"/>
            <a:ext cx="1665138" cy="1665138"/>
          </a:xfrm>
          <a:custGeom>
            <a:avLst/>
            <a:gdLst/>
            <a:ahLst/>
            <a:cxnLst/>
            <a:rect l="l" t="t" r="r" b="b"/>
            <a:pathLst>
              <a:path w="1665138" h="1665138">
                <a:moveTo>
                  <a:pt x="217883" y="0"/>
                </a:moveTo>
                <a:lnTo>
                  <a:pt x="1447255" y="0"/>
                </a:lnTo>
                <a:lnTo>
                  <a:pt x="1447255" y="217883"/>
                </a:lnTo>
                <a:lnTo>
                  <a:pt x="1665138" y="217883"/>
                </a:lnTo>
                <a:lnTo>
                  <a:pt x="1665138" y="1447255"/>
                </a:lnTo>
                <a:lnTo>
                  <a:pt x="1447255" y="1447255"/>
                </a:lnTo>
                <a:lnTo>
                  <a:pt x="1447255" y="1665138"/>
                </a:lnTo>
                <a:lnTo>
                  <a:pt x="217883" y="1665138"/>
                </a:lnTo>
                <a:lnTo>
                  <a:pt x="217883" y="1447255"/>
                </a:lnTo>
                <a:lnTo>
                  <a:pt x="0" y="1447255"/>
                </a:lnTo>
                <a:lnTo>
                  <a:pt x="0" y="217883"/>
                </a:lnTo>
                <a:lnTo>
                  <a:pt x="217883" y="217883"/>
                </a:lnTo>
                <a:close/>
              </a:path>
            </a:pathLst>
          </a:custGeom>
          <a:noFill/>
          <a:ln>
            <a:noFill/>
          </a:ln>
        </p:spPr>
      </p:pic>
      <p:sp>
        <p:nvSpPr>
          <p:cNvPr id="12" name="标题 1"/>
          <p:cNvSpPr txBox="1"/>
          <p:nvPr/>
        </p:nvSpPr>
        <p:spPr>
          <a:xfrm flipV="1">
            <a:off x="1193800" y="5553358"/>
            <a:ext cx="184229" cy="184229"/>
          </a:xfrm>
          <a:prstGeom prst="plus">
            <a:avLst>
              <a:gd name="adj" fmla="val 38335"/>
            </a:avLst>
          </a:prstGeom>
          <a:solidFill>
            <a:schemeClr val="bg1"/>
          </a:solidFill>
          <a:ln w="12700" cap="sq">
            <a:solidFill>
              <a:schemeClr val="accent1">
                <a:lumMod val="40000"/>
                <a:lumOff val="60000"/>
              </a:schemeClr>
            </a:solidFill>
            <a:miter/>
          </a:ln>
        </p:spPr>
        <p:txBody>
          <a:bodyPr vert="horz" wrap="square" lIns="91440" tIns="45720" rIns="91440" bIns="45720" rtlCol="0" anchor="ctr"/>
          <a:lstStyle/>
          <a:p>
            <a:pPr algn="ctr">
              <a:lnSpc>
                <a:spcPct val="110000"/>
              </a:lnSpc>
            </a:pPr>
            <a:endParaRPr kumimoji="1" lang="zh-CN" altLang="en-US"/>
          </a:p>
        </p:txBody>
      </p:sp>
      <p:sp>
        <p:nvSpPr>
          <p:cNvPr id="13" name="标题 1"/>
          <p:cNvSpPr txBox="1"/>
          <p:nvPr/>
        </p:nvSpPr>
        <p:spPr>
          <a:xfrm>
            <a:off x="3542708" y="4632220"/>
            <a:ext cx="6926679" cy="1013252"/>
          </a:xfrm>
          <a:prstGeom prst="rect">
            <a:avLst/>
          </a:prstGeom>
          <a:noFill/>
          <a:ln cap="sq">
            <a:noFill/>
          </a:ln>
        </p:spPr>
        <p:txBody>
          <a:bodyPr vert="horz" wrap="square" lIns="0" tIns="0" rIns="0" bIns="0" rtlCol="0" anchor="t"/>
          <a:lstStyle/>
          <a:p>
            <a:pPr algn="l">
              <a:lnSpc>
                <a:spcPct val="150000"/>
              </a:lnSpc>
            </a:pPr>
            <a:r>
              <a:rPr kumimoji="1" lang="en-US" altLang="zh-CN" sz="1400">
                <a:ln w="12700">
                  <a:noFill/>
                </a:ln>
                <a:solidFill>
                  <a:srgbClr val="262626">
                    <a:alpha val="100000"/>
                  </a:srgbClr>
                </a:solidFill>
                <a:latin typeface="Source Han Sans"/>
                <a:ea typeface="Source Han Sans"/>
                <a:cs typeface="Source Han Sans"/>
              </a:rPr>
              <a:t>Permian盆地卡车司机访谈，分拆运输成本，精准核算成本总。
运输成本变化影响页岩油价格，影响市场供应。</a:t>
            </a:r>
            <a:endParaRPr kumimoji="1" lang="zh-CN" altLang="en-US"/>
          </a:p>
        </p:txBody>
      </p:sp>
      <p:sp>
        <p:nvSpPr>
          <p:cNvPr id="14" name="标题 1"/>
          <p:cNvSpPr txBox="1"/>
          <p:nvPr/>
        </p:nvSpPr>
        <p:spPr>
          <a:xfrm>
            <a:off x="3542706" y="3980335"/>
            <a:ext cx="6922094" cy="651886"/>
          </a:xfrm>
          <a:prstGeom prst="rect">
            <a:avLst/>
          </a:prstGeom>
          <a:noFill/>
          <a:ln cap="sq">
            <a:noFill/>
          </a:ln>
        </p:spPr>
        <p:txBody>
          <a:bodyPr vert="horz" wrap="square" lIns="0" tIns="0" rIns="0" bIns="0" rtlCol="0" anchor="b"/>
          <a:lstStyle/>
          <a:p>
            <a:pPr algn="l">
              <a:lnSpc>
                <a:spcPct val="130000"/>
              </a:lnSpc>
            </a:pPr>
            <a:r>
              <a:rPr kumimoji="1" lang="en-US" altLang="zh-CN" sz="1600">
                <a:ln w="12700">
                  <a:noFill/>
                </a:ln>
                <a:solidFill>
                  <a:srgbClr val="3949EE">
                    <a:alpha val="100000"/>
                  </a:srgbClr>
                </a:solidFill>
                <a:latin typeface="Source Han Sans CN Bold"/>
                <a:ea typeface="Source Han Sans CN Bold"/>
                <a:cs typeface="Source Han Sans CN Bold"/>
              </a:rPr>
              <a:t>美国页岩油运输成本分拆</a:t>
            </a:r>
            <a:endParaRPr kumimoji="1" lang="zh-CN" altLang="en-US"/>
          </a:p>
        </p:txBody>
      </p:sp>
      <p:sp>
        <p:nvSpPr>
          <p:cNvPr id="15" name="标题 1"/>
          <p:cNvSpPr txBox="1"/>
          <p:nvPr/>
        </p:nvSpPr>
        <p:spPr>
          <a:xfrm>
            <a:off x="7928959" y="1556574"/>
            <a:ext cx="3589941" cy="1850262"/>
          </a:xfrm>
          <a:prstGeom prst="rect">
            <a:avLst/>
          </a:prstGeom>
          <a:solidFill>
            <a:schemeClr val="bg1"/>
          </a:solidFill>
          <a:ln w="1270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16" name="标题 1"/>
          <p:cNvSpPr txBox="1"/>
          <p:nvPr/>
        </p:nvSpPr>
        <p:spPr>
          <a:xfrm>
            <a:off x="6537238" y="1500336"/>
            <a:ext cx="1962740" cy="1962738"/>
          </a:xfrm>
          <a:prstGeom prst="plus">
            <a:avLst>
              <a:gd name="adj" fmla="val 13085"/>
            </a:avLst>
          </a:prstGeom>
          <a:solidFill>
            <a:schemeClr val="accent1">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pic>
        <p:nvPicPr>
          <p:cNvPr id="17" name="图片 16"/>
          <p:cNvPicPr>
            <a:picLocks noChangeAspect="1"/>
          </p:cNvPicPr>
          <p:nvPr/>
        </p:nvPicPr>
        <p:blipFill>
          <a:blip r:embed="rId4">
            <a:alphaModFix/>
          </a:blip>
          <a:srcRect t="16626" b="16626"/>
          <a:stretch>
            <a:fillRect/>
          </a:stretch>
        </p:blipFill>
        <p:spPr>
          <a:xfrm>
            <a:off x="6686040" y="1649136"/>
            <a:ext cx="1665138" cy="1665138"/>
          </a:xfrm>
          <a:custGeom>
            <a:avLst/>
            <a:gdLst/>
            <a:ahLst/>
            <a:cxnLst/>
            <a:rect l="l" t="t" r="r" b="b"/>
            <a:pathLst>
              <a:path w="1665138" h="1665138">
                <a:moveTo>
                  <a:pt x="217883" y="0"/>
                </a:moveTo>
                <a:lnTo>
                  <a:pt x="1447255" y="0"/>
                </a:lnTo>
                <a:lnTo>
                  <a:pt x="1447255" y="217883"/>
                </a:lnTo>
                <a:lnTo>
                  <a:pt x="1665138" y="217883"/>
                </a:lnTo>
                <a:lnTo>
                  <a:pt x="1665138" y="1447255"/>
                </a:lnTo>
                <a:lnTo>
                  <a:pt x="1447255" y="1447255"/>
                </a:lnTo>
                <a:lnTo>
                  <a:pt x="1447255" y="1665138"/>
                </a:lnTo>
                <a:lnTo>
                  <a:pt x="217883" y="1665138"/>
                </a:lnTo>
                <a:lnTo>
                  <a:pt x="217883" y="1447255"/>
                </a:lnTo>
                <a:lnTo>
                  <a:pt x="0" y="1447255"/>
                </a:lnTo>
                <a:lnTo>
                  <a:pt x="0" y="217883"/>
                </a:lnTo>
                <a:lnTo>
                  <a:pt x="217883" y="217883"/>
                </a:lnTo>
                <a:close/>
              </a:path>
            </a:pathLst>
          </a:custGeom>
          <a:noFill/>
          <a:ln>
            <a:noFill/>
          </a:ln>
        </p:spPr>
      </p:pic>
      <p:sp>
        <p:nvSpPr>
          <p:cNvPr id="18" name="标题 1"/>
          <p:cNvSpPr txBox="1"/>
          <p:nvPr/>
        </p:nvSpPr>
        <p:spPr>
          <a:xfrm flipV="1">
            <a:off x="6299868" y="3222160"/>
            <a:ext cx="184229" cy="184229"/>
          </a:xfrm>
          <a:prstGeom prst="plus">
            <a:avLst>
              <a:gd name="adj" fmla="val 38335"/>
            </a:avLst>
          </a:prstGeom>
          <a:solidFill>
            <a:schemeClr val="bg1"/>
          </a:solidFill>
          <a:ln w="12700" cap="sq">
            <a:solidFill>
              <a:schemeClr val="accent1">
                <a:lumMod val="40000"/>
                <a:lumOff val="60000"/>
              </a:schemeClr>
            </a:solidFill>
            <a:miter/>
          </a:ln>
        </p:spPr>
        <p:txBody>
          <a:bodyPr vert="horz" wrap="square" lIns="91440" tIns="45720" rIns="91440" bIns="45720" rtlCol="0" anchor="ctr"/>
          <a:lstStyle/>
          <a:p>
            <a:pPr algn="ctr">
              <a:lnSpc>
                <a:spcPct val="110000"/>
              </a:lnSpc>
            </a:pPr>
            <a:endParaRPr kumimoji="1" lang="zh-CN" altLang="en-US"/>
          </a:p>
        </p:txBody>
      </p:sp>
      <p:sp>
        <p:nvSpPr>
          <p:cNvPr id="19" name="标题 1"/>
          <p:cNvSpPr txBox="1"/>
          <p:nvPr/>
        </p:nvSpPr>
        <p:spPr>
          <a:xfrm>
            <a:off x="8648776" y="2301022"/>
            <a:ext cx="2735679" cy="1013252"/>
          </a:xfrm>
          <a:prstGeom prst="rect">
            <a:avLst/>
          </a:prstGeom>
          <a:noFill/>
          <a:ln cap="sq">
            <a:noFill/>
          </a:ln>
        </p:spPr>
        <p:txBody>
          <a:bodyPr vert="horz" wrap="square" lIns="0" tIns="0" rIns="0" bIns="0" rtlCol="0" anchor="t"/>
          <a:lstStyle/>
          <a:p>
            <a:pPr algn="l">
              <a:lnSpc>
                <a:spcPct val="150000"/>
              </a:lnSpc>
            </a:pPr>
            <a:r>
              <a:rPr kumimoji="1" lang="en-US" altLang="zh-CN" sz="1098">
                <a:ln w="12700">
                  <a:noFill/>
                </a:ln>
                <a:solidFill>
                  <a:srgbClr val="262626">
                    <a:alpha val="100000"/>
                  </a:srgbClr>
                </a:solidFill>
                <a:latin typeface="Source Han Sans"/>
                <a:ea typeface="Source Han Sans"/>
                <a:cs typeface="Source Han Sans"/>
              </a:rPr>
              <a:t>发电机组铭牌信息采集，计算电力转化率，重构成本曲线。
电力转化率变化影响镍生铁成本，影响市场竞争力。</a:t>
            </a:r>
            <a:endParaRPr kumimoji="1" lang="zh-CN" altLang="en-US"/>
          </a:p>
        </p:txBody>
      </p:sp>
      <p:sp>
        <p:nvSpPr>
          <p:cNvPr id="20" name="标题 1"/>
          <p:cNvSpPr txBox="1"/>
          <p:nvPr/>
        </p:nvSpPr>
        <p:spPr>
          <a:xfrm>
            <a:off x="8648774" y="1649137"/>
            <a:ext cx="2735677" cy="651886"/>
          </a:xfrm>
          <a:prstGeom prst="rect">
            <a:avLst/>
          </a:prstGeom>
          <a:noFill/>
          <a:ln cap="sq">
            <a:noFill/>
          </a:ln>
        </p:spPr>
        <p:txBody>
          <a:bodyPr vert="horz" wrap="square" lIns="0" tIns="0" rIns="0" bIns="0" rtlCol="0" anchor="b"/>
          <a:lstStyle/>
          <a:p>
            <a:pPr algn="l">
              <a:lnSpc>
                <a:spcPct val="130000"/>
              </a:lnSpc>
            </a:pPr>
            <a:r>
              <a:rPr kumimoji="1" lang="en-US" altLang="zh-CN" sz="1600">
                <a:ln w="12700">
                  <a:noFill/>
                </a:ln>
                <a:solidFill>
                  <a:srgbClr val="3949EE">
                    <a:alpha val="100000"/>
                  </a:srgbClr>
                </a:solidFill>
                <a:latin typeface="Source Han Sans CN Bold"/>
                <a:ea typeface="Source Han Sans CN Bold"/>
                <a:cs typeface="Source Han Sans CN Bold"/>
              </a:rPr>
              <a:t>印尼镍生铁厂RKEF工艺电力转化率</a:t>
            </a:r>
            <a:endParaRPr kumimoji="1" lang="zh-CN" altLang="en-US"/>
          </a:p>
        </p:txBody>
      </p:sp>
      <p:sp>
        <p:nvSpPr>
          <p:cNvPr id="21" name="标题 1"/>
          <p:cNvSpPr txBox="1"/>
          <p:nvPr/>
        </p:nvSpPr>
        <p:spPr>
          <a:xfrm>
            <a:off x="1253712" y="470193"/>
            <a:ext cx="10858500" cy="468000"/>
          </a:xfrm>
          <a:prstGeom prst="rect">
            <a:avLst/>
          </a:prstGeom>
          <a:noFill/>
          <a:ln>
            <a:noFill/>
          </a:ln>
        </p:spPr>
        <p:txBody>
          <a:bodyPr vert="horz" wrap="square" lIns="0" tIns="0" rIns="0" bIns="0" rtlCol="0" anchor="ctr"/>
          <a:lstStyle/>
          <a:p>
            <a:pPr algn="l">
              <a:lnSpc>
                <a:spcPct val="110000"/>
              </a:lnSpc>
            </a:pPr>
            <a:r>
              <a:rPr kumimoji="1" lang="en-US" altLang="zh-CN" sz="2800">
                <a:ln w="12700">
                  <a:noFill/>
                </a:ln>
                <a:solidFill>
                  <a:srgbClr val="262626">
                    <a:alpha val="100000"/>
                  </a:srgbClr>
                </a:solidFill>
                <a:latin typeface="Source Han Sans CN Bold"/>
                <a:ea typeface="Source Han Sans CN Bold"/>
                <a:cs typeface="Source Han Sans CN Bold"/>
              </a:rPr>
              <a:t>成本曲线的动态断层扫描</a:t>
            </a:r>
            <a:endParaRPr kumimoji="1" lang="zh-CN" altLang="en-US"/>
          </a:p>
        </p:txBody>
      </p:sp>
      <p:sp>
        <p:nvSpPr>
          <p:cNvPr id="22" name="标题 1"/>
          <p:cNvSpPr txBox="1"/>
          <p:nvPr/>
        </p:nvSpPr>
        <p:spPr>
          <a:xfrm>
            <a:off x="562132" y="442211"/>
            <a:ext cx="509665" cy="509665"/>
          </a:xfrm>
          <a:prstGeom prst="ellipse">
            <a:avLst/>
          </a:prstGeom>
          <a:solidFill>
            <a:schemeClr val="accent1"/>
          </a:solidFill>
          <a:ln w="12700" cap="sq">
            <a:solidFill>
              <a:schemeClr val="bg1"/>
            </a:solidFill>
            <a:miter/>
          </a:ln>
        </p:spPr>
        <p:txBody>
          <a:bodyPr vert="horz" wrap="square" lIns="91440" tIns="45720" rIns="91440" bIns="45720" rtlCol="0" anchor="ctr"/>
          <a:lstStyle/>
          <a:p>
            <a:pPr algn="ctr">
              <a:lnSpc>
                <a:spcPct val="110000"/>
              </a:lnSpc>
            </a:pPr>
            <a:endParaRPr kumimoji="1" lang="zh-CN" altLang="en-US"/>
          </a:p>
        </p:txBody>
      </p:sp>
      <p:sp>
        <p:nvSpPr>
          <p:cNvPr id="23" name="标题 1"/>
          <p:cNvSpPr txBox="1"/>
          <p:nvPr/>
        </p:nvSpPr>
        <p:spPr>
          <a:xfrm>
            <a:off x="533651" y="434715"/>
            <a:ext cx="253498" cy="253498"/>
          </a:xfrm>
          <a:prstGeom prst="ellipse">
            <a:avLst/>
          </a:prstGeom>
          <a:solidFill>
            <a:schemeClr val="bg1"/>
          </a:solidFill>
          <a:ln w="1270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txBox="1"/>
          <p:nvPr/>
        </p:nvSpPr>
        <p:spPr>
          <a:xfrm>
            <a:off x="727076" y="2100998"/>
            <a:ext cx="2932428" cy="2783840"/>
          </a:xfrm>
          <a:prstGeom prst="flowChartOffpageConnector">
            <a:avLst/>
          </a:prstGeom>
          <a:solidFill>
            <a:schemeClr val="bg1">
              <a:lumMod val="95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a:off x="4680391" y="2100998"/>
            <a:ext cx="2932428" cy="2783840"/>
          </a:xfrm>
          <a:prstGeom prst="flowChartOffpageConnector">
            <a:avLst/>
          </a:prstGeom>
          <a:solidFill>
            <a:schemeClr val="bg1">
              <a:lumMod val="95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a:off x="8586472" y="2100998"/>
            <a:ext cx="2932428" cy="2783840"/>
          </a:xfrm>
          <a:prstGeom prst="flowChartOffpageConnector">
            <a:avLst/>
          </a:prstGeom>
          <a:solidFill>
            <a:schemeClr val="bg1">
              <a:lumMod val="95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6" name="标题 1"/>
          <p:cNvSpPr txBox="1"/>
          <p:nvPr/>
        </p:nvSpPr>
        <p:spPr>
          <a:xfrm>
            <a:off x="660400" y="5270918"/>
            <a:ext cx="10858500" cy="101600"/>
          </a:xfrm>
          <a:prstGeom prst="roundRect">
            <a:avLst>
              <a:gd name="adj" fmla="val 50000"/>
            </a:avLst>
          </a:prstGeom>
          <a:solidFill>
            <a:schemeClr val="bg1">
              <a:lumMod val="85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7" name="标题 1"/>
          <p:cNvSpPr txBox="1"/>
          <p:nvPr/>
        </p:nvSpPr>
        <p:spPr>
          <a:xfrm>
            <a:off x="1832610" y="4976278"/>
            <a:ext cx="721360" cy="721360"/>
          </a:xfrm>
          <a:prstGeom prst="ellipse">
            <a:avLst/>
          </a:prstGeom>
          <a:gradFill>
            <a:gsLst>
              <a:gs pos="4000">
                <a:schemeClr val="accent1"/>
              </a:gs>
              <a:gs pos="100000">
                <a:schemeClr val="accent2"/>
              </a:gs>
            </a:gsLst>
            <a:lin ang="2700000" scaled="0"/>
          </a:gradFill>
          <a:ln w="12700" cap="sq">
            <a:noFill/>
            <a:miter/>
          </a:ln>
          <a:effectLst>
            <a:outerShdw blurRad="50800" dist="38100" dir="2700000" algn="tl" rotWithShape="0">
              <a:schemeClr val="accent1">
                <a:lumMod val="75000"/>
                <a:alpha val="23000"/>
              </a:schemeClr>
            </a:outerShdw>
          </a:effectLst>
        </p:spPr>
        <p:txBody>
          <a:bodyPr vert="horz" wrap="square" lIns="91440" tIns="45720" rIns="91440" bIns="45720" rtlCol="0" anchor="ctr"/>
          <a:lstStyle/>
          <a:p>
            <a:pPr algn="ctr">
              <a:lnSpc>
                <a:spcPct val="110000"/>
              </a:lnSpc>
            </a:pPr>
            <a:endParaRPr kumimoji="1" lang="zh-CN" altLang="en-US"/>
          </a:p>
        </p:txBody>
      </p:sp>
      <p:sp>
        <p:nvSpPr>
          <p:cNvPr id="8" name="标题 1"/>
          <p:cNvSpPr txBox="1"/>
          <p:nvPr/>
        </p:nvSpPr>
        <p:spPr>
          <a:xfrm>
            <a:off x="2001577" y="5159609"/>
            <a:ext cx="383427" cy="354697"/>
          </a:xfrm>
          <a:custGeom>
            <a:avLst/>
            <a:gdLst>
              <a:gd name="connsiteX0" fmla="*/ 56258 w 778320"/>
              <a:gd name="connsiteY0" fmla="*/ 333700 h 720001"/>
              <a:gd name="connsiteX1" fmla="*/ 56258 w 778320"/>
              <a:gd name="connsiteY1" fmla="*/ 627457 h 720001"/>
              <a:gd name="connsiteX2" fmla="*/ 66946 w 778320"/>
              <a:gd name="connsiteY2" fmla="*/ 653054 h 720001"/>
              <a:gd name="connsiteX3" fmla="*/ 92544 w 778320"/>
              <a:gd name="connsiteY3" fmla="*/ 663743 h 720001"/>
              <a:gd name="connsiteX4" fmla="*/ 685683 w 778320"/>
              <a:gd name="connsiteY4" fmla="*/ 663743 h 720001"/>
              <a:gd name="connsiteX5" fmla="*/ 711281 w 778320"/>
              <a:gd name="connsiteY5" fmla="*/ 653054 h 720001"/>
              <a:gd name="connsiteX6" fmla="*/ 721969 w 778320"/>
              <a:gd name="connsiteY6" fmla="*/ 627457 h 720001"/>
              <a:gd name="connsiteX7" fmla="*/ 721969 w 778320"/>
              <a:gd name="connsiteY7" fmla="*/ 333700 h 720001"/>
              <a:gd name="connsiteX8" fmla="*/ 92544 w 778320"/>
              <a:gd name="connsiteY8" fmla="*/ 142049 h 720001"/>
              <a:gd name="connsiteX9" fmla="*/ 56258 w 778320"/>
              <a:gd name="connsiteY9" fmla="*/ 178336 h 720001"/>
              <a:gd name="connsiteX10" fmla="*/ 56258 w 778320"/>
              <a:gd name="connsiteY10" fmla="*/ 277443 h 720001"/>
              <a:gd name="connsiteX11" fmla="*/ 721969 w 778320"/>
              <a:gd name="connsiteY11" fmla="*/ 277443 h 720001"/>
              <a:gd name="connsiteX12" fmla="*/ 721969 w 778320"/>
              <a:gd name="connsiteY12" fmla="*/ 178336 h 720001"/>
              <a:gd name="connsiteX13" fmla="*/ 685683 w 778320"/>
              <a:gd name="connsiteY13" fmla="*/ 142049 h 720001"/>
              <a:gd name="connsiteX14" fmla="*/ 561355 w 778320"/>
              <a:gd name="connsiteY14" fmla="*/ 142049 h 720001"/>
              <a:gd name="connsiteX15" fmla="*/ 561355 w 778320"/>
              <a:gd name="connsiteY15" fmla="*/ 201026 h 720001"/>
              <a:gd name="connsiteX16" fmla="*/ 533226 w 778320"/>
              <a:gd name="connsiteY16" fmla="*/ 229249 h 720001"/>
              <a:gd name="connsiteX17" fmla="*/ 505097 w 778320"/>
              <a:gd name="connsiteY17" fmla="*/ 201120 h 720001"/>
              <a:gd name="connsiteX18" fmla="*/ 505097 w 778320"/>
              <a:gd name="connsiteY18" fmla="*/ 142049 h 720001"/>
              <a:gd name="connsiteX19" fmla="*/ 273129 w 778320"/>
              <a:gd name="connsiteY19" fmla="*/ 142049 h 720001"/>
              <a:gd name="connsiteX20" fmla="*/ 273129 w 778320"/>
              <a:gd name="connsiteY20" fmla="*/ 201026 h 720001"/>
              <a:gd name="connsiteX21" fmla="*/ 245001 w 778320"/>
              <a:gd name="connsiteY21" fmla="*/ 229249 h 720001"/>
              <a:gd name="connsiteX22" fmla="*/ 216872 w 778320"/>
              <a:gd name="connsiteY22" fmla="*/ 201120 h 720001"/>
              <a:gd name="connsiteX23" fmla="*/ 216872 w 778320"/>
              <a:gd name="connsiteY23" fmla="*/ 142049 h 720001"/>
              <a:gd name="connsiteX24" fmla="*/ 245001 w 778320"/>
              <a:gd name="connsiteY24" fmla="*/ 0 h 720001"/>
              <a:gd name="connsiteX25" fmla="*/ 273129 w 778320"/>
              <a:gd name="connsiteY25" fmla="*/ 28129 h 720001"/>
              <a:gd name="connsiteX26" fmla="*/ 273129 w 778320"/>
              <a:gd name="connsiteY26" fmla="*/ 85792 h 720001"/>
              <a:gd name="connsiteX27" fmla="*/ 505097 w 778320"/>
              <a:gd name="connsiteY27" fmla="*/ 85792 h 720001"/>
              <a:gd name="connsiteX28" fmla="*/ 505097 w 778320"/>
              <a:gd name="connsiteY28" fmla="*/ 28129 h 720001"/>
              <a:gd name="connsiteX29" fmla="*/ 533226 w 778320"/>
              <a:gd name="connsiteY29" fmla="*/ 0 h 720001"/>
              <a:gd name="connsiteX30" fmla="*/ 561355 w 778320"/>
              <a:gd name="connsiteY30" fmla="*/ 28129 h 720001"/>
              <a:gd name="connsiteX31" fmla="*/ 561355 w 778320"/>
              <a:gd name="connsiteY31" fmla="*/ 85792 h 720001"/>
              <a:gd name="connsiteX32" fmla="*/ 685683 w 778320"/>
              <a:gd name="connsiteY32" fmla="*/ 85792 h 720001"/>
              <a:gd name="connsiteX33" fmla="*/ 778320 w 778320"/>
              <a:gd name="connsiteY33" fmla="*/ 178336 h 720001"/>
              <a:gd name="connsiteX34" fmla="*/ 778320 w 778320"/>
              <a:gd name="connsiteY34" fmla="*/ 627457 h 720001"/>
              <a:gd name="connsiteX35" fmla="*/ 685777 w 778320"/>
              <a:gd name="connsiteY35" fmla="*/ 720001 h 720001"/>
              <a:gd name="connsiteX36" fmla="*/ 92544 w 778320"/>
              <a:gd name="connsiteY36" fmla="*/ 720001 h 720001"/>
              <a:gd name="connsiteX37" fmla="*/ 0 w 778320"/>
              <a:gd name="connsiteY37" fmla="*/ 627457 h 720001"/>
              <a:gd name="connsiteX38" fmla="*/ 0 w 778320"/>
              <a:gd name="connsiteY38" fmla="*/ 333700 h 720001"/>
              <a:gd name="connsiteX39" fmla="*/ 0 w 778320"/>
              <a:gd name="connsiteY39" fmla="*/ 277443 h 720001"/>
              <a:gd name="connsiteX40" fmla="*/ 0 w 778320"/>
              <a:gd name="connsiteY40" fmla="*/ 178336 h 720001"/>
              <a:gd name="connsiteX41" fmla="*/ 92544 w 778320"/>
              <a:gd name="connsiteY41" fmla="*/ 85792 h 720001"/>
              <a:gd name="connsiteX42" fmla="*/ 216872 w 778320"/>
              <a:gd name="connsiteY42" fmla="*/ 85792 h 720001"/>
              <a:gd name="connsiteX43" fmla="*/ 216872 w 778320"/>
              <a:gd name="connsiteY43" fmla="*/ 28129 h 720001"/>
              <a:gd name="connsiteX44" fmla="*/ 245001 w 778320"/>
              <a:gd name="connsiteY44" fmla="*/ 0 h 720001"/>
            </a:gdLst>
            <a:ahLst/>
            <a:cxnLst/>
            <a:rect l="l" t="t" r="r" b="b"/>
            <a:pathLst>
              <a:path w="778320" h="720001">
                <a:moveTo>
                  <a:pt x="56258" y="333700"/>
                </a:moveTo>
                <a:lnTo>
                  <a:pt x="56258" y="627457"/>
                </a:lnTo>
                <a:cubicBezTo>
                  <a:pt x="56258" y="637115"/>
                  <a:pt x="60008" y="646116"/>
                  <a:pt x="66946" y="653054"/>
                </a:cubicBezTo>
                <a:cubicBezTo>
                  <a:pt x="73885" y="659899"/>
                  <a:pt x="82980" y="663743"/>
                  <a:pt x="92544" y="663743"/>
                </a:cubicBezTo>
                <a:lnTo>
                  <a:pt x="685683" y="663743"/>
                </a:lnTo>
                <a:cubicBezTo>
                  <a:pt x="695341" y="663743"/>
                  <a:pt x="704342" y="659993"/>
                  <a:pt x="711281" y="653054"/>
                </a:cubicBezTo>
                <a:cubicBezTo>
                  <a:pt x="718125" y="646116"/>
                  <a:pt x="721969" y="637021"/>
                  <a:pt x="721969" y="627457"/>
                </a:cubicBezTo>
                <a:lnTo>
                  <a:pt x="721969" y="333700"/>
                </a:lnTo>
                <a:close/>
                <a:moveTo>
                  <a:pt x="92544" y="142049"/>
                </a:moveTo>
                <a:cubicBezTo>
                  <a:pt x="72478" y="142049"/>
                  <a:pt x="56258" y="158364"/>
                  <a:pt x="56258" y="178336"/>
                </a:cubicBezTo>
                <a:lnTo>
                  <a:pt x="56258" y="277443"/>
                </a:lnTo>
                <a:lnTo>
                  <a:pt x="721969" y="277443"/>
                </a:lnTo>
                <a:lnTo>
                  <a:pt x="721969" y="178336"/>
                </a:lnTo>
                <a:cubicBezTo>
                  <a:pt x="721969" y="158270"/>
                  <a:pt x="705655" y="142049"/>
                  <a:pt x="685683" y="142049"/>
                </a:cubicBezTo>
                <a:lnTo>
                  <a:pt x="561355" y="142049"/>
                </a:lnTo>
                <a:lnTo>
                  <a:pt x="561355" y="201026"/>
                </a:lnTo>
                <a:cubicBezTo>
                  <a:pt x="561355" y="216591"/>
                  <a:pt x="548790" y="229249"/>
                  <a:pt x="533226" y="229249"/>
                </a:cubicBezTo>
                <a:cubicBezTo>
                  <a:pt x="517661" y="229249"/>
                  <a:pt x="505097" y="216685"/>
                  <a:pt x="505097" y="201120"/>
                </a:cubicBezTo>
                <a:lnTo>
                  <a:pt x="505097" y="142049"/>
                </a:lnTo>
                <a:lnTo>
                  <a:pt x="273129" y="142049"/>
                </a:lnTo>
                <a:lnTo>
                  <a:pt x="273129" y="201026"/>
                </a:lnTo>
                <a:cubicBezTo>
                  <a:pt x="273129" y="216591"/>
                  <a:pt x="260565" y="229249"/>
                  <a:pt x="245001" y="229249"/>
                </a:cubicBezTo>
                <a:cubicBezTo>
                  <a:pt x="229436" y="229249"/>
                  <a:pt x="216872" y="216685"/>
                  <a:pt x="216872" y="201120"/>
                </a:cubicBezTo>
                <a:lnTo>
                  <a:pt x="216872" y="142049"/>
                </a:lnTo>
                <a:close/>
                <a:moveTo>
                  <a:pt x="245001" y="0"/>
                </a:moveTo>
                <a:cubicBezTo>
                  <a:pt x="260565" y="0"/>
                  <a:pt x="273129" y="12564"/>
                  <a:pt x="273129" y="28129"/>
                </a:cubicBezTo>
                <a:lnTo>
                  <a:pt x="273129" y="85792"/>
                </a:lnTo>
                <a:lnTo>
                  <a:pt x="505097" y="85792"/>
                </a:lnTo>
                <a:lnTo>
                  <a:pt x="505097" y="28129"/>
                </a:lnTo>
                <a:cubicBezTo>
                  <a:pt x="505097" y="12564"/>
                  <a:pt x="517661" y="0"/>
                  <a:pt x="533226" y="0"/>
                </a:cubicBezTo>
                <a:cubicBezTo>
                  <a:pt x="548790" y="0"/>
                  <a:pt x="561355" y="12564"/>
                  <a:pt x="561355" y="28129"/>
                </a:cubicBezTo>
                <a:lnTo>
                  <a:pt x="561355" y="85792"/>
                </a:lnTo>
                <a:lnTo>
                  <a:pt x="685683" y="85792"/>
                </a:lnTo>
                <a:cubicBezTo>
                  <a:pt x="736784" y="85792"/>
                  <a:pt x="778227" y="127235"/>
                  <a:pt x="778320" y="178336"/>
                </a:cubicBezTo>
                <a:lnTo>
                  <a:pt x="778320" y="627457"/>
                </a:lnTo>
                <a:cubicBezTo>
                  <a:pt x="778320" y="678370"/>
                  <a:pt x="736690" y="720001"/>
                  <a:pt x="685777" y="720001"/>
                </a:cubicBezTo>
                <a:lnTo>
                  <a:pt x="92544" y="720001"/>
                </a:lnTo>
                <a:cubicBezTo>
                  <a:pt x="41631" y="720001"/>
                  <a:pt x="0" y="678370"/>
                  <a:pt x="0" y="627457"/>
                </a:cubicBezTo>
                <a:lnTo>
                  <a:pt x="0" y="333700"/>
                </a:lnTo>
                <a:lnTo>
                  <a:pt x="0" y="277443"/>
                </a:lnTo>
                <a:lnTo>
                  <a:pt x="0" y="178336"/>
                </a:lnTo>
                <a:cubicBezTo>
                  <a:pt x="0" y="127235"/>
                  <a:pt x="41443" y="85792"/>
                  <a:pt x="92544" y="85792"/>
                </a:cubicBezTo>
                <a:lnTo>
                  <a:pt x="216872" y="85792"/>
                </a:lnTo>
                <a:lnTo>
                  <a:pt x="216872" y="28129"/>
                </a:lnTo>
                <a:cubicBezTo>
                  <a:pt x="216872" y="12564"/>
                  <a:pt x="229436" y="0"/>
                  <a:pt x="245001" y="0"/>
                </a:cubicBezTo>
                <a:close/>
              </a:path>
            </a:pathLst>
          </a:custGeom>
          <a:solidFill>
            <a:schemeClr val="bg1"/>
          </a:solidFill>
          <a:ln w="1860" cap="flat">
            <a:noFill/>
            <a:miter/>
          </a:ln>
        </p:spPr>
        <p:txBody>
          <a:bodyPr vert="horz" wrap="square" lIns="91440" tIns="45720" rIns="91440" bIns="45720" rtlCol="0" anchor="ctr"/>
          <a:lstStyle/>
          <a:p>
            <a:pPr algn="l">
              <a:lnSpc>
                <a:spcPct val="110000"/>
              </a:lnSpc>
            </a:pPr>
            <a:endParaRPr kumimoji="1" lang="zh-CN" altLang="en-US"/>
          </a:p>
        </p:txBody>
      </p:sp>
      <p:sp>
        <p:nvSpPr>
          <p:cNvPr id="9" name="标题 1"/>
          <p:cNvSpPr txBox="1"/>
          <p:nvPr/>
        </p:nvSpPr>
        <p:spPr>
          <a:xfrm>
            <a:off x="902189" y="2540418"/>
            <a:ext cx="2582202" cy="1778000"/>
          </a:xfrm>
          <a:prstGeom prst="rect">
            <a:avLst/>
          </a:prstGeom>
          <a:noFill/>
          <a:ln>
            <a:noFill/>
          </a:ln>
        </p:spPr>
        <p:txBody>
          <a:bodyPr vert="horz" wrap="square" lIns="0" tIns="0" rIns="0" bIns="0" rtlCol="0" anchor="ctr"/>
          <a:lstStyle/>
          <a:p>
            <a:pPr algn="ctr">
              <a:lnSpc>
                <a:spcPct val="150000"/>
              </a:lnSpc>
            </a:pPr>
            <a:r>
              <a:rPr kumimoji="1" lang="en-US" altLang="zh-CN" sz="1400">
                <a:ln w="12700">
                  <a:noFill/>
                </a:ln>
                <a:solidFill>
                  <a:srgbClr val="262626">
                    <a:alpha val="100000"/>
                  </a:srgbClr>
                </a:solidFill>
                <a:latin typeface="Source Han Sans"/>
                <a:ea typeface="Source Han Sans"/>
                <a:cs typeface="Source Han Sans"/>
              </a:rPr>
              <a:t>炼厂催化裂化装置监控，确定调油料替代经济性阈值。
阈值变化影响沥青生产成本和利润，进而影响价格。</a:t>
            </a:r>
            <a:endParaRPr kumimoji="1" lang="zh-CN" altLang="en-US"/>
          </a:p>
        </p:txBody>
      </p:sp>
      <p:sp>
        <p:nvSpPr>
          <p:cNvPr id="10" name="标题 1"/>
          <p:cNvSpPr txBox="1"/>
          <p:nvPr/>
        </p:nvSpPr>
        <p:spPr>
          <a:xfrm>
            <a:off x="5785925" y="4976278"/>
            <a:ext cx="721360" cy="721360"/>
          </a:xfrm>
          <a:prstGeom prst="ellipse">
            <a:avLst/>
          </a:prstGeom>
          <a:gradFill>
            <a:gsLst>
              <a:gs pos="4000">
                <a:schemeClr val="accent1"/>
              </a:gs>
              <a:gs pos="100000">
                <a:schemeClr val="accent2"/>
              </a:gs>
            </a:gsLst>
            <a:lin ang="2700000" scaled="0"/>
          </a:gradFill>
          <a:ln w="12700" cap="sq">
            <a:noFill/>
            <a:miter/>
          </a:ln>
          <a:effectLst>
            <a:outerShdw blurRad="50800" dist="38100" dir="2700000" algn="tl" rotWithShape="0">
              <a:schemeClr val="accent1">
                <a:lumMod val="75000"/>
                <a:alpha val="23000"/>
              </a:schemeClr>
            </a:outerShdw>
          </a:effectLst>
        </p:spPr>
        <p:txBody>
          <a:bodyPr vert="horz" wrap="square" lIns="91440" tIns="45720" rIns="91440" bIns="45720" rtlCol="0" anchor="ctr"/>
          <a:lstStyle/>
          <a:p>
            <a:pPr algn="ctr">
              <a:lnSpc>
                <a:spcPct val="110000"/>
              </a:lnSpc>
            </a:pPr>
            <a:endParaRPr kumimoji="1" lang="zh-CN" altLang="en-US"/>
          </a:p>
        </p:txBody>
      </p:sp>
      <p:sp>
        <p:nvSpPr>
          <p:cNvPr id="11" name="标题 1"/>
          <p:cNvSpPr txBox="1"/>
          <p:nvPr/>
        </p:nvSpPr>
        <p:spPr>
          <a:xfrm>
            <a:off x="5969624" y="5145244"/>
            <a:ext cx="353962" cy="383427"/>
          </a:xfrm>
          <a:custGeom>
            <a:avLst/>
            <a:gdLst>
              <a:gd name="connsiteX0" fmla="*/ 712625 w 1425436"/>
              <a:gd name="connsiteY0" fmla="*/ 111621 h 1544091"/>
              <a:gd name="connsiteX1" fmla="*/ 902567 w 1425436"/>
              <a:gd name="connsiteY1" fmla="*/ 190314 h 1544091"/>
              <a:gd name="connsiteX2" fmla="*/ 981260 w 1425436"/>
              <a:gd name="connsiteY2" fmla="*/ 380256 h 1544091"/>
              <a:gd name="connsiteX3" fmla="*/ 902567 w 1425436"/>
              <a:gd name="connsiteY3" fmla="*/ 570198 h 1544091"/>
              <a:gd name="connsiteX4" fmla="*/ 712625 w 1425436"/>
              <a:gd name="connsiteY4" fmla="*/ 648891 h 1544091"/>
              <a:gd name="connsiteX5" fmla="*/ 522684 w 1425436"/>
              <a:gd name="connsiteY5" fmla="*/ 570198 h 1544091"/>
              <a:gd name="connsiteX6" fmla="*/ 444177 w 1425436"/>
              <a:gd name="connsiteY6" fmla="*/ 380070 h 1544091"/>
              <a:gd name="connsiteX7" fmla="*/ 522870 w 1425436"/>
              <a:gd name="connsiteY7" fmla="*/ 190128 h 1544091"/>
              <a:gd name="connsiteX8" fmla="*/ 712625 w 1425436"/>
              <a:gd name="connsiteY8" fmla="*/ 111621 h 1544091"/>
              <a:gd name="connsiteX9" fmla="*/ 712625 w 1425436"/>
              <a:gd name="connsiteY9" fmla="*/ 0 h 1544091"/>
              <a:gd name="connsiteX10" fmla="*/ 332556 w 1425436"/>
              <a:gd name="connsiteY10" fmla="*/ 380070 h 1544091"/>
              <a:gd name="connsiteX11" fmla="*/ 712625 w 1425436"/>
              <a:gd name="connsiteY11" fmla="*/ 760140 h 1544091"/>
              <a:gd name="connsiteX12" fmla="*/ 1092695 w 1425436"/>
              <a:gd name="connsiteY12" fmla="*/ 380070 h 1544091"/>
              <a:gd name="connsiteX13" fmla="*/ 712625 w 1425436"/>
              <a:gd name="connsiteY13" fmla="*/ 0 h 1544091"/>
              <a:gd name="connsiteX14" fmla="*/ 712625 w 1425436"/>
              <a:gd name="connsiteY14" fmla="*/ 943012 h 1544091"/>
              <a:gd name="connsiteX15" fmla="*/ 978842 w 1425436"/>
              <a:gd name="connsiteY15" fmla="*/ 976685 h 1544091"/>
              <a:gd name="connsiteX16" fmla="*/ 1146087 w 1425436"/>
              <a:gd name="connsiteY16" fmla="*/ 1059470 h 1544091"/>
              <a:gd name="connsiteX17" fmla="*/ 1248593 w 1425436"/>
              <a:gd name="connsiteY17" fmla="*/ 1174440 h 1544091"/>
              <a:gd name="connsiteX18" fmla="*/ 1310356 w 1425436"/>
              <a:gd name="connsiteY18" fmla="*/ 1316385 h 1544091"/>
              <a:gd name="connsiteX19" fmla="*/ 1296590 w 1425436"/>
              <a:gd name="connsiteY19" fmla="*/ 1390241 h 1544091"/>
              <a:gd name="connsiteX20" fmla="*/ 1208595 w 1425436"/>
              <a:gd name="connsiteY20" fmla="*/ 1432285 h 1544091"/>
              <a:gd name="connsiteX21" fmla="*/ 216842 w 1425436"/>
              <a:gd name="connsiteY21" fmla="*/ 1432285 h 1544091"/>
              <a:gd name="connsiteX22" fmla="*/ 128847 w 1425436"/>
              <a:gd name="connsiteY22" fmla="*/ 1390241 h 1544091"/>
              <a:gd name="connsiteX23" fmla="*/ 115081 w 1425436"/>
              <a:gd name="connsiteY23" fmla="*/ 1316385 h 1544091"/>
              <a:gd name="connsiteX24" fmla="*/ 176844 w 1425436"/>
              <a:gd name="connsiteY24" fmla="*/ 1174440 h 1544091"/>
              <a:gd name="connsiteX25" fmla="*/ 279350 w 1425436"/>
              <a:gd name="connsiteY25" fmla="*/ 1059470 h 1544091"/>
              <a:gd name="connsiteX26" fmla="*/ 446595 w 1425436"/>
              <a:gd name="connsiteY26" fmla="*/ 976685 h 1544091"/>
              <a:gd name="connsiteX27" fmla="*/ 712625 w 1425436"/>
              <a:gd name="connsiteY27" fmla="*/ 943012 h 1544091"/>
              <a:gd name="connsiteX28" fmla="*/ 712625 w 1425436"/>
              <a:gd name="connsiteY28" fmla="*/ 831391 h 1544091"/>
              <a:gd name="connsiteX29" fmla="*/ 8296 w 1425436"/>
              <a:gd name="connsiteY29" fmla="*/ 1284387 h 1544091"/>
              <a:gd name="connsiteX30" fmla="*/ 216842 w 1425436"/>
              <a:gd name="connsiteY30" fmla="*/ 1544092 h 1544091"/>
              <a:gd name="connsiteX31" fmla="*/ 1208595 w 1425436"/>
              <a:gd name="connsiteY31" fmla="*/ 1544092 h 1544091"/>
              <a:gd name="connsiteX32" fmla="*/ 1417141 w 1425436"/>
              <a:gd name="connsiteY32" fmla="*/ 1284387 h 1544091"/>
              <a:gd name="connsiteX33" fmla="*/ 712625 w 1425436"/>
              <a:gd name="connsiteY33" fmla="*/ 831391 h 1544091"/>
            </a:gdLst>
            <a:ahLst/>
            <a:cxnLst/>
            <a:rect l="l" t="t" r="r" b="b"/>
            <a:pathLst>
              <a:path w="1425436" h="1544091">
                <a:moveTo>
                  <a:pt x="712625" y="111621"/>
                </a:moveTo>
                <a:cubicBezTo>
                  <a:pt x="784435" y="111621"/>
                  <a:pt x="851780" y="139526"/>
                  <a:pt x="902567" y="190314"/>
                </a:cubicBezTo>
                <a:cubicBezTo>
                  <a:pt x="953355" y="241102"/>
                  <a:pt x="981260" y="308446"/>
                  <a:pt x="981260" y="380256"/>
                </a:cubicBezTo>
                <a:cubicBezTo>
                  <a:pt x="981260" y="452065"/>
                  <a:pt x="953355" y="519410"/>
                  <a:pt x="902567" y="570198"/>
                </a:cubicBezTo>
                <a:cubicBezTo>
                  <a:pt x="851780" y="620985"/>
                  <a:pt x="784435" y="648891"/>
                  <a:pt x="712625" y="648891"/>
                </a:cubicBezTo>
                <a:cubicBezTo>
                  <a:pt x="640816" y="648891"/>
                  <a:pt x="573471" y="620985"/>
                  <a:pt x="522684" y="570198"/>
                </a:cubicBezTo>
                <a:cubicBezTo>
                  <a:pt x="472082" y="519224"/>
                  <a:pt x="444177" y="451693"/>
                  <a:pt x="444177" y="380070"/>
                </a:cubicBezTo>
                <a:cubicBezTo>
                  <a:pt x="444177" y="308446"/>
                  <a:pt x="472082" y="240916"/>
                  <a:pt x="522870" y="190128"/>
                </a:cubicBezTo>
                <a:cubicBezTo>
                  <a:pt x="573471" y="139526"/>
                  <a:pt x="641002" y="111621"/>
                  <a:pt x="712625" y="111621"/>
                </a:cubicBezTo>
                <a:moveTo>
                  <a:pt x="712625" y="0"/>
                </a:moveTo>
                <a:cubicBezTo>
                  <a:pt x="502778" y="0"/>
                  <a:pt x="332556" y="170036"/>
                  <a:pt x="332556" y="380070"/>
                </a:cubicBezTo>
                <a:cubicBezTo>
                  <a:pt x="332556" y="589917"/>
                  <a:pt x="502778" y="760140"/>
                  <a:pt x="712625" y="760140"/>
                </a:cubicBezTo>
                <a:cubicBezTo>
                  <a:pt x="922473" y="760140"/>
                  <a:pt x="1092695" y="589917"/>
                  <a:pt x="1092695" y="380070"/>
                </a:cubicBezTo>
                <a:cubicBezTo>
                  <a:pt x="1092881" y="170036"/>
                  <a:pt x="922659" y="0"/>
                  <a:pt x="712625" y="0"/>
                </a:cubicBezTo>
                <a:close/>
                <a:moveTo>
                  <a:pt x="712625" y="943012"/>
                </a:moveTo>
                <a:cubicBezTo>
                  <a:pt x="813643" y="943012"/>
                  <a:pt x="903126" y="954360"/>
                  <a:pt x="978842" y="976685"/>
                </a:cubicBezTo>
                <a:cubicBezTo>
                  <a:pt x="1043582" y="995846"/>
                  <a:pt x="1099951" y="1023752"/>
                  <a:pt x="1146087" y="1059470"/>
                </a:cubicBezTo>
                <a:cubicBezTo>
                  <a:pt x="1186829" y="1091096"/>
                  <a:pt x="1220315" y="1128675"/>
                  <a:pt x="1248593" y="1174440"/>
                </a:cubicBezTo>
                <a:cubicBezTo>
                  <a:pt x="1273708" y="1215368"/>
                  <a:pt x="1293985" y="1261877"/>
                  <a:pt x="1310356" y="1316385"/>
                </a:cubicBezTo>
                <a:cubicBezTo>
                  <a:pt x="1320774" y="1350801"/>
                  <a:pt x="1306264" y="1377404"/>
                  <a:pt x="1296590" y="1390241"/>
                </a:cubicBezTo>
                <a:cubicBezTo>
                  <a:pt x="1276684" y="1417030"/>
                  <a:pt x="1244686" y="1432285"/>
                  <a:pt x="1208595" y="1432285"/>
                </a:cubicBezTo>
                <a:lnTo>
                  <a:pt x="216842" y="1432285"/>
                </a:lnTo>
                <a:cubicBezTo>
                  <a:pt x="180937" y="1432285"/>
                  <a:pt x="148753" y="1417030"/>
                  <a:pt x="128847" y="1390241"/>
                </a:cubicBezTo>
                <a:cubicBezTo>
                  <a:pt x="119359" y="1377404"/>
                  <a:pt x="104849" y="1350801"/>
                  <a:pt x="115081" y="1316385"/>
                </a:cubicBezTo>
                <a:cubicBezTo>
                  <a:pt x="131452" y="1261877"/>
                  <a:pt x="151543" y="1215368"/>
                  <a:pt x="176844" y="1174440"/>
                </a:cubicBezTo>
                <a:cubicBezTo>
                  <a:pt x="204936" y="1128675"/>
                  <a:pt x="238422" y="1090910"/>
                  <a:pt x="279350" y="1059470"/>
                </a:cubicBezTo>
                <a:cubicBezTo>
                  <a:pt x="325486" y="1023752"/>
                  <a:pt x="381855" y="995846"/>
                  <a:pt x="446595" y="976685"/>
                </a:cubicBezTo>
                <a:cubicBezTo>
                  <a:pt x="522125" y="954360"/>
                  <a:pt x="611794" y="943012"/>
                  <a:pt x="712625" y="943012"/>
                </a:cubicBezTo>
                <a:moveTo>
                  <a:pt x="712625" y="831391"/>
                </a:moveTo>
                <a:cubicBezTo>
                  <a:pt x="244561" y="831391"/>
                  <a:pt x="77501" y="1053331"/>
                  <a:pt x="8296" y="1284387"/>
                </a:cubicBezTo>
                <a:cubicBezTo>
                  <a:pt x="-30771" y="1414611"/>
                  <a:pt x="73037" y="1544092"/>
                  <a:pt x="216842" y="1544092"/>
                </a:cubicBezTo>
                <a:lnTo>
                  <a:pt x="1208595" y="1544092"/>
                </a:lnTo>
                <a:cubicBezTo>
                  <a:pt x="1352400" y="1544092"/>
                  <a:pt x="1456208" y="1414611"/>
                  <a:pt x="1417141" y="1284387"/>
                </a:cubicBezTo>
                <a:cubicBezTo>
                  <a:pt x="1347750" y="1053331"/>
                  <a:pt x="1180690" y="831391"/>
                  <a:pt x="712625" y="831391"/>
                </a:cubicBezTo>
                <a:close/>
              </a:path>
            </a:pathLst>
          </a:custGeom>
          <a:solidFill>
            <a:schemeClr val="bg1"/>
          </a:solidFill>
          <a:ln w="1860" cap="flat">
            <a:noFill/>
            <a:miter/>
          </a:ln>
        </p:spPr>
        <p:txBody>
          <a:bodyPr vert="horz" wrap="square" lIns="91440" tIns="45720" rIns="91440" bIns="45720" rtlCol="0" anchor="ctr"/>
          <a:lstStyle/>
          <a:p>
            <a:pPr algn="l">
              <a:lnSpc>
                <a:spcPct val="110000"/>
              </a:lnSpc>
            </a:pPr>
            <a:endParaRPr kumimoji="1" lang="zh-CN" altLang="en-US"/>
          </a:p>
        </p:txBody>
      </p:sp>
      <p:sp>
        <p:nvSpPr>
          <p:cNvPr id="12" name="标题 1"/>
          <p:cNvSpPr txBox="1"/>
          <p:nvPr/>
        </p:nvSpPr>
        <p:spPr>
          <a:xfrm>
            <a:off x="9692006" y="4976278"/>
            <a:ext cx="721360" cy="721360"/>
          </a:xfrm>
          <a:prstGeom prst="ellipse">
            <a:avLst/>
          </a:prstGeom>
          <a:gradFill>
            <a:gsLst>
              <a:gs pos="4000">
                <a:schemeClr val="accent1"/>
              </a:gs>
              <a:gs pos="100000">
                <a:schemeClr val="accent2"/>
              </a:gs>
            </a:gsLst>
            <a:lin ang="2700000" scaled="0"/>
          </a:gradFill>
          <a:ln w="12700" cap="sq">
            <a:noFill/>
            <a:miter/>
          </a:ln>
          <a:effectLst>
            <a:outerShdw blurRad="50800" dist="38100" dir="2700000" algn="tl" rotWithShape="0">
              <a:schemeClr val="accent1">
                <a:lumMod val="75000"/>
                <a:alpha val="23000"/>
              </a:schemeClr>
            </a:outerShdw>
          </a:effectLst>
        </p:spPr>
        <p:txBody>
          <a:bodyPr vert="horz" wrap="square" lIns="91440" tIns="45720" rIns="91440" bIns="45720" rtlCol="0" anchor="ctr"/>
          <a:lstStyle/>
          <a:p>
            <a:pPr algn="ctr">
              <a:lnSpc>
                <a:spcPct val="110000"/>
              </a:lnSpc>
            </a:pPr>
            <a:endParaRPr kumimoji="1" lang="zh-CN" altLang="en-US"/>
          </a:p>
        </p:txBody>
      </p:sp>
      <p:sp>
        <p:nvSpPr>
          <p:cNvPr id="13" name="标题 1"/>
          <p:cNvSpPr txBox="1"/>
          <p:nvPr/>
        </p:nvSpPr>
        <p:spPr>
          <a:xfrm>
            <a:off x="9860973" y="5163147"/>
            <a:ext cx="383427" cy="347621"/>
          </a:xfrm>
          <a:custGeom>
            <a:avLst/>
            <a:gdLst>
              <a:gd name="connsiteX0" fmla="*/ 351048 w 1543905"/>
              <a:gd name="connsiteY0" fmla="*/ 523317 h 1399728"/>
              <a:gd name="connsiteX1" fmla="*/ 351048 w 1543905"/>
              <a:gd name="connsiteY1" fmla="*/ 523317 h 1399728"/>
              <a:gd name="connsiteX2" fmla="*/ 351420 w 1543905"/>
              <a:gd name="connsiteY2" fmla="*/ 523503 h 1399728"/>
              <a:gd name="connsiteX3" fmla="*/ 351420 w 1543905"/>
              <a:gd name="connsiteY3" fmla="*/ 1020031 h 1399728"/>
              <a:gd name="connsiteX4" fmla="*/ 351048 w 1543905"/>
              <a:gd name="connsiteY4" fmla="*/ 1020403 h 1399728"/>
              <a:gd name="connsiteX5" fmla="*/ 163525 w 1543905"/>
              <a:gd name="connsiteY5" fmla="*/ 1020403 h 1399728"/>
              <a:gd name="connsiteX6" fmla="*/ 163153 w 1543905"/>
              <a:gd name="connsiteY6" fmla="*/ 1020031 h 1399728"/>
              <a:gd name="connsiteX7" fmla="*/ 163153 w 1543905"/>
              <a:gd name="connsiteY7" fmla="*/ 523503 h 1399728"/>
              <a:gd name="connsiteX8" fmla="*/ 163153 w 1543905"/>
              <a:gd name="connsiteY8" fmla="*/ 523317 h 1399728"/>
              <a:gd name="connsiteX9" fmla="*/ 163339 w 1543905"/>
              <a:gd name="connsiteY9" fmla="*/ 523131 h 1399728"/>
              <a:gd name="connsiteX10" fmla="*/ 351048 w 1543905"/>
              <a:gd name="connsiteY10" fmla="*/ 523131 h 1399728"/>
              <a:gd name="connsiteX11" fmla="*/ 351048 w 1543905"/>
              <a:gd name="connsiteY11" fmla="*/ 411696 h 1399728"/>
              <a:gd name="connsiteX12" fmla="*/ 163339 w 1543905"/>
              <a:gd name="connsiteY12" fmla="*/ 411696 h 1399728"/>
              <a:gd name="connsiteX13" fmla="*/ 51346 w 1543905"/>
              <a:gd name="connsiteY13" fmla="*/ 523689 h 1399728"/>
              <a:gd name="connsiteX14" fmla="*/ 51346 w 1543905"/>
              <a:gd name="connsiteY14" fmla="*/ 1020217 h 1399728"/>
              <a:gd name="connsiteX15" fmla="*/ 163339 w 1543905"/>
              <a:gd name="connsiteY15" fmla="*/ 1132210 h 1399728"/>
              <a:gd name="connsiteX16" fmla="*/ 351048 w 1543905"/>
              <a:gd name="connsiteY16" fmla="*/ 1132210 h 1399728"/>
              <a:gd name="connsiteX17" fmla="*/ 463042 w 1543905"/>
              <a:gd name="connsiteY17" fmla="*/ 1020217 h 1399728"/>
              <a:gd name="connsiteX18" fmla="*/ 463042 w 1543905"/>
              <a:gd name="connsiteY18" fmla="*/ 523503 h 1399728"/>
              <a:gd name="connsiteX19" fmla="*/ 351048 w 1543905"/>
              <a:gd name="connsiteY19" fmla="*/ 411696 h 1399728"/>
              <a:gd name="connsiteX20" fmla="*/ 865808 w 1543905"/>
              <a:gd name="connsiteY20" fmla="*/ 111621 h 1399728"/>
              <a:gd name="connsiteX21" fmla="*/ 866180 w 1543905"/>
              <a:gd name="connsiteY21" fmla="*/ 111807 h 1399728"/>
              <a:gd name="connsiteX22" fmla="*/ 866180 w 1543905"/>
              <a:gd name="connsiteY22" fmla="*/ 1020031 h 1399728"/>
              <a:gd name="connsiteX23" fmla="*/ 865808 w 1543905"/>
              <a:gd name="connsiteY23" fmla="*/ 1020403 h 1399728"/>
              <a:gd name="connsiteX24" fmla="*/ 678284 w 1543905"/>
              <a:gd name="connsiteY24" fmla="*/ 1020403 h 1399728"/>
              <a:gd name="connsiteX25" fmla="*/ 677912 w 1543905"/>
              <a:gd name="connsiteY25" fmla="*/ 1020031 h 1399728"/>
              <a:gd name="connsiteX26" fmla="*/ 677912 w 1543905"/>
              <a:gd name="connsiteY26" fmla="*/ 111993 h 1399728"/>
              <a:gd name="connsiteX27" fmla="*/ 677912 w 1543905"/>
              <a:gd name="connsiteY27" fmla="*/ 111807 h 1399728"/>
              <a:gd name="connsiteX28" fmla="*/ 678098 w 1543905"/>
              <a:gd name="connsiteY28" fmla="*/ 111621 h 1399728"/>
              <a:gd name="connsiteX29" fmla="*/ 865808 w 1543905"/>
              <a:gd name="connsiteY29" fmla="*/ 111621 h 1399728"/>
              <a:gd name="connsiteX30" fmla="*/ 865808 w 1543905"/>
              <a:gd name="connsiteY30" fmla="*/ 0 h 1399728"/>
              <a:gd name="connsiteX31" fmla="*/ 677912 w 1543905"/>
              <a:gd name="connsiteY31" fmla="*/ 0 h 1399728"/>
              <a:gd name="connsiteX32" fmla="*/ 565919 w 1543905"/>
              <a:gd name="connsiteY32" fmla="*/ 111993 h 1399728"/>
              <a:gd name="connsiteX33" fmla="*/ 565919 w 1543905"/>
              <a:gd name="connsiteY33" fmla="*/ 1020217 h 1399728"/>
              <a:gd name="connsiteX34" fmla="*/ 677912 w 1543905"/>
              <a:gd name="connsiteY34" fmla="*/ 1132210 h 1399728"/>
              <a:gd name="connsiteX35" fmla="*/ 865622 w 1543905"/>
              <a:gd name="connsiteY35" fmla="*/ 1132210 h 1399728"/>
              <a:gd name="connsiteX36" fmla="*/ 977615 w 1543905"/>
              <a:gd name="connsiteY36" fmla="*/ 1020217 h 1399728"/>
              <a:gd name="connsiteX37" fmla="*/ 977615 w 1543905"/>
              <a:gd name="connsiteY37" fmla="*/ 111993 h 1399728"/>
              <a:gd name="connsiteX38" fmla="*/ 865808 w 1543905"/>
              <a:gd name="connsiteY38" fmla="*/ 0 h 1399728"/>
              <a:gd name="connsiteX39" fmla="*/ 1380381 w 1543905"/>
              <a:gd name="connsiteY39" fmla="*/ 729072 h 1399728"/>
              <a:gd name="connsiteX40" fmla="*/ 1380753 w 1543905"/>
              <a:gd name="connsiteY40" fmla="*/ 729258 h 1399728"/>
              <a:gd name="connsiteX41" fmla="*/ 1380753 w 1543905"/>
              <a:gd name="connsiteY41" fmla="*/ 1020031 h 1399728"/>
              <a:gd name="connsiteX42" fmla="*/ 1380381 w 1543905"/>
              <a:gd name="connsiteY42" fmla="*/ 1020403 h 1399728"/>
              <a:gd name="connsiteX43" fmla="*/ 1192858 w 1543905"/>
              <a:gd name="connsiteY43" fmla="*/ 1020403 h 1399728"/>
              <a:gd name="connsiteX44" fmla="*/ 1192485 w 1543905"/>
              <a:gd name="connsiteY44" fmla="*/ 1020031 h 1399728"/>
              <a:gd name="connsiteX45" fmla="*/ 1192485 w 1543905"/>
              <a:gd name="connsiteY45" fmla="*/ 729444 h 1399728"/>
              <a:gd name="connsiteX46" fmla="*/ 1192485 w 1543905"/>
              <a:gd name="connsiteY46" fmla="*/ 729258 h 1399728"/>
              <a:gd name="connsiteX47" fmla="*/ 1192671 w 1543905"/>
              <a:gd name="connsiteY47" fmla="*/ 729072 h 1399728"/>
              <a:gd name="connsiteX48" fmla="*/ 1380381 w 1543905"/>
              <a:gd name="connsiteY48" fmla="*/ 729072 h 1399728"/>
              <a:gd name="connsiteX49" fmla="*/ 1380381 w 1543905"/>
              <a:gd name="connsiteY49" fmla="*/ 617451 h 1399728"/>
              <a:gd name="connsiteX50" fmla="*/ 1192671 w 1543905"/>
              <a:gd name="connsiteY50" fmla="*/ 617451 h 1399728"/>
              <a:gd name="connsiteX51" fmla="*/ 1080678 w 1543905"/>
              <a:gd name="connsiteY51" fmla="*/ 729444 h 1399728"/>
              <a:gd name="connsiteX52" fmla="*/ 1080678 w 1543905"/>
              <a:gd name="connsiteY52" fmla="*/ 1020031 h 1399728"/>
              <a:gd name="connsiteX53" fmla="*/ 1192671 w 1543905"/>
              <a:gd name="connsiteY53" fmla="*/ 1132024 h 1399728"/>
              <a:gd name="connsiteX54" fmla="*/ 1380381 w 1543905"/>
              <a:gd name="connsiteY54" fmla="*/ 1132024 h 1399728"/>
              <a:gd name="connsiteX55" fmla="*/ 1492374 w 1543905"/>
              <a:gd name="connsiteY55" fmla="*/ 1020031 h 1399728"/>
              <a:gd name="connsiteX56" fmla="*/ 1492374 w 1543905"/>
              <a:gd name="connsiteY56" fmla="*/ 729444 h 1399728"/>
              <a:gd name="connsiteX57" fmla="*/ 1380381 w 1543905"/>
              <a:gd name="connsiteY57" fmla="*/ 617451 h 1399728"/>
              <a:gd name="connsiteX58" fmla="*/ 1481956 w 1543905"/>
              <a:gd name="connsiteY58" fmla="*/ 1276201 h 1399728"/>
              <a:gd name="connsiteX59" fmla="*/ 61764 w 1543905"/>
              <a:gd name="connsiteY59" fmla="*/ 1276201 h 1399728"/>
              <a:gd name="connsiteX60" fmla="*/ 0 w 1543905"/>
              <a:gd name="connsiteY60" fmla="*/ 1337965 h 1399728"/>
              <a:gd name="connsiteX61" fmla="*/ 61764 w 1543905"/>
              <a:gd name="connsiteY61" fmla="*/ 1399729 h 1399728"/>
              <a:gd name="connsiteX62" fmla="*/ 1482142 w 1543905"/>
              <a:gd name="connsiteY62" fmla="*/ 1399729 h 1399728"/>
              <a:gd name="connsiteX63" fmla="*/ 1543906 w 1543905"/>
              <a:gd name="connsiteY63" fmla="*/ 1337965 h 1399728"/>
              <a:gd name="connsiteX64" fmla="*/ 1481956 w 1543905"/>
              <a:gd name="connsiteY64" fmla="*/ 1276201 h 1399728"/>
            </a:gdLst>
            <a:ahLst/>
            <a:cxnLst/>
            <a:rect l="l" t="t" r="r" b="b"/>
            <a:pathLst>
              <a:path w="1543905" h="1399728">
                <a:moveTo>
                  <a:pt x="351048" y="523317"/>
                </a:moveTo>
                <a:cubicBezTo>
                  <a:pt x="351234" y="523317"/>
                  <a:pt x="351234" y="523317"/>
                  <a:pt x="351048" y="523317"/>
                </a:cubicBezTo>
                <a:cubicBezTo>
                  <a:pt x="351234" y="523317"/>
                  <a:pt x="351420" y="523503"/>
                  <a:pt x="351420" y="523503"/>
                </a:cubicBezTo>
                <a:lnTo>
                  <a:pt x="351420" y="1020031"/>
                </a:lnTo>
                <a:lnTo>
                  <a:pt x="351048" y="1020403"/>
                </a:lnTo>
                <a:lnTo>
                  <a:pt x="163525" y="1020403"/>
                </a:lnTo>
                <a:lnTo>
                  <a:pt x="163153" y="1020031"/>
                </a:lnTo>
                <a:lnTo>
                  <a:pt x="163153" y="523503"/>
                </a:lnTo>
                <a:lnTo>
                  <a:pt x="163153" y="523317"/>
                </a:lnTo>
                <a:lnTo>
                  <a:pt x="163339" y="523131"/>
                </a:lnTo>
                <a:lnTo>
                  <a:pt x="351048" y="523131"/>
                </a:lnTo>
                <a:moveTo>
                  <a:pt x="351048" y="411696"/>
                </a:moveTo>
                <a:lnTo>
                  <a:pt x="163339" y="411696"/>
                </a:lnTo>
                <a:cubicBezTo>
                  <a:pt x="101575" y="411696"/>
                  <a:pt x="51346" y="461739"/>
                  <a:pt x="51346" y="523689"/>
                </a:cubicBezTo>
                <a:lnTo>
                  <a:pt x="51346" y="1020217"/>
                </a:lnTo>
                <a:cubicBezTo>
                  <a:pt x="51346" y="1081795"/>
                  <a:pt x="101761" y="1132210"/>
                  <a:pt x="163339" y="1132210"/>
                </a:cubicBezTo>
                <a:lnTo>
                  <a:pt x="351048" y="1132210"/>
                </a:lnTo>
                <a:cubicBezTo>
                  <a:pt x="412626" y="1132210"/>
                  <a:pt x="463042" y="1081795"/>
                  <a:pt x="463042" y="1020217"/>
                </a:cubicBezTo>
                <a:lnTo>
                  <a:pt x="463042" y="523503"/>
                </a:lnTo>
                <a:cubicBezTo>
                  <a:pt x="463042" y="461739"/>
                  <a:pt x="412998" y="411696"/>
                  <a:pt x="351048" y="411696"/>
                </a:cubicBezTo>
                <a:close/>
                <a:moveTo>
                  <a:pt x="865808" y="111621"/>
                </a:moveTo>
                <a:cubicBezTo>
                  <a:pt x="865994" y="111621"/>
                  <a:pt x="866180" y="111807"/>
                  <a:pt x="866180" y="111807"/>
                </a:cubicBezTo>
                <a:lnTo>
                  <a:pt x="866180" y="1020031"/>
                </a:lnTo>
                <a:lnTo>
                  <a:pt x="865808" y="1020403"/>
                </a:lnTo>
                <a:lnTo>
                  <a:pt x="678284" y="1020403"/>
                </a:lnTo>
                <a:lnTo>
                  <a:pt x="677912" y="1020031"/>
                </a:lnTo>
                <a:lnTo>
                  <a:pt x="677912" y="111993"/>
                </a:lnTo>
                <a:lnTo>
                  <a:pt x="677912" y="111807"/>
                </a:lnTo>
                <a:lnTo>
                  <a:pt x="678098" y="111621"/>
                </a:lnTo>
                <a:lnTo>
                  <a:pt x="865808" y="111621"/>
                </a:lnTo>
                <a:moveTo>
                  <a:pt x="865808" y="0"/>
                </a:moveTo>
                <a:lnTo>
                  <a:pt x="677912" y="0"/>
                </a:lnTo>
                <a:cubicBezTo>
                  <a:pt x="616148" y="0"/>
                  <a:pt x="565919" y="50043"/>
                  <a:pt x="565919" y="111993"/>
                </a:cubicBezTo>
                <a:lnTo>
                  <a:pt x="565919" y="1020217"/>
                </a:lnTo>
                <a:cubicBezTo>
                  <a:pt x="565919" y="1081795"/>
                  <a:pt x="616335" y="1132210"/>
                  <a:pt x="677912" y="1132210"/>
                </a:cubicBezTo>
                <a:lnTo>
                  <a:pt x="865622" y="1132210"/>
                </a:lnTo>
                <a:cubicBezTo>
                  <a:pt x="927199" y="1132210"/>
                  <a:pt x="977615" y="1081795"/>
                  <a:pt x="977615" y="1020217"/>
                </a:cubicBezTo>
                <a:lnTo>
                  <a:pt x="977615" y="111993"/>
                </a:lnTo>
                <a:cubicBezTo>
                  <a:pt x="977615" y="50043"/>
                  <a:pt x="927571" y="0"/>
                  <a:pt x="865808" y="0"/>
                </a:cubicBezTo>
                <a:close/>
                <a:moveTo>
                  <a:pt x="1380381" y="729072"/>
                </a:moveTo>
                <a:cubicBezTo>
                  <a:pt x="1380567" y="729072"/>
                  <a:pt x="1380753" y="729258"/>
                  <a:pt x="1380753" y="729258"/>
                </a:cubicBezTo>
                <a:lnTo>
                  <a:pt x="1380753" y="1020031"/>
                </a:lnTo>
                <a:lnTo>
                  <a:pt x="1380381" y="1020403"/>
                </a:lnTo>
                <a:lnTo>
                  <a:pt x="1192858" y="1020403"/>
                </a:lnTo>
                <a:lnTo>
                  <a:pt x="1192485" y="1020031"/>
                </a:lnTo>
                <a:lnTo>
                  <a:pt x="1192485" y="729444"/>
                </a:lnTo>
                <a:lnTo>
                  <a:pt x="1192485" y="729258"/>
                </a:lnTo>
                <a:lnTo>
                  <a:pt x="1192671" y="729072"/>
                </a:lnTo>
                <a:lnTo>
                  <a:pt x="1380381" y="729072"/>
                </a:lnTo>
                <a:moveTo>
                  <a:pt x="1380381" y="617451"/>
                </a:moveTo>
                <a:lnTo>
                  <a:pt x="1192671" y="617451"/>
                </a:lnTo>
                <a:cubicBezTo>
                  <a:pt x="1130908" y="617451"/>
                  <a:pt x="1080678" y="667494"/>
                  <a:pt x="1080678" y="729444"/>
                </a:cubicBezTo>
                <a:lnTo>
                  <a:pt x="1080678" y="1020031"/>
                </a:lnTo>
                <a:cubicBezTo>
                  <a:pt x="1080678" y="1081608"/>
                  <a:pt x="1131094" y="1132024"/>
                  <a:pt x="1192671" y="1132024"/>
                </a:cubicBezTo>
                <a:lnTo>
                  <a:pt x="1380381" y="1132024"/>
                </a:lnTo>
                <a:cubicBezTo>
                  <a:pt x="1441959" y="1132024"/>
                  <a:pt x="1492374" y="1081608"/>
                  <a:pt x="1492374" y="1020031"/>
                </a:cubicBezTo>
                <a:lnTo>
                  <a:pt x="1492374" y="729444"/>
                </a:lnTo>
                <a:cubicBezTo>
                  <a:pt x="1492374" y="667680"/>
                  <a:pt x="1442145" y="617451"/>
                  <a:pt x="1380381" y="617451"/>
                </a:cubicBezTo>
                <a:close/>
                <a:moveTo>
                  <a:pt x="1481956" y="1276201"/>
                </a:moveTo>
                <a:lnTo>
                  <a:pt x="61764" y="1276201"/>
                </a:lnTo>
                <a:cubicBezTo>
                  <a:pt x="27719" y="1276201"/>
                  <a:pt x="0" y="1303920"/>
                  <a:pt x="0" y="1337965"/>
                </a:cubicBezTo>
                <a:cubicBezTo>
                  <a:pt x="0" y="1372009"/>
                  <a:pt x="27719" y="1399729"/>
                  <a:pt x="61764" y="1399729"/>
                </a:cubicBezTo>
                <a:lnTo>
                  <a:pt x="1482142" y="1399729"/>
                </a:lnTo>
                <a:cubicBezTo>
                  <a:pt x="1516187" y="1399729"/>
                  <a:pt x="1543906" y="1372009"/>
                  <a:pt x="1543906" y="1337965"/>
                </a:cubicBezTo>
                <a:cubicBezTo>
                  <a:pt x="1543720" y="1303734"/>
                  <a:pt x="1516187" y="1276201"/>
                  <a:pt x="1481956" y="1276201"/>
                </a:cubicBezTo>
                <a:close/>
              </a:path>
            </a:pathLst>
          </a:custGeom>
          <a:solidFill>
            <a:schemeClr val="bg1"/>
          </a:solidFill>
          <a:ln w="1860" cap="flat">
            <a:noFill/>
            <a:miter/>
          </a:ln>
        </p:spPr>
        <p:txBody>
          <a:bodyPr vert="horz" wrap="square" lIns="91440" tIns="45720" rIns="91440" bIns="45720" rtlCol="0" anchor="ctr"/>
          <a:lstStyle/>
          <a:p>
            <a:pPr algn="l">
              <a:lnSpc>
                <a:spcPct val="110000"/>
              </a:lnSpc>
            </a:pPr>
            <a:endParaRPr kumimoji="1" lang="zh-CN" altLang="en-US"/>
          </a:p>
        </p:txBody>
      </p:sp>
      <p:sp>
        <p:nvSpPr>
          <p:cNvPr id="14" name="标题 1"/>
          <p:cNvSpPr txBox="1"/>
          <p:nvPr/>
        </p:nvSpPr>
        <p:spPr>
          <a:xfrm>
            <a:off x="660400" y="1957529"/>
            <a:ext cx="1106168" cy="479978"/>
          </a:xfrm>
          <a:prstGeom prst="round2DiagRect">
            <a:avLst/>
          </a:prstGeom>
          <a:gradFill>
            <a:gsLst>
              <a:gs pos="4000">
                <a:schemeClr val="accent1"/>
              </a:gs>
              <a:gs pos="100000">
                <a:schemeClr val="accent2"/>
              </a:gs>
            </a:gsLst>
            <a:lin ang="2700000" scaled="0"/>
          </a:gradFill>
          <a:ln w="12700" cap="sq">
            <a:noFill/>
            <a:miter/>
          </a:ln>
          <a:effectLst>
            <a:outerShdw blurRad="50800" dist="38100" dir="2700000" algn="tl" rotWithShape="0">
              <a:schemeClr val="accent1">
                <a:lumMod val="75000"/>
                <a:alpha val="23000"/>
              </a:schemeClr>
            </a:outerShdw>
          </a:effectLst>
        </p:spPr>
        <p:txBody>
          <a:bodyPr vert="horz" wrap="square" lIns="91440" tIns="45720" rIns="91440" bIns="45720" rtlCol="0" anchor="ctr"/>
          <a:lstStyle/>
          <a:p>
            <a:pPr algn="ctr">
              <a:lnSpc>
                <a:spcPct val="110000"/>
              </a:lnSpc>
            </a:pPr>
            <a:endParaRPr kumimoji="1" lang="zh-CN" altLang="en-US"/>
          </a:p>
        </p:txBody>
      </p:sp>
      <p:sp>
        <p:nvSpPr>
          <p:cNvPr id="15" name="标题 1"/>
          <p:cNvSpPr txBox="1"/>
          <p:nvPr/>
        </p:nvSpPr>
        <p:spPr>
          <a:xfrm>
            <a:off x="899160" y="1862238"/>
            <a:ext cx="574040" cy="670560"/>
          </a:xfrm>
          <a:prstGeom prst="rect">
            <a:avLst/>
          </a:prstGeom>
          <a:noFill/>
          <a:ln>
            <a:noFill/>
          </a:ln>
        </p:spPr>
        <p:txBody>
          <a:bodyPr vert="horz" wrap="square" lIns="0" tIns="0" rIns="0" bIns="0" rtlCol="0" anchor="ctr"/>
          <a:lstStyle/>
          <a:p>
            <a:pPr algn="ctr">
              <a:lnSpc>
                <a:spcPct val="150000"/>
              </a:lnSpc>
            </a:pPr>
            <a:r>
              <a:rPr kumimoji="1" lang="en-US" altLang="zh-CN" sz="2400">
                <a:ln w="12700">
                  <a:noFill/>
                </a:ln>
                <a:solidFill>
                  <a:srgbClr val="FFFFFF">
                    <a:alpha val="100000"/>
                  </a:srgbClr>
                </a:solidFill>
                <a:latin typeface="OPPOSans H"/>
                <a:ea typeface="OPPOSans H"/>
                <a:cs typeface="OPPOSans H"/>
              </a:rPr>
              <a:t>01</a:t>
            </a:r>
            <a:endParaRPr kumimoji="1" lang="zh-CN" altLang="en-US"/>
          </a:p>
        </p:txBody>
      </p:sp>
      <p:sp>
        <p:nvSpPr>
          <p:cNvPr id="16" name="标题 1"/>
          <p:cNvSpPr txBox="1"/>
          <p:nvPr/>
        </p:nvSpPr>
        <p:spPr>
          <a:xfrm>
            <a:off x="4595935" y="1957529"/>
            <a:ext cx="1106168" cy="479978"/>
          </a:xfrm>
          <a:prstGeom prst="round2DiagRect">
            <a:avLst/>
          </a:prstGeom>
          <a:gradFill>
            <a:gsLst>
              <a:gs pos="4000">
                <a:schemeClr val="accent1"/>
              </a:gs>
              <a:gs pos="100000">
                <a:schemeClr val="accent2"/>
              </a:gs>
            </a:gsLst>
            <a:lin ang="2700000" scaled="0"/>
          </a:gradFill>
          <a:ln w="12700" cap="sq">
            <a:noFill/>
            <a:miter/>
          </a:ln>
          <a:effectLst>
            <a:outerShdw blurRad="50800" dist="38100" dir="2700000" algn="tl" rotWithShape="0">
              <a:schemeClr val="accent1">
                <a:lumMod val="75000"/>
                <a:alpha val="23000"/>
              </a:schemeClr>
            </a:outerShdw>
          </a:effectLst>
        </p:spPr>
        <p:txBody>
          <a:bodyPr vert="horz" wrap="square" lIns="91440" tIns="45720" rIns="91440" bIns="45720" rtlCol="0" anchor="ctr"/>
          <a:lstStyle/>
          <a:p>
            <a:pPr algn="ctr">
              <a:lnSpc>
                <a:spcPct val="110000"/>
              </a:lnSpc>
            </a:pPr>
            <a:endParaRPr kumimoji="1" lang="zh-CN" altLang="en-US"/>
          </a:p>
        </p:txBody>
      </p:sp>
      <p:sp>
        <p:nvSpPr>
          <p:cNvPr id="17" name="标题 1"/>
          <p:cNvSpPr txBox="1"/>
          <p:nvPr/>
        </p:nvSpPr>
        <p:spPr>
          <a:xfrm>
            <a:off x="4834695" y="1862238"/>
            <a:ext cx="574040" cy="670560"/>
          </a:xfrm>
          <a:prstGeom prst="rect">
            <a:avLst/>
          </a:prstGeom>
          <a:noFill/>
          <a:ln>
            <a:noFill/>
          </a:ln>
        </p:spPr>
        <p:txBody>
          <a:bodyPr vert="horz" wrap="square" lIns="0" tIns="0" rIns="0" bIns="0" rtlCol="0" anchor="ctr"/>
          <a:lstStyle/>
          <a:p>
            <a:pPr algn="ctr">
              <a:lnSpc>
                <a:spcPct val="150000"/>
              </a:lnSpc>
            </a:pPr>
            <a:r>
              <a:rPr kumimoji="1" lang="en-US" altLang="zh-CN" sz="2400">
                <a:ln w="12700">
                  <a:noFill/>
                </a:ln>
                <a:solidFill>
                  <a:srgbClr val="FFFFFF">
                    <a:alpha val="100000"/>
                  </a:srgbClr>
                </a:solidFill>
                <a:latin typeface="OPPOSans H"/>
                <a:ea typeface="OPPOSans H"/>
                <a:cs typeface="OPPOSans H"/>
              </a:rPr>
              <a:t>02</a:t>
            </a:r>
            <a:endParaRPr kumimoji="1" lang="zh-CN" altLang="en-US"/>
          </a:p>
        </p:txBody>
      </p:sp>
      <p:sp>
        <p:nvSpPr>
          <p:cNvPr id="18" name="标题 1"/>
          <p:cNvSpPr txBox="1"/>
          <p:nvPr/>
        </p:nvSpPr>
        <p:spPr>
          <a:xfrm>
            <a:off x="8484236" y="1957529"/>
            <a:ext cx="1106168" cy="479978"/>
          </a:xfrm>
          <a:prstGeom prst="round2DiagRect">
            <a:avLst/>
          </a:prstGeom>
          <a:gradFill>
            <a:gsLst>
              <a:gs pos="4000">
                <a:schemeClr val="accent1"/>
              </a:gs>
              <a:gs pos="100000">
                <a:schemeClr val="accent2"/>
              </a:gs>
            </a:gsLst>
            <a:lin ang="2700000" scaled="0"/>
          </a:gradFill>
          <a:ln w="12700" cap="sq">
            <a:noFill/>
            <a:miter/>
          </a:ln>
          <a:effectLst>
            <a:outerShdw blurRad="50800" dist="38100" dir="2700000" algn="tl" rotWithShape="0">
              <a:schemeClr val="accent1">
                <a:lumMod val="75000"/>
                <a:alpha val="23000"/>
              </a:schemeClr>
            </a:outerShdw>
          </a:effectLst>
        </p:spPr>
        <p:txBody>
          <a:bodyPr vert="horz" wrap="square" lIns="91440" tIns="45720" rIns="91440" bIns="45720" rtlCol="0" anchor="ctr"/>
          <a:lstStyle/>
          <a:p>
            <a:pPr algn="ctr">
              <a:lnSpc>
                <a:spcPct val="110000"/>
              </a:lnSpc>
            </a:pPr>
            <a:endParaRPr kumimoji="1" lang="zh-CN" altLang="en-US"/>
          </a:p>
        </p:txBody>
      </p:sp>
      <p:sp>
        <p:nvSpPr>
          <p:cNvPr id="19" name="标题 1"/>
          <p:cNvSpPr txBox="1"/>
          <p:nvPr/>
        </p:nvSpPr>
        <p:spPr>
          <a:xfrm>
            <a:off x="8722995" y="1862238"/>
            <a:ext cx="574040" cy="670560"/>
          </a:xfrm>
          <a:prstGeom prst="rect">
            <a:avLst/>
          </a:prstGeom>
          <a:noFill/>
          <a:ln>
            <a:noFill/>
          </a:ln>
        </p:spPr>
        <p:txBody>
          <a:bodyPr vert="horz" wrap="square" lIns="0" tIns="0" rIns="0" bIns="0" rtlCol="0" anchor="ctr"/>
          <a:lstStyle/>
          <a:p>
            <a:pPr algn="ctr">
              <a:lnSpc>
                <a:spcPct val="150000"/>
              </a:lnSpc>
            </a:pPr>
            <a:r>
              <a:rPr kumimoji="1" lang="en-US" altLang="zh-CN" sz="2400">
                <a:ln w="12700">
                  <a:noFill/>
                </a:ln>
                <a:solidFill>
                  <a:srgbClr val="FFFFFF">
                    <a:alpha val="100000"/>
                  </a:srgbClr>
                </a:solidFill>
                <a:latin typeface="OPPOSans H"/>
                <a:ea typeface="OPPOSans H"/>
                <a:cs typeface="OPPOSans H"/>
              </a:rPr>
              <a:t>03</a:t>
            </a:r>
            <a:endParaRPr kumimoji="1" lang="zh-CN" altLang="en-US"/>
          </a:p>
        </p:txBody>
      </p:sp>
      <p:sp>
        <p:nvSpPr>
          <p:cNvPr id="20" name="标题 1"/>
          <p:cNvSpPr txBox="1"/>
          <p:nvPr/>
        </p:nvSpPr>
        <p:spPr>
          <a:xfrm>
            <a:off x="902189" y="5743776"/>
            <a:ext cx="2573900" cy="491924"/>
          </a:xfrm>
          <a:prstGeom prst="rect">
            <a:avLst/>
          </a:prstGeom>
          <a:noFill/>
          <a:ln>
            <a:noFill/>
          </a:ln>
        </p:spPr>
        <p:txBody>
          <a:bodyPr vert="horz" wrap="square" lIns="0" tIns="0" rIns="0" bIns="0" rtlCol="0" anchor="t"/>
          <a:lstStyle/>
          <a:p>
            <a:pPr algn="ctr">
              <a:lnSpc>
                <a:spcPct val="150000"/>
              </a:lnSpc>
            </a:pPr>
            <a:r>
              <a:rPr kumimoji="1" lang="en-US" altLang="zh-CN" sz="1340">
                <a:ln w="12700">
                  <a:noFill/>
                </a:ln>
                <a:solidFill>
                  <a:srgbClr val="3949EE">
                    <a:alpha val="100000"/>
                  </a:srgbClr>
                </a:solidFill>
                <a:latin typeface="Source Han Sans CN Bold"/>
                <a:ea typeface="Source Han Sans CN Bold"/>
                <a:cs typeface="Source Han Sans CN Bold"/>
              </a:rPr>
              <a:t>沥青生产调油料的替代经济性阈值</a:t>
            </a:r>
            <a:endParaRPr kumimoji="1" lang="zh-CN" altLang="en-US"/>
          </a:p>
        </p:txBody>
      </p:sp>
      <p:sp>
        <p:nvSpPr>
          <p:cNvPr id="21" name="标题 1"/>
          <p:cNvSpPr txBox="1"/>
          <p:nvPr/>
        </p:nvSpPr>
        <p:spPr>
          <a:xfrm>
            <a:off x="4855504" y="5743776"/>
            <a:ext cx="2586600" cy="491924"/>
          </a:xfrm>
          <a:prstGeom prst="rect">
            <a:avLst/>
          </a:prstGeom>
          <a:noFill/>
          <a:ln>
            <a:noFill/>
          </a:ln>
        </p:spPr>
        <p:txBody>
          <a:bodyPr vert="horz" wrap="square" lIns="0" tIns="0" rIns="0" bIns="0" rtlCol="0" anchor="t"/>
          <a:lstStyle/>
          <a:p>
            <a:pPr algn="ctr">
              <a:lnSpc>
                <a:spcPct val="150000"/>
              </a:lnSpc>
            </a:pPr>
            <a:r>
              <a:rPr kumimoji="1" lang="en-US" altLang="zh-CN" sz="1443">
                <a:ln w="12700">
                  <a:noFill/>
                </a:ln>
                <a:solidFill>
                  <a:srgbClr val="00B0F0">
                    <a:alpha val="100000"/>
                  </a:srgbClr>
                </a:solidFill>
                <a:latin typeface="Source Han Sans CN Bold"/>
                <a:ea typeface="Source Han Sans CN Bold"/>
                <a:cs typeface="Source Han Sans CN Bold"/>
              </a:rPr>
              <a:t>纸浆贸易商的汇率风险对冲缺口</a:t>
            </a:r>
            <a:endParaRPr kumimoji="1" lang="zh-CN" altLang="en-US"/>
          </a:p>
        </p:txBody>
      </p:sp>
      <p:sp>
        <p:nvSpPr>
          <p:cNvPr id="22" name="标题 1"/>
          <p:cNvSpPr txBox="1"/>
          <p:nvPr/>
        </p:nvSpPr>
        <p:spPr>
          <a:xfrm>
            <a:off x="8761585" y="5743776"/>
            <a:ext cx="2573900" cy="491924"/>
          </a:xfrm>
          <a:prstGeom prst="rect">
            <a:avLst/>
          </a:prstGeom>
          <a:noFill/>
          <a:ln>
            <a:noFill/>
          </a:ln>
        </p:spPr>
        <p:txBody>
          <a:bodyPr vert="horz" wrap="square" lIns="0" tIns="0" rIns="0" bIns="0" rtlCol="0" anchor="t"/>
          <a:lstStyle/>
          <a:p>
            <a:pPr algn="ctr">
              <a:lnSpc>
                <a:spcPct val="150000"/>
              </a:lnSpc>
            </a:pPr>
            <a:r>
              <a:rPr kumimoji="1" lang="en-US" altLang="zh-CN" sz="1546">
                <a:ln w="12700">
                  <a:noFill/>
                </a:ln>
                <a:solidFill>
                  <a:srgbClr val="3949EE">
                    <a:alpha val="100000"/>
                  </a:srgbClr>
                </a:solidFill>
                <a:latin typeface="Source Han Sans CN Bold"/>
                <a:ea typeface="Source Han Sans CN Bold"/>
                <a:cs typeface="Source Han Sans CN Bold"/>
              </a:rPr>
              <a:t>生猪养殖现金成本临界点测算</a:t>
            </a:r>
            <a:endParaRPr kumimoji="1" lang="zh-CN" altLang="en-US"/>
          </a:p>
        </p:txBody>
      </p:sp>
      <p:sp>
        <p:nvSpPr>
          <p:cNvPr id="23" name="标题 1"/>
          <p:cNvSpPr txBox="1"/>
          <p:nvPr/>
        </p:nvSpPr>
        <p:spPr>
          <a:xfrm>
            <a:off x="4855504" y="2540418"/>
            <a:ext cx="2582202" cy="1778000"/>
          </a:xfrm>
          <a:prstGeom prst="rect">
            <a:avLst/>
          </a:prstGeom>
          <a:noFill/>
          <a:ln>
            <a:noFill/>
          </a:ln>
        </p:spPr>
        <p:txBody>
          <a:bodyPr vert="horz" wrap="square" lIns="0" tIns="0" rIns="0" bIns="0" rtlCol="0" anchor="ctr"/>
          <a:lstStyle/>
          <a:p>
            <a:pPr algn="ctr">
              <a:lnSpc>
                <a:spcPct val="150000"/>
              </a:lnSpc>
            </a:pPr>
            <a:r>
              <a:rPr kumimoji="1" lang="en-US" altLang="zh-CN" sz="1400">
                <a:ln w="12700">
                  <a:noFill/>
                </a:ln>
                <a:solidFill>
                  <a:srgbClr val="262626">
                    <a:alpha val="100000"/>
                  </a:srgbClr>
                </a:solidFill>
                <a:latin typeface="Source Han Sans"/>
                <a:ea typeface="Source Han Sans"/>
                <a:cs typeface="Source Han Sans"/>
              </a:rPr>
              <a:t>信用证结算周期调研，发现汇率风险对冲缺口。
对冲缺口影响贸易商利润，进而影响纸浆市场供应和价格。</a:t>
            </a:r>
            <a:endParaRPr kumimoji="1" lang="zh-CN" altLang="en-US"/>
          </a:p>
        </p:txBody>
      </p:sp>
      <p:sp>
        <p:nvSpPr>
          <p:cNvPr id="24" name="标题 1"/>
          <p:cNvSpPr txBox="1"/>
          <p:nvPr/>
        </p:nvSpPr>
        <p:spPr>
          <a:xfrm>
            <a:off x="8761585" y="2540418"/>
            <a:ext cx="2582202" cy="1778000"/>
          </a:xfrm>
          <a:prstGeom prst="rect">
            <a:avLst/>
          </a:prstGeom>
          <a:noFill/>
          <a:ln>
            <a:noFill/>
          </a:ln>
        </p:spPr>
        <p:txBody>
          <a:bodyPr vert="horz" wrap="square" lIns="0" tIns="0" rIns="0" bIns="0" rtlCol="0" anchor="ctr"/>
          <a:lstStyle/>
          <a:p>
            <a:pPr algn="ctr">
              <a:lnSpc>
                <a:spcPct val="150000"/>
              </a:lnSpc>
            </a:pPr>
            <a:r>
              <a:rPr kumimoji="1" lang="en-US" altLang="zh-CN" sz="1400">
                <a:ln w="12700">
                  <a:noFill/>
                </a:ln>
                <a:solidFill>
                  <a:srgbClr val="262626">
                    <a:alpha val="100000"/>
                  </a:srgbClr>
                </a:solidFill>
                <a:latin typeface="Source Han Sans"/>
                <a:ea typeface="Source Han Sans"/>
                <a:cs typeface="Source Han Sans"/>
              </a:rPr>
              <a:t>东北玉米霉变率实地取样，测算生猪养殖现金成本临界点。
临界点变化影响生猪养殖利润，进而影响市场供应。</a:t>
            </a:r>
            <a:endParaRPr kumimoji="1" lang="zh-CN" altLang="en-US"/>
          </a:p>
        </p:txBody>
      </p:sp>
      <p:sp>
        <p:nvSpPr>
          <p:cNvPr id="25" name="标题 1"/>
          <p:cNvSpPr txBox="1"/>
          <p:nvPr/>
        </p:nvSpPr>
        <p:spPr>
          <a:xfrm>
            <a:off x="1253712" y="470193"/>
            <a:ext cx="10858500" cy="468000"/>
          </a:xfrm>
          <a:prstGeom prst="rect">
            <a:avLst/>
          </a:prstGeom>
          <a:noFill/>
          <a:ln>
            <a:noFill/>
          </a:ln>
        </p:spPr>
        <p:txBody>
          <a:bodyPr vert="horz" wrap="square" lIns="0" tIns="0" rIns="0" bIns="0" rtlCol="0" anchor="ctr"/>
          <a:lstStyle/>
          <a:p>
            <a:pPr algn="l">
              <a:lnSpc>
                <a:spcPct val="110000"/>
              </a:lnSpc>
            </a:pPr>
            <a:r>
              <a:rPr kumimoji="1" lang="en-US" altLang="zh-CN" sz="2800">
                <a:ln w="12700">
                  <a:noFill/>
                </a:ln>
                <a:solidFill>
                  <a:srgbClr val="262626">
                    <a:alpha val="100000"/>
                  </a:srgbClr>
                </a:solidFill>
                <a:latin typeface="Source Han Sans CN Bold"/>
                <a:ea typeface="Source Han Sans CN Bold"/>
                <a:cs typeface="Source Han Sans CN Bold"/>
              </a:rPr>
              <a:t>利润传导的阻滞点探察</a:t>
            </a:r>
            <a:endParaRPr kumimoji="1" lang="zh-CN" altLang="en-US"/>
          </a:p>
        </p:txBody>
      </p:sp>
      <p:sp>
        <p:nvSpPr>
          <p:cNvPr id="26" name="标题 1"/>
          <p:cNvSpPr txBox="1"/>
          <p:nvPr/>
        </p:nvSpPr>
        <p:spPr>
          <a:xfrm>
            <a:off x="562132" y="442211"/>
            <a:ext cx="509665" cy="509665"/>
          </a:xfrm>
          <a:prstGeom prst="ellipse">
            <a:avLst/>
          </a:prstGeom>
          <a:solidFill>
            <a:schemeClr val="accent1"/>
          </a:solidFill>
          <a:ln w="12700" cap="sq">
            <a:solidFill>
              <a:schemeClr val="bg1"/>
            </a:solidFill>
            <a:miter/>
          </a:ln>
        </p:spPr>
        <p:txBody>
          <a:bodyPr vert="horz" wrap="square" lIns="91440" tIns="45720" rIns="91440" bIns="45720" rtlCol="0" anchor="ctr"/>
          <a:lstStyle/>
          <a:p>
            <a:pPr algn="ctr">
              <a:lnSpc>
                <a:spcPct val="110000"/>
              </a:lnSpc>
            </a:pPr>
            <a:endParaRPr kumimoji="1" lang="zh-CN" altLang="en-US"/>
          </a:p>
        </p:txBody>
      </p:sp>
      <p:sp>
        <p:nvSpPr>
          <p:cNvPr id="27" name="标题 1"/>
          <p:cNvSpPr txBox="1"/>
          <p:nvPr/>
        </p:nvSpPr>
        <p:spPr>
          <a:xfrm>
            <a:off x="533651" y="434715"/>
            <a:ext cx="253498" cy="253498"/>
          </a:xfrm>
          <a:prstGeom prst="ellipse">
            <a:avLst/>
          </a:prstGeom>
          <a:solidFill>
            <a:schemeClr val="bg1"/>
          </a:solidFill>
          <a:ln w="1270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a:xfrm>
            <a:off x="1" y="6116110"/>
            <a:ext cx="8289725" cy="741891"/>
          </a:xfrm>
          <a:custGeom>
            <a:avLst/>
            <a:gdLst>
              <a:gd name="connsiteX0" fmla="*/ 0 w 8289725"/>
              <a:gd name="connsiteY0" fmla="*/ 0 h 741891"/>
              <a:gd name="connsiteX1" fmla="*/ 7504753 w 8289725"/>
              <a:gd name="connsiteY1" fmla="*/ 0 h 741891"/>
              <a:gd name="connsiteX2" fmla="*/ 8278509 w 8289725"/>
              <a:gd name="connsiteY2" fmla="*/ 630629 h 741891"/>
              <a:gd name="connsiteX3" fmla="*/ 8289725 w 8289725"/>
              <a:gd name="connsiteY3" fmla="*/ 741891 h 741891"/>
              <a:gd name="connsiteX4" fmla="*/ 0 w 8289725"/>
              <a:gd name="connsiteY4" fmla="*/ 741891 h 741891"/>
            </a:gdLst>
            <a:ahLst/>
            <a:cxnLst/>
            <a:rect l="l" t="t" r="r" b="b"/>
            <a:pathLst>
              <a:path w="8289725" h="741891">
                <a:moveTo>
                  <a:pt x="0" y="0"/>
                </a:moveTo>
                <a:lnTo>
                  <a:pt x="7504753" y="0"/>
                </a:lnTo>
                <a:cubicBezTo>
                  <a:pt x="7886425" y="0"/>
                  <a:pt x="8204863" y="270730"/>
                  <a:pt x="8278509" y="630629"/>
                </a:cubicBezTo>
                <a:lnTo>
                  <a:pt x="8289725" y="741891"/>
                </a:lnTo>
                <a:lnTo>
                  <a:pt x="0" y="741891"/>
                </a:lnTo>
                <a:close/>
              </a:path>
            </a:pathLst>
          </a:cu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a:off x="8789628" y="700"/>
            <a:ext cx="3402372" cy="6857300"/>
          </a:xfrm>
          <a:custGeom>
            <a:avLst/>
            <a:gdLst>
              <a:gd name="connsiteX0" fmla="*/ 3402372 w 3402372"/>
              <a:gd name="connsiteY0" fmla="*/ 0 h 6857300"/>
              <a:gd name="connsiteX1" fmla="*/ 3402372 w 3402372"/>
              <a:gd name="connsiteY1" fmla="*/ 6857300 h 6857300"/>
              <a:gd name="connsiteX2" fmla="*/ 3343371 w 3402372"/>
              <a:gd name="connsiteY2" fmla="*/ 6857300 h 6857300"/>
              <a:gd name="connsiteX3" fmla="*/ 3253585 w 3402372"/>
              <a:gd name="connsiteY3" fmla="*/ 6855030 h 6857300"/>
              <a:gd name="connsiteX4" fmla="*/ 0 w 3402372"/>
              <a:gd name="connsiteY4" fmla="*/ 3429396 h 6857300"/>
              <a:gd name="connsiteX5" fmla="*/ 3253585 w 3402372"/>
              <a:gd name="connsiteY5" fmla="*/ 3762 h 6857300"/>
            </a:gdLst>
            <a:ahLst/>
            <a:cxnLst/>
            <a:rect l="l" t="t" r="r" b="b"/>
            <a:pathLst>
              <a:path w="3402372" h="6857300">
                <a:moveTo>
                  <a:pt x="3402372" y="0"/>
                </a:moveTo>
                <a:lnTo>
                  <a:pt x="3402372" y="6857300"/>
                </a:lnTo>
                <a:lnTo>
                  <a:pt x="3343371" y="6857300"/>
                </a:lnTo>
                <a:lnTo>
                  <a:pt x="3253585" y="6855030"/>
                </a:lnTo>
                <a:cubicBezTo>
                  <a:pt x="1441225" y="6763161"/>
                  <a:pt x="0" y="5264587"/>
                  <a:pt x="0" y="3429396"/>
                </a:cubicBezTo>
                <a:cubicBezTo>
                  <a:pt x="0" y="1594206"/>
                  <a:pt x="1441225" y="95631"/>
                  <a:pt x="3253585" y="3762"/>
                </a:cubicBezTo>
                <a:close/>
              </a:path>
            </a:pathLst>
          </a:custGeom>
          <a:solidFill>
            <a:schemeClr val="accent1">
              <a:alpha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6" name="标题 1"/>
          <p:cNvSpPr txBox="1"/>
          <p:nvPr/>
        </p:nvSpPr>
        <p:spPr>
          <a:xfrm>
            <a:off x="4835397" y="2262112"/>
            <a:ext cx="946758" cy="946758"/>
          </a:xfrm>
          <a:prstGeom prst="ellipse">
            <a:avLst/>
          </a:prstGeom>
          <a:gradFill>
            <a:gsLst>
              <a:gs pos="0">
                <a:schemeClr val="accent1"/>
              </a:gs>
              <a:gs pos="56000">
                <a:schemeClr val="accent1">
                  <a:alpha val="0"/>
                </a:schemeClr>
              </a:gs>
            </a:gsLst>
            <a:lin ang="5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7" name="标题 1"/>
          <p:cNvSpPr txBox="1"/>
          <p:nvPr/>
        </p:nvSpPr>
        <p:spPr>
          <a:xfrm>
            <a:off x="3775419" y="1142984"/>
            <a:ext cx="347424" cy="347424"/>
          </a:xfrm>
          <a:prstGeom prst="ellipse">
            <a:avLst/>
          </a:prstGeom>
          <a:gradFill>
            <a:gsLst>
              <a:gs pos="0">
                <a:schemeClr val="accent1"/>
              </a:gs>
              <a:gs pos="90000">
                <a:schemeClr val="accent1">
                  <a:lumMod val="75000"/>
                </a:schemeClr>
              </a:gs>
            </a:gsLst>
            <a:lin ang="27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8" name="标题 1"/>
          <p:cNvSpPr txBox="1"/>
          <p:nvPr/>
        </p:nvSpPr>
        <p:spPr>
          <a:xfrm>
            <a:off x="-473379" y="-14483"/>
            <a:ext cx="946758" cy="946758"/>
          </a:xfrm>
          <a:prstGeom prst="ellipse">
            <a:avLst/>
          </a:prstGeom>
          <a:gradFill>
            <a:gsLst>
              <a:gs pos="0">
                <a:schemeClr val="accent1"/>
              </a:gs>
              <a:gs pos="56000">
                <a:schemeClr val="accent1">
                  <a:alpha val="0"/>
                </a:schemeClr>
              </a:gs>
            </a:gsLst>
            <a:lin ang="108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9" name="标题 1"/>
          <p:cNvSpPr txBox="1"/>
          <p:nvPr/>
        </p:nvSpPr>
        <p:spPr>
          <a:xfrm>
            <a:off x="7144391" y="1711952"/>
            <a:ext cx="3719060" cy="3719059"/>
          </a:xfrm>
          <a:prstGeom prst="ellipse">
            <a:avLst/>
          </a:prstGeom>
          <a:solidFill>
            <a:schemeClr val="bg1"/>
          </a:solidFill>
          <a:ln w="12700" cap="sq">
            <a:solidFill>
              <a:schemeClr val="accent1">
                <a:lumMod val="20000"/>
                <a:lumOff val="80000"/>
              </a:schemeClr>
            </a:solidFill>
            <a:miter/>
          </a:ln>
          <a:effectLst>
            <a:outerShdw blurRad="101600" sx="102000" sy="102000" algn="ctr" rotWithShape="0">
              <a:schemeClr val="accent1">
                <a:alpha val="20000"/>
              </a:schemeClr>
            </a:outerShdw>
          </a:effectLst>
        </p:spPr>
        <p:txBody>
          <a:bodyPr vert="horz" wrap="square" lIns="91440" tIns="45720" rIns="91440" bIns="45720" rtlCol="0" anchor="ctr"/>
          <a:lstStyle/>
          <a:p>
            <a:pPr algn="ctr">
              <a:lnSpc>
                <a:spcPct val="110000"/>
              </a:lnSpc>
            </a:pPr>
            <a:endParaRPr kumimoji="1" lang="zh-CN" altLang="en-US"/>
          </a:p>
        </p:txBody>
      </p:sp>
      <p:sp>
        <p:nvSpPr>
          <p:cNvPr id="10" name="标题 1"/>
          <p:cNvSpPr txBox="1"/>
          <p:nvPr/>
        </p:nvSpPr>
        <p:spPr>
          <a:xfrm>
            <a:off x="7266690" y="1834251"/>
            <a:ext cx="3474461" cy="3474460"/>
          </a:xfrm>
          <a:prstGeom prst="ellipse">
            <a:avLst/>
          </a:prstGeom>
          <a:solidFill>
            <a:schemeClr val="bg1"/>
          </a:solidFill>
          <a:ln w="12700" cap="sq">
            <a:noFill/>
            <a:miter/>
          </a:ln>
          <a:effectLst>
            <a:outerShdw blurRad="101600" sx="102000" sy="102000" algn="ctr" rotWithShape="0">
              <a:schemeClr val="accent1">
                <a:alpha val="20000"/>
              </a:schemeClr>
            </a:outerShdw>
          </a:effectLst>
        </p:spPr>
        <p:txBody>
          <a:bodyPr vert="horz" wrap="square" lIns="91440" tIns="45720" rIns="91440" bIns="45720" rtlCol="0" anchor="ctr"/>
          <a:lstStyle/>
          <a:p>
            <a:pPr algn="ctr">
              <a:lnSpc>
                <a:spcPct val="110000"/>
              </a:lnSpc>
            </a:pPr>
            <a:endParaRPr kumimoji="1" lang="zh-CN" altLang="en-US"/>
          </a:p>
        </p:txBody>
      </p:sp>
      <p:pic>
        <p:nvPicPr>
          <p:cNvPr id="11" name="图片 10"/>
          <p:cNvPicPr>
            <a:picLocks noChangeAspect="1"/>
          </p:cNvPicPr>
          <p:nvPr/>
        </p:nvPicPr>
        <p:blipFill>
          <a:blip r:embed="rId2">
            <a:alphaModFix/>
          </a:blip>
          <a:srcRect l="16667" r="16667"/>
          <a:stretch>
            <a:fillRect/>
          </a:stretch>
        </p:blipFill>
        <p:spPr>
          <a:xfrm>
            <a:off x="7266690" y="1834251"/>
            <a:ext cx="3474461" cy="3474460"/>
          </a:xfrm>
          <a:custGeom>
            <a:avLst/>
            <a:gdLst>
              <a:gd name="connsiteX0" fmla="*/ 1355980 w 2712000"/>
              <a:gd name="connsiteY0" fmla="*/ 0 h 2711999"/>
              <a:gd name="connsiteX1" fmla="*/ 1356020 w 2712000"/>
              <a:gd name="connsiteY1" fmla="*/ 0 h 2711999"/>
              <a:gd name="connsiteX2" fmla="*/ 1494643 w 2712000"/>
              <a:gd name="connsiteY2" fmla="*/ 7000 h 2711999"/>
              <a:gd name="connsiteX3" fmla="*/ 2712000 w 2712000"/>
              <a:gd name="connsiteY3" fmla="*/ 1355999 h 2711999"/>
              <a:gd name="connsiteX4" fmla="*/ 1356000 w 2712000"/>
              <a:gd name="connsiteY4" fmla="*/ 2711999 h 2711999"/>
              <a:gd name="connsiteX5" fmla="*/ 0 w 2712000"/>
              <a:gd name="connsiteY5" fmla="*/ 1355999 h 2711999"/>
              <a:gd name="connsiteX6" fmla="*/ 1217357 w 2712000"/>
              <a:gd name="connsiteY6" fmla="*/ 7000 h 2711999"/>
            </a:gdLst>
            <a:ahLst/>
            <a:cxnLst/>
            <a:rect l="l" t="t" r="r" b="b"/>
            <a:pathLst>
              <a:path w="2712000" h="2711999">
                <a:moveTo>
                  <a:pt x="1355980" y="0"/>
                </a:moveTo>
                <a:lnTo>
                  <a:pt x="1356020" y="0"/>
                </a:lnTo>
                <a:lnTo>
                  <a:pt x="1494643" y="7000"/>
                </a:lnTo>
                <a:cubicBezTo>
                  <a:pt x="2178414" y="76441"/>
                  <a:pt x="2712000" y="653907"/>
                  <a:pt x="2712000" y="1355999"/>
                </a:cubicBezTo>
                <a:cubicBezTo>
                  <a:pt x="2712000" y="2104897"/>
                  <a:pt x="2104898" y="2711999"/>
                  <a:pt x="1356000" y="2711999"/>
                </a:cubicBezTo>
                <a:cubicBezTo>
                  <a:pt x="607102" y="2711999"/>
                  <a:pt x="0" y="2104897"/>
                  <a:pt x="0" y="1355999"/>
                </a:cubicBezTo>
                <a:cubicBezTo>
                  <a:pt x="0" y="653907"/>
                  <a:pt x="533586" y="76441"/>
                  <a:pt x="1217357" y="7000"/>
                </a:cubicBezTo>
                <a:close/>
              </a:path>
            </a:pathLst>
          </a:custGeom>
          <a:noFill/>
          <a:ln>
            <a:noFill/>
          </a:ln>
        </p:spPr>
      </p:pic>
      <p:sp>
        <p:nvSpPr>
          <p:cNvPr id="12" name="标题 1"/>
          <p:cNvSpPr txBox="1"/>
          <p:nvPr/>
        </p:nvSpPr>
        <p:spPr>
          <a:xfrm>
            <a:off x="7394517" y="1706492"/>
            <a:ext cx="347424" cy="347424"/>
          </a:xfrm>
          <a:prstGeom prst="ellipse">
            <a:avLst/>
          </a:prstGeom>
          <a:gradFill>
            <a:gsLst>
              <a:gs pos="0">
                <a:schemeClr val="accent1"/>
              </a:gs>
              <a:gs pos="90000">
                <a:schemeClr val="accent1">
                  <a:lumMod val="75000"/>
                </a:schemeClr>
              </a:gs>
            </a:gsLst>
            <a:lin ang="27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3" name="标题 1"/>
          <p:cNvSpPr txBox="1"/>
          <p:nvPr/>
        </p:nvSpPr>
        <p:spPr>
          <a:xfrm>
            <a:off x="7365119" y="4716014"/>
            <a:ext cx="663040" cy="663040"/>
          </a:xfrm>
          <a:prstGeom prst="ellipse">
            <a:avLst/>
          </a:prstGeom>
          <a:gradFill>
            <a:gsLst>
              <a:gs pos="0">
                <a:schemeClr val="accent1">
                  <a:lumMod val="60000"/>
                  <a:lumOff val="40000"/>
                </a:schemeClr>
              </a:gs>
              <a:gs pos="90000">
                <a:schemeClr val="accent1"/>
              </a:gs>
            </a:gsLst>
            <a:lin ang="27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cxnSp>
        <p:nvCxnSpPr>
          <p:cNvPr id="14" name="标题 1"/>
          <p:cNvCxnSpPr/>
          <p:nvPr/>
        </p:nvCxnSpPr>
        <p:spPr>
          <a:xfrm>
            <a:off x="4421029" y="6493402"/>
            <a:ext cx="3165104" cy="0"/>
          </a:xfrm>
          <a:prstGeom prst="line">
            <a:avLst/>
          </a:prstGeom>
          <a:noFill/>
          <a:ln w="12700" cap="sq">
            <a:solidFill>
              <a:schemeClr val="bg1"/>
            </a:solidFill>
            <a:miter/>
          </a:ln>
        </p:spPr>
      </p:cxnSp>
      <p:grpSp>
        <p:nvGrpSpPr>
          <p:cNvPr id="15" name="组合 14"/>
          <p:cNvGrpSpPr/>
          <p:nvPr/>
        </p:nvGrpSpPr>
        <p:grpSpPr>
          <a:xfrm>
            <a:off x="8645201" y="6268551"/>
            <a:ext cx="1637453" cy="484632"/>
            <a:chOff x="8645201" y="6268551"/>
            <a:chExt cx="1637453" cy="484632"/>
          </a:xfrm>
        </p:grpSpPr>
        <p:sp>
          <p:nvSpPr>
            <p:cNvPr id="16" name="标题 1"/>
            <p:cNvSpPr txBox="1"/>
            <p:nvPr/>
          </p:nvSpPr>
          <p:spPr>
            <a:xfrm>
              <a:off x="8645201" y="6268551"/>
              <a:ext cx="484632" cy="484632"/>
            </a:xfrm>
            <a:prstGeom prst="chevron">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7" name="标题 1"/>
            <p:cNvSpPr txBox="1"/>
            <p:nvPr/>
          </p:nvSpPr>
          <p:spPr>
            <a:xfrm>
              <a:off x="8933406" y="6268551"/>
              <a:ext cx="484632" cy="484632"/>
            </a:xfrm>
            <a:prstGeom prst="chevron">
              <a:avLst/>
            </a:prstGeom>
            <a:solidFill>
              <a:schemeClr val="accent1">
                <a:alpha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8" name="标题 1"/>
            <p:cNvSpPr txBox="1"/>
            <p:nvPr/>
          </p:nvSpPr>
          <p:spPr>
            <a:xfrm>
              <a:off x="9221611" y="6268551"/>
              <a:ext cx="484632" cy="484632"/>
            </a:xfrm>
            <a:prstGeom prst="chevron">
              <a:avLst/>
            </a:prstGeom>
            <a:solidFill>
              <a:schemeClr val="accent1">
                <a:alpha val="6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9" name="标题 1"/>
            <p:cNvSpPr txBox="1"/>
            <p:nvPr/>
          </p:nvSpPr>
          <p:spPr>
            <a:xfrm>
              <a:off x="9509816" y="6268551"/>
              <a:ext cx="484632" cy="484632"/>
            </a:xfrm>
            <a:prstGeom prst="chevron">
              <a:avLst/>
            </a:prstGeom>
            <a:solidFill>
              <a:schemeClr val="accent1">
                <a:alpha val="4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0" name="标题 1"/>
            <p:cNvSpPr txBox="1"/>
            <p:nvPr/>
          </p:nvSpPr>
          <p:spPr>
            <a:xfrm>
              <a:off x="9798022" y="6268551"/>
              <a:ext cx="484632" cy="484632"/>
            </a:xfrm>
            <a:prstGeom prst="chevron">
              <a:avLst/>
            </a:prstGeom>
            <a:solidFill>
              <a:schemeClr val="accent1">
                <a:alpha val="2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grpSp>
      <p:sp>
        <p:nvSpPr>
          <p:cNvPr id="24" name="标题 1"/>
          <p:cNvSpPr txBox="1"/>
          <p:nvPr/>
        </p:nvSpPr>
        <p:spPr>
          <a:xfrm>
            <a:off x="669724" y="3108586"/>
            <a:ext cx="5361516" cy="1792135"/>
          </a:xfrm>
          <a:prstGeom prst="rect">
            <a:avLst/>
          </a:prstGeom>
          <a:noFill/>
          <a:ln>
            <a:noFill/>
          </a:ln>
        </p:spPr>
        <p:txBody>
          <a:bodyPr vert="horz" wrap="square" lIns="0" tIns="0" rIns="0" bIns="0" rtlCol="0" anchor="t"/>
          <a:lstStyle/>
          <a:p>
            <a:pPr algn="l">
              <a:lnSpc>
                <a:spcPct val="130000"/>
              </a:lnSpc>
            </a:pPr>
            <a:r>
              <a:rPr kumimoji="1" lang="en-US" altLang="zh-CN" sz="4500">
                <a:ln w="12700">
                  <a:noFill/>
                </a:ln>
                <a:gradFill>
                  <a:gsLst>
                    <a:gs pos="0">
                      <a:srgbClr val="3949EE">
                        <a:alpha val="100000"/>
                      </a:srgbClr>
                    </a:gs>
                    <a:gs pos="100000">
                      <a:srgbClr val="1122CC">
                        <a:alpha val="100000"/>
                      </a:srgbClr>
                    </a:gs>
                  </a:gsLst>
                  <a:lin ang="2700000" scaled="0"/>
                </a:gradFill>
                <a:latin typeface="OPPOSans H"/>
                <a:ea typeface="OPPOSans H"/>
                <a:cs typeface="OPPOSans H"/>
              </a:rPr>
              <a:t>预判政策冲击的蝴蝶效应</a:t>
            </a:r>
            <a:endParaRPr kumimoji="1" lang="zh-CN" altLang="en-US"/>
          </a:p>
        </p:txBody>
      </p:sp>
      <p:sp>
        <p:nvSpPr>
          <p:cNvPr id="25" name="标题 1"/>
          <p:cNvSpPr txBox="1"/>
          <p:nvPr/>
        </p:nvSpPr>
        <p:spPr>
          <a:xfrm>
            <a:off x="669724" y="1932742"/>
            <a:ext cx="2441374" cy="1015663"/>
          </a:xfrm>
          <a:prstGeom prst="rect">
            <a:avLst/>
          </a:prstGeom>
          <a:noFill/>
          <a:ln>
            <a:noFill/>
          </a:ln>
        </p:spPr>
        <p:txBody>
          <a:bodyPr vert="horz" wrap="square" lIns="0" tIns="0" rIns="0" bIns="0" rtlCol="0" anchor="b"/>
          <a:lstStyle/>
          <a:p>
            <a:pPr algn="l">
              <a:lnSpc>
                <a:spcPct val="110000"/>
              </a:lnSpc>
            </a:pPr>
            <a:r>
              <a:rPr kumimoji="1" lang="en-US" altLang="zh-CN" sz="6600">
                <a:ln w="12700">
                  <a:noFill/>
                </a:ln>
                <a:gradFill>
                  <a:gsLst>
                    <a:gs pos="0">
                      <a:srgbClr val="3949EE">
                        <a:alpha val="100000"/>
                      </a:srgbClr>
                    </a:gs>
                    <a:gs pos="100000">
                      <a:srgbClr val="1122CC">
                        <a:alpha val="100000"/>
                      </a:srgbClr>
                    </a:gs>
                  </a:gsLst>
                  <a:lin ang="2700000" scaled="0"/>
                </a:gradFill>
                <a:latin typeface="OPPOSans H"/>
                <a:ea typeface="OPPOSans H"/>
                <a:cs typeface="OPPOSans H"/>
              </a:rPr>
              <a:t>PART</a:t>
            </a:r>
            <a:endParaRPr kumimoji="1" lang="zh-CN" altLang="en-US"/>
          </a:p>
        </p:txBody>
      </p:sp>
      <p:sp>
        <p:nvSpPr>
          <p:cNvPr id="26" name="标题 1"/>
          <p:cNvSpPr txBox="1"/>
          <p:nvPr/>
        </p:nvSpPr>
        <p:spPr>
          <a:xfrm>
            <a:off x="3211691" y="1055243"/>
            <a:ext cx="1227083" cy="1893162"/>
          </a:xfrm>
          <a:prstGeom prst="rect">
            <a:avLst/>
          </a:prstGeom>
          <a:noFill/>
          <a:ln>
            <a:noFill/>
          </a:ln>
        </p:spPr>
        <p:txBody>
          <a:bodyPr vert="horz" wrap="square" lIns="0" tIns="0" rIns="0" bIns="0" rtlCol="0" anchor="b"/>
          <a:lstStyle/>
          <a:p>
            <a:pPr algn="l">
              <a:lnSpc>
                <a:spcPct val="110000"/>
              </a:lnSpc>
            </a:pPr>
            <a:r>
              <a:rPr kumimoji="1" lang="en-US" altLang="zh-CN" sz="6600">
                <a:ln w="12700">
                  <a:noFill/>
                </a:ln>
                <a:gradFill>
                  <a:gsLst>
                    <a:gs pos="0">
                      <a:srgbClr val="3949EE">
                        <a:alpha val="100000"/>
                      </a:srgbClr>
                    </a:gs>
                    <a:gs pos="100000">
                      <a:srgbClr val="1122CC">
                        <a:alpha val="100000"/>
                      </a:srgbClr>
                    </a:gs>
                  </a:gsLst>
                  <a:lin ang="2700000" scaled="0"/>
                </a:gradFill>
                <a:latin typeface="OPPOSans H"/>
                <a:ea typeface="OPPOSans H"/>
                <a:cs typeface="OPPOSans H"/>
              </a:rPr>
              <a:t>04</a:t>
            </a:r>
            <a:endParaRPr kumimoji="1" lang="zh-CN" altLang="en-US"/>
          </a:p>
        </p:txBody>
      </p:sp>
      <p:sp>
        <p:nvSpPr>
          <p:cNvPr id="27" name="标题 1"/>
          <p:cNvSpPr txBox="1"/>
          <p:nvPr/>
        </p:nvSpPr>
        <p:spPr>
          <a:xfrm>
            <a:off x="4709258" y="386034"/>
            <a:ext cx="803449" cy="383853"/>
          </a:xfrm>
          <a:custGeom>
            <a:avLst/>
            <a:gdLst>
              <a:gd name="connsiteX0" fmla="*/ 747007 w 803449"/>
              <a:gd name="connsiteY0" fmla="*/ 270969 h 383853"/>
              <a:gd name="connsiteX1" fmla="*/ 803449 w 803449"/>
              <a:gd name="connsiteY1" fmla="*/ 327411 h 383853"/>
              <a:gd name="connsiteX2" fmla="*/ 747007 w 803449"/>
              <a:gd name="connsiteY2" fmla="*/ 383853 h 383853"/>
              <a:gd name="connsiteX3" fmla="*/ 690565 w 803449"/>
              <a:gd name="connsiteY3" fmla="*/ 327411 h 383853"/>
              <a:gd name="connsiteX4" fmla="*/ 747007 w 803449"/>
              <a:gd name="connsiteY4" fmla="*/ 270969 h 383853"/>
              <a:gd name="connsiteX5" fmla="*/ 608894 w 803449"/>
              <a:gd name="connsiteY5" fmla="*/ 270969 h 383853"/>
              <a:gd name="connsiteX6" fmla="*/ 665336 w 803449"/>
              <a:gd name="connsiteY6" fmla="*/ 327411 h 383853"/>
              <a:gd name="connsiteX7" fmla="*/ 608894 w 803449"/>
              <a:gd name="connsiteY7" fmla="*/ 383853 h 383853"/>
              <a:gd name="connsiteX8" fmla="*/ 552452 w 803449"/>
              <a:gd name="connsiteY8" fmla="*/ 327411 h 383853"/>
              <a:gd name="connsiteX9" fmla="*/ 608894 w 803449"/>
              <a:gd name="connsiteY9" fmla="*/ 270969 h 383853"/>
              <a:gd name="connsiteX10" fmla="*/ 470781 w 803449"/>
              <a:gd name="connsiteY10" fmla="*/ 270969 h 383853"/>
              <a:gd name="connsiteX11" fmla="*/ 527223 w 803449"/>
              <a:gd name="connsiteY11" fmla="*/ 327411 h 383853"/>
              <a:gd name="connsiteX12" fmla="*/ 470781 w 803449"/>
              <a:gd name="connsiteY12" fmla="*/ 383853 h 383853"/>
              <a:gd name="connsiteX13" fmla="*/ 414339 w 803449"/>
              <a:gd name="connsiteY13" fmla="*/ 327411 h 383853"/>
              <a:gd name="connsiteX14" fmla="*/ 470781 w 803449"/>
              <a:gd name="connsiteY14" fmla="*/ 270969 h 383853"/>
              <a:gd name="connsiteX15" fmla="*/ 332668 w 803449"/>
              <a:gd name="connsiteY15" fmla="*/ 270969 h 383853"/>
              <a:gd name="connsiteX16" fmla="*/ 389110 w 803449"/>
              <a:gd name="connsiteY16" fmla="*/ 327411 h 383853"/>
              <a:gd name="connsiteX17" fmla="*/ 332668 w 803449"/>
              <a:gd name="connsiteY17" fmla="*/ 383853 h 383853"/>
              <a:gd name="connsiteX18" fmla="*/ 276226 w 803449"/>
              <a:gd name="connsiteY18" fmla="*/ 327411 h 383853"/>
              <a:gd name="connsiteX19" fmla="*/ 332668 w 803449"/>
              <a:gd name="connsiteY19" fmla="*/ 270969 h 383853"/>
              <a:gd name="connsiteX20" fmla="*/ 194555 w 803449"/>
              <a:gd name="connsiteY20" fmla="*/ 270969 h 383853"/>
              <a:gd name="connsiteX21" fmla="*/ 250997 w 803449"/>
              <a:gd name="connsiteY21" fmla="*/ 327411 h 383853"/>
              <a:gd name="connsiteX22" fmla="*/ 194555 w 803449"/>
              <a:gd name="connsiteY22" fmla="*/ 383853 h 383853"/>
              <a:gd name="connsiteX23" fmla="*/ 138113 w 803449"/>
              <a:gd name="connsiteY23" fmla="*/ 327411 h 383853"/>
              <a:gd name="connsiteX24" fmla="*/ 194555 w 803449"/>
              <a:gd name="connsiteY24" fmla="*/ 270969 h 383853"/>
              <a:gd name="connsiteX25" fmla="*/ 56442 w 803449"/>
              <a:gd name="connsiteY25" fmla="*/ 270969 h 383853"/>
              <a:gd name="connsiteX26" fmla="*/ 112884 w 803449"/>
              <a:gd name="connsiteY26" fmla="*/ 327411 h 383853"/>
              <a:gd name="connsiteX27" fmla="*/ 56442 w 803449"/>
              <a:gd name="connsiteY27" fmla="*/ 383853 h 383853"/>
              <a:gd name="connsiteX28" fmla="*/ 0 w 803449"/>
              <a:gd name="connsiteY28" fmla="*/ 327411 h 383853"/>
              <a:gd name="connsiteX29" fmla="*/ 56442 w 803449"/>
              <a:gd name="connsiteY29" fmla="*/ 270969 h 383853"/>
              <a:gd name="connsiteX30" fmla="*/ 747007 w 803449"/>
              <a:gd name="connsiteY30" fmla="*/ 135484 h 383853"/>
              <a:gd name="connsiteX31" fmla="*/ 803449 w 803449"/>
              <a:gd name="connsiteY31" fmla="*/ 191926 h 383853"/>
              <a:gd name="connsiteX32" fmla="*/ 747007 w 803449"/>
              <a:gd name="connsiteY32" fmla="*/ 248368 h 383853"/>
              <a:gd name="connsiteX33" fmla="*/ 690565 w 803449"/>
              <a:gd name="connsiteY33" fmla="*/ 191926 h 383853"/>
              <a:gd name="connsiteX34" fmla="*/ 747007 w 803449"/>
              <a:gd name="connsiteY34" fmla="*/ 135484 h 383853"/>
              <a:gd name="connsiteX35" fmla="*/ 608894 w 803449"/>
              <a:gd name="connsiteY35" fmla="*/ 135484 h 383853"/>
              <a:gd name="connsiteX36" fmla="*/ 665336 w 803449"/>
              <a:gd name="connsiteY36" fmla="*/ 191926 h 383853"/>
              <a:gd name="connsiteX37" fmla="*/ 608894 w 803449"/>
              <a:gd name="connsiteY37" fmla="*/ 248368 h 383853"/>
              <a:gd name="connsiteX38" fmla="*/ 552452 w 803449"/>
              <a:gd name="connsiteY38" fmla="*/ 191926 h 383853"/>
              <a:gd name="connsiteX39" fmla="*/ 608894 w 803449"/>
              <a:gd name="connsiteY39" fmla="*/ 135484 h 383853"/>
              <a:gd name="connsiteX40" fmla="*/ 470781 w 803449"/>
              <a:gd name="connsiteY40" fmla="*/ 135484 h 383853"/>
              <a:gd name="connsiteX41" fmla="*/ 527223 w 803449"/>
              <a:gd name="connsiteY41" fmla="*/ 191926 h 383853"/>
              <a:gd name="connsiteX42" fmla="*/ 470781 w 803449"/>
              <a:gd name="connsiteY42" fmla="*/ 248368 h 383853"/>
              <a:gd name="connsiteX43" fmla="*/ 414339 w 803449"/>
              <a:gd name="connsiteY43" fmla="*/ 191926 h 383853"/>
              <a:gd name="connsiteX44" fmla="*/ 470781 w 803449"/>
              <a:gd name="connsiteY44" fmla="*/ 135484 h 383853"/>
              <a:gd name="connsiteX45" fmla="*/ 332668 w 803449"/>
              <a:gd name="connsiteY45" fmla="*/ 135484 h 383853"/>
              <a:gd name="connsiteX46" fmla="*/ 389110 w 803449"/>
              <a:gd name="connsiteY46" fmla="*/ 191926 h 383853"/>
              <a:gd name="connsiteX47" fmla="*/ 332668 w 803449"/>
              <a:gd name="connsiteY47" fmla="*/ 248368 h 383853"/>
              <a:gd name="connsiteX48" fmla="*/ 276226 w 803449"/>
              <a:gd name="connsiteY48" fmla="*/ 191926 h 383853"/>
              <a:gd name="connsiteX49" fmla="*/ 332668 w 803449"/>
              <a:gd name="connsiteY49" fmla="*/ 135484 h 383853"/>
              <a:gd name="connsiteX50" fmla="*/ 194555 w 803449"/>
              <a:gd name="connsiteY50" fmla="*/ 135484 h 383853"/>
              <a:gd name="connsiteX51" fmla="*/ 250997 w 803449"/>
              <a:gd name="connsiteY51" fmla="*/ 191926 h 383853"/>
              <a:gd name="connsiteX52" fmla="*/ 194555 w 803449"/>
              <a:gd name="connsiteY52" fmla="*/ 248368 h 383853"/>
              <a:gd name="connsiteX53" fmla="*/ 138113 w 803449"/>
              <a:gd name="connsiteY53" fmla="*/ 191926 h 383853"/>
              <a:gd name="connsiteX54" fmla="*/ 194555 w 803449"/>
              <a:gd name="connsiteY54" fmla="*/ 135484 h 383853"/>
              <a:gd name="connsiteX55" fmla="*/ 56442 w 803449"/>
              <a:gd name="connsiteY55" fmla="*/ 135484 h 383853"/>
              <a:gd name="connsiteX56" fmla="*/ 112884 w 803449"/>
              <a:gd name="connsiteY56" fmla="*/ 191926 h 383853"/>
              <a:gd name="connsiteX57" fmla="*/ 56442 w 803449"/>
              <a:gd name="connsiteY57" fmla="*/ 248368 h 383853"/>
              <a:gd name="connsiteX58" fmla="*/ 0 w 803449"/>
              <a:gd name="connsiteY58" fmla="*/ 191926 h 383853"/>
              <a:gd name="connsiteX59" fmla="*/ 56442 w 803449"/>
              <a:gd name="connsiteY59" fmla="*/ 135484 h 383853"/>
              <a:gd name="connsiteX60" fmla="*/ 747007 w 803449"/>
              <a:gd name="connsiteY60" fmla="*/ 0 h 383853"/>
              <a:gd name="connsiteX61" fmla="*/ 803449 w 803449"/>
              <a:gd name="connsiteY61" fmla="*/ 56442 h 383853"/>
              <a:gd name="connsiteX62" fmla="*/ 747007 w 803449"/>
              <a:gd name="connsiteY62" fmla="*/ 112884 h 383853"/>
              <a:gd name="connsiteX63" fmla="*/ 690565 w 803449"/>
              <a:gd name="connsiteY63" fmla="*/ 56442 h 383853"/>
              <a:gd name="connsiteX64" fmla="*/ 747007 w 803449"/>
              <a:gd name="connsiteY64" fmla="*/ 0 h 383853"/>
              <a:gd name="connsiteX65" fmla="*/ 608894 w 803449"/>
              <a:gd name="connsiteY65" fmla="*/ 0 h 383853"/>
              <a:gd name="connsiteX66" fmla="*/ 665336 w 803449"/>
              <a:gd name="connsiteY66" fmla="*/ 56442 h 383853"/>
              <a:gd name="connsiteX67" fmla="*/ 608894 w 803449"/>
              <a:gd name="connsiteY67" fmla="*/ 112884 h 383853"/>
              <a:gd name="connsiteX68" fmla="*/ 552452 w 803449"/>
              <a:gd name="connsiteY68" fmla="*/ 56442 h 383853"/>
              <a:gd name="connsiteX69" fmla="*/ 608894 w 803449"/>
              <a:gd name="connsiteY69" fmla="*/ 0 h 383853"/>
              <a:gd name="connsiteX70" fmla="*/ 470781 w 803449"/>
              <a:gd name="connsiteY70" fmla="*/ 0 h 383853"/>
              <a:gd name="connsiteX71" fmla="*/ 527223 w 803449"/>
              <a:gd name="connsiteY71" fmla="*/ 56442 h 383853"/>
              <a:gd name="connsiteX72" fmla="*/ 470781 w 803449"/>
              <a:gd name="connsiteY72" fmla="*/ 112884 h 383853"/>
              <a:gd name="connsiteX73" fmla="*/ 414339 w 803449"/>
              <a:gd name="connsiteY73" fmla="*/ 56442 h 383853"/>
              <a:gd name="connsiteX74" fmla="*/ 470781 w 803449"/>
              <a:gd name="connsiteY74" fmla="*/ 0 h 383853"/>
              <a:gd name="connsiteX75" fmla="*/ 332668 w 803449"/>
              <a:gd name="connsiteY75" fmla="*/ 0 h 383853"/>
              <a:gd name="connsiteX76" fmla="*/ 389110 w 803449"/>
              <a:gd name="connsiteY76" fmla="*/ 56442 h 383853"/>
              <a:gd name="connsiteX77" fmla="*/ 332668 w 803449"/>
              <a:gd name="connsiteY77" fmla="*/ 112884 h 383853"/>
              <a:gd name="connsiteX78" fmla="*/ 276226 w 803449"/>
              <a:gd name="connsiteY78" fmla="*/ 56442 h 383853"/>
              <a:gd name="connsiteX79" fmla="*/ 332668 w 803449"/>
              <a:gd name="connsiteY79" fmla="*/ 0 h 383853"/>
              <a:gd name="connsiteX80" fmla="*/ 194555 w 803449"/>
              <a:gd name="connsiteY80" fmla="*/ 0 h 383853"/>
              <a:gd name="connsiteX81" fmla="*/ 250997 w 803449"/>
              <a:gd name="connsiteY81" fmla="*/ 56442 h 383853"/>
              <a:gd name="connsiteX82" fmla="*/ 194555 w 803449"/>
              <a:gd name="connsiteY82" fmla="*/ 112884 h 383853"/>
              <a:gd name="connsiteX83" fmla="*/ 138113 w 803449"/>
              <a:gd name="connsiteY83" fmla="*/ 56442 h 383853"/>
              <a:gd name="connsiteX84" fmla="*/ 194555 w 803449"/>
              <a:gd name="connsiteY84" fmla="*/ 0 h 383853"/>
              <a:gd name="connsiteX85" fmla="*/ 56442 w 803449"/>
              <a:gd name="connsiteY85" fmla="*/ 0 h 383853"/>
              <a:gd name="connsiteX86" fmla="*/ 112884 w 803449"/>
              <a:gd name="connsiteY86" fmla="*/ 56442 h 383853"/>
              <a:gd name="connsiteX87" fmla="*/ 56442 w 803449"/>
              <a:gd name="connsiteY87" fmla="*/ 112884 h 383853"/>
              <a:gd name="connsiteX88" fmla="*/ 0 w 803449"/>
              <a:gd name="connsiteY88" fmla="*/ 56442 h 383853"/>
              <a:gd name="connsiteX89" fmla="*/ 56442 w 803449"/>
              <a:gd name="connsiteY89" fmla="*/ 0 h 383853"/>
            </a:gdLst>
            <a:ahLst/>
            <a:cxnLst/>
            <a:rect l="l" t="t" r="r" b="b"/>
            <a:pathLst>
              <a:path w="803449" h="383853">
                <a:moveTo>
                  <a:pt x="747007" y="270969"/>
                </a:moveTo>
                <a:cubicBezTo>
                  <a:pt x="778179" y="270969"/>
                  <a:pt x="803449" y="296239"/>
                  <a:pt x="803449" y="327411"/>
                </a:cubicBezTo>
                <a:cubicBezTo>
                  <a:pt x="803449" y="358583"/>
                  <a:pt x="778179" y="383853"/>
                  <a:pt x="747007" y="383853"/>
                </a:cubicBezTo>
                <a:cubicBezTo>
                  <a:pt x="715835" y="383853"/>
                  <a:pt x="690565" y="358583"/>
                  <a:pt x="690565" y="327411"/>
                </a:cubicBezTo>
                <a:cubicBezTo>
                  <a:pt x="690565" y="296239"/>
                  <a:pt x="715835" y="270969"/>
                  <a:pt x="747007" y="270969"/>
                </a:cubicBezTo>
                <a:close/>
                <a:moveTo>
                  <a:pt x="608894" y="270969"/>
                </a:moveTo>
                <a:cubicBezTo>
                  <a:pt x="640066" y="270969"/>
                  <a:pt x="665336" y="296239"/>
                  <a:pt x="665336" y="327411"/>
                </a:cubicBezTo>
                <a:cubicBezTo>
                  <a:pt x="665336" y="358583"/>
                  <a:pt x="640066" y="383853"/>
                  <a:pt x="608894" y="383853"/>
                </a:cubicBezTo>
                <a:cubicBezTo>
                  <a:pt x="577722" y="383853"/>
                  <a:pt x="552452" y="358583"/>
                  <a:pt x="552452" y="327411"/>
                </a:cubicBezTo>
                <a:cubicBezTo>
                  <a:pt x="552452" y="296239"/>
                  <a:pt x="577722" y="270969"/>
                  <a:pt x="608894" y="270969"/>
                </a:cubicBezTo>
                <a:close/>
                <a:moveTo>
                  <a:pt x="470781" y="270969"/>
                </a:moveTo>
                <a:cubicBezTo>
                  <a:pt x="501953" y="270969"/>
                  <a:pt x="527223" y="296239"/>
                  <a:pt x="527223" y="327411"/>
                </a:cubicBezTo>
                <a:cubicBezTo>
                  <a:pt x="527223" y="358583"/>
                  <a:pt x="501953" y="383853"/>
                  <a:pt x="470781" y="383853"/>
                </a:cubicBezTo>
                <a:cubicBezTo>
                  <a:pt x="439609" y="383853"/>
                  <a:pt x="414339" y="358583"/>
                  <a:pt x="414339" y="327411"/>
                </a:cubicBezTo>
                <a:cubicBezTo>
                  <a:pt x="414339" y="296239"/>
                  <a:pt x="439609" y="270969"/>
                  <a:pt x="470781" y="270969"/>
                </a:cubicBezTo>
                <a:close/>
                <a:moveTo>
                  <a:pt x="332668" y="270969"/>
                </a:moveTo>
                <a:cubicBezTo>
                  <a:pt x="363840" y="270969"/>
                  <a:pt x="389110" y="296239"/>
                  <a:pt x="389110" y="327411"/>
                </a:cubicBezTo>
                <a:cubicBezTo>
                  <a:pt x="389110" y="358583"/>
                  <a:pt x="363840" y="383853"/>
                  <a:pt x="332668" y="383853"/>
                </a:cubicBezTo>
                <a:cubicBezTo>
                  <a:pt x="301496" y="383853"/>
                  <a:pt x="276226" y="358583"/>
                  <a:pt x="276226" y="327411"/>
                </a:cubicBezTo>
                <a:cubicBezTo>
                  <a:pt x="276226" y="296239"/>
                  <a:pt x="301496" y="270969"/>
                  <a:pt x="332668" y="270969"/>
                </a:cubicBezTo>
                <a:close/>
                <a:moveTo>
                  <a:pt x="194555" y="270969"/>
                </a:moveTo>
                <a:cubicBezTo>
                  <a:pt x="225727" y="270969"/>
                  <a:pt x="250997" y="296239"/>
                  <a:pt x="250997" y="327411"/>
                </a:cubicBezTo>
                <a:cubicBezTo>
                  <a:pt x="250997" y="358583"/>
                  <a:pt x="225727" y="383853"/>
                  <a:pt x="194555" y="383853"/>
                </a:cubicBezTo>
                <a:cubicBezTo>
                  <a:pt x="163383" y="383853"/>
                  <a:pt x="138113" y="358583"/>
                  <a:pt x="138113" y="327411"/>
                </a:cubicBezTo>
                <a:cubicBezTo>
                  <a:pt x="138113" y="296239"/>
                  <a:pt x="163383" y="270969"/>
                  <a:pt x="194555" y="270969"/>
                </a:cubicBezTo>
                <a:close/>
                <a:moveTo>
                  <a:pt x="56442" y="270969"/>
                </a:moveTo>
                <a:cubicBezTo>
                  <a:pt x="87614" y="270969"/>
                  <a:pt x="112884" y="296239"/>
                  <a:pt x="112884" y="327411"/>
                </a:cubicBezTo>
                <a:cubicBezTo>
                  <a:pt x="112884" y="358583"/>
                  <a:pt x="87614" y="383853"/>
                  <a:pt x="56442" y="383853"/>
                </a:cubicBezTo>
                <a:cubicBezTo>
                  <a:pt x="25270" y="383853"/>
                  <a:pt x="0" y="358583"/>
                  <a:pt x="0" y="327411"/>
                </a:cubicBezTo>
                <a:cubicBezTo>
                  <a:pt x="0" y="296239"/>
                  <a:pt x="25270" y="270969"/>
                  <a:pt x="56442" y="270969"/>
                </a:cubicBezTo>
                <a:close/>
                <a:moveTo>
                  <a:pt x="747007" y="135484"/>
                </a:moveTo>
                <a:cubicBezTo>
                  <a:pt x="778179" y="135484"/>
                  <a:pt x="803449" y="160754"/>
                  <a:pt x="803449" y="191926"/>
                </a:cubicBezTo>
                <a:cubicBezTo>
                  <a:pt x="803449" y="223098"/>
                  <a:pt x="778179" y="248368"/>
                  <a:pt x="747007" y="248368"/>
                </a:cubicBezTo>
                <a:cubicBezTo>
                  <a:pt x="715835" y="248368"/>
                  <a:pt x="690565" y="223098"/>
                  <a:pt x="690565" y="191926"/>
                </a:cubicBezTo>
                <a:cubicBezTo>
                  <a:pt x="690565" y="160754"/>
                  <a:pt x="715835" y="135484"/>
                  <a:pt x="747007" y="135484"/>
                </a:cubicBezTo>
                <a:close/>
                <a:moveTo>
                  <a:pt x="608894" y="135484"/>
                </a:moveTo>
                <a:cubicBezTo>
                  <a:pt x="640066" y="135484"/>
                  <a:pt x="665336" y="160754"/>
                  <a:pt x="665336" y="191926"/>
                </a:cubicBezTo>
                <a:cubicBezTo>
                  <a:pt x="665336" y="223098"/>
                  <a:pt x="640066" y="248368"/>
                  <a:pt x="608894" y="248368"/>
                </a:cubicBezTo>
                <a:cubicBezTo>
                  <a:pt x="577722" y="248368"/>
                  <a:pt x="552452" y="223098"/>
                  <a:pt x="552452" y="191926"/>
                </a:cubicBezTo>
                <a:cubicBezTo>
                  <a:pt x="552452" y="160754"/>
                  <a:pt x="577722" y="135484"/>
                  <a:pt x="608894" y="135484"/>
                </a:cubicBezTo>
                <a:close/>
                <a:moveTo>
                  <a:pt x="470781" y="135484"/>
                </a:moveTo>
                <a:cubicBezTo>
                  <a:pt x="501953" y="135484"/>
                  <a:pt x="527223" y="160754"/>
                  <a:pt x="527223" y="191926"/>
                </a:cubicBezTo>
                <a:cubicBezTo>
                  <a:pt x="527223" y="223098"/>
                  <a:pt x="501953" y="248368"/>
                  <a:pt x="470781" y="248368"/>
                </a:cubicBezTo>
                <a:cubicBezTo>
                  <a:pt x="439609" y="248368"/>
                  <a:pt x="414339" y="223098"/>
                  <a:pt x="414339" y="191926"/>
                </a:cubicBezTo>
                <a:cubicBezTo>
                  <a:pt x="414339" y="160754"/>
                  <a:pt x="439609" y="135484"/>
                  <a:pt x="470781" y="135484"/>
                </a:cubicBezTo>
                <a:close/>
                <a:moveTo>
                  <a:pt x="332668" y="135484"/>
                </a:moveTo>
                <a:cubicBezTo>
                  <a:pt x="363840" y="135484"/>
                  <a:pt x="389110" y="160754"/>
                  <a:pt x="389110" y="191926"/>
                </a:cubicBezTo>
                <a:cubicBezTo>
                  <a:pt x="389110" y="223098"/>
                  <a:pt x="363840" y="248368"/>
                  <a:pt x="332668" y="248368"/>
                </a:cubicBezTo>
                <a:cubicBezTo>
                  <a:pt x="301496" y="248368"/>
                  <a:pt x="276226" y="223098"/>
                  <a:pt x="276226" y="191926"/>
                </a:cubicBezTo>
                <a:cubicBezTo>
                  <a:pt x="276226" y="160754"/>
                  <a:pt x="301496" y="135484"/>
                  <a:pt x="332668" y="135484"/>
                </a:cubicBezTo>
                <a:close/>
                <a:moveTo>
                  <a:pt x="194555" y="135484"/>
                </a:moveTo>
                <a:cubicBezTo>
                  <a:pt x="225727" y="135484"/>
                  <a:pt x="250997" y="160754"/>
                  <a:pt x="250997" y="191926"/>
                </a:cubicBezTo>
                <a:cubicBezTo>
                  <a:pt x="250997" y="223098"/>
                  <a:pt x="225727" y="248368"/>
                  <a:pt x="194555" y="248368"/>
                </a:cubicBezTo>
                <a:cubicBezTo>
                  <a:pt x="163383" y="248368"/>
                  <a:pt x="138113" y="223098"/>
                  <a:pt x="138113" y="191926"/>
                </a:cubicBezTo>
                <a:cubicBezTo>
                  <a:pt x="138113" y="160754"/>
                  <a:pt x="163383" y="135484"/>
                  <a:pt x="194555" y="135484"/>
                </a:cubicBezTo>
                <a:close/>
                <a:moveTo>
                  <a:pt x="56442" y="135484"/>
                </a:moveTo>
                <a:cubicBezTo>
                  <a:pt x="87614" y="135484"/>
                  <a:pt x="112884" y="160754"/>
                  <a:pt x="112884" y="191926"/>
                </a:cubicBezTo>
                <a:cubicBezTo>
                  <a:pt x="112884" y="223098"/>
                  <a:pt x="87614" y="248368"/>
                  <a:pt x="56442" y="248368"/>
                </a:cubicBezTo>
                <a:cubicBezTo>
                  <a:pt x="25270" y="248368"/>
                  <a:pt x="0" y="223098"/>
                  <a:pt x="0" y="191926"/>
                </a:cubicBezTo>
                <a:cubicBezTo>
                  <a:pt x="0" y="160754"/>
                  <a:pt x="25270" y="135484"/>
                  <a:pt x="56442" y="135484"/>
                </a:cubicBezTo>
                <a:close/>
                <a:moveTo>
                  <a:pt x="747007" y="0"/>
                </a:moveTo>
                <a:cubicBezTo>
                  <a:pt x="778179" y="0"/>
                  <a:pt x="803449" y="25270"/>
                  <a:pt x="803449" y="56442"/>
                </a:cubicBezTo>
                <a:cubicBezTo>
                  <a:pt x="803449" y="87614"/>
                  <a:pt x="778179" y="112884"/>
                  <a:pt x="747007" y="112884"/>
                </a:cubicBezTo>
                <a:cubicBezTo>
                  <a:pt x="715835" y="112884"/>
                  <a:pt x="690565" y="87614"/>
                  <a:pt x="690565" y="56442"/>
                </a:cubicBezTo>
                <a:cubicBezTo>
                  <a:pt x="690565" y="25270"/>
                  <a:pt x="715835" y="0"/>
                  <a:pt x="747007" y="0"/>
                </a:cubicBezTo>
                <a:close/>
                <a:moveTo>
                  <a:pt x="608894" y="0"/>
                </a:moveTo>
                <a:cubicBezTo>
                  <a:pt x="640066" y="0"/>
                  <a:pt x="665336" y="25270"/>
                  <a:pt x="665336" y="56442"/>
                </a:cubicBezTo>
                <a:cubicBezTo>
                  <a:pt x="665336" y="87614"/>
                  <a:pt x="640066" y="112884"/>
                  <a:pt x="608894" y="112884"/>
                </a:cubicBezTo>
                <a:cubicBezTo>
                  <a:pt x="577722" y="112884"/>
                  <a:pt x="552452" y="87614"/>
                  <a:pt x="552452" y="56442"/>
                </a:cubicBezTo>
                <a:cubicBezTo>
                  <a:pt x="552452" y="25270"/>
                  <a:pt x="577722" y="0"/>
                  <a:pt x="608894" y="0"/>
                </a:cubicBezTo>
                <a:close/>
                <a:moveTo>
                  <a:pt x="470781" y="0"/>
                </a:moveTo>
                <a:cubicBezTo>
                  <a:pt x="501953" y="0"/>
                  <a:pt x="527223" y="25270"/>
                  <a:pt x="527223" y="56442"/>
                </a:cubicBezTo>
                <a:cubicBezTo>
                  <a:pt x="527223" y="87614"/>
                  <a:pt x="501953" y="112884"/>
                  <a:pt x="470781" y="112884"/>
                </a:cubicBezTo>
                <a:cubicBezTo>
                  <a:pt x="439609" y="112884"/>
                  <a:pt x="414339" y="87614"/>
                  <a:pt x="414339" y="56442"/>
                </a:cubicBezTo>
                <a:cubicBezTo>
                  <a:pt x="414339" y="25270"/>
                  <a:pt x="439609" y="0"/>
                  <a:pt x="470781" y="0"/>
                </a:cubicBezTo>
                <a:close/>
                <a:moveTo>
                  <a:pt x="332668" y="0"/>
                </a:moveTo>
                <a:cubicBezTo>
                  <a:pt x="363840" y="0"/>
                  <a:pt x="389110" y="25270"/>
                  <a:pt x="389110" y="56442"/>
                </a:cubicBezTo>
                <a:cubicBezTo>
                  <a:pt x="389110" y="87614"/>
                  <a:pt x="363840" y="112884"/>
                  <a:pt x="332668" y="112884"/>
                </a:cubicBezTo>
                <a:cubicBezTo>
                  <a:pt x="301496" y="112884"/>
                  <a:pt x="276226" y="87614"/>
                  <a:pt x="276226" y="56442"/>
                </a:cubicBezTo>
                <a:cubicBezTo>
                  <a:pt x="276226" y="25270"/>
                  <a:pt x="301496" y="0"/>
                  <a:pt x="332668" y="0"/>
                </a:cubicBezTo>
                <a:close/>
                <a:moveTo>
                  <a:pt x="194555" y="0"/>
                </a:moveTo>
                <a:cubicBezTo>
                  <a:pt x="225727" y="0"/>
                  <a:pt x="250997" y="25270"/>
                  <a:pt x="250997" y="56442"/>
                </a:cubicBezTo>
                <a:cubicBezTo>
                  <a:pt x="250997" y="87614"/>
                  <a:pt x="225727" y="112884"/>
                  <a:pt x="194555" y="112884"/>
                </a:cubicBezTo>
                <a:cubicBezTo>
                  <a:pt x="163383" y="112884"/>
                  <a:pt x="138113" y="87614"/>
                  <a:pt x="138113" y="56442"/>
                </a:cubicBezTo>
                <a:cubicBezTo>
                  <a:pt x="138113" y="25270"/>
                  <a:pt x="163383" y="0"/>
                  <a:pt x="194555" y="0"/>
                </a:cubicBezTo>
                <a:close/>
                <a:moveTo>
                  <a:pt x="56442" y="0"/>
                </a:moveTo>
                <a:cubicBezTo>
                  <a:pt x="87614" y="0"/>
                  <a:pt x="112884" y="25270"/>
                  <a:pt x="112884" y="56442"/>
                </a:cubicBezTo>
                <a:cubicBezTo>
                  <a:pt x="112884" y="87614"/>
                  <a:pt x="87614" y="112884"/>
                  <a:pt x="56442" y="112884"/>
                </a:cubicBezTo>
                <a:cubicBezTo>
                  <a:pt x="25270" y="112884"/>
                  <a:pt x="0" y="87614"/>
                  <a:pt x="0" y="56442"/>
                </a:cubicBezTo>
                <a:cubicBezTo>
                  <a:pt x="0" y="25270"/>
                  <a:pt x="25270" y="0"/>
                  <a:pt x="56442" y="0"/>
                </a:cubicBezTo>
                <a:close/>
              </a:path>
            </a:pathLst>
          </a:custGeom>
          <a:gradFill>
            <a:gsLst>
              <a:gs pos="0">
                <a:schemeClr val="accent1">
                  <a:lumMod val="60000"/>
                  <a:lumOff val="40000"/>
                </a:schemeClr>
              </a:gs>
              <a:gs pos="80000">
                <a:schemeClr val="accent1">
                  <a:alpha val="0"/>
                </a:schemeClr>
              </a:gs>
            </a:gsLst>
            <a:lin ang="27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8" name="标题 1"/>
          <p:cNvSpPr txBox="1"/>
          <p:nvPr/>
        </p:nvSpPr>
        <p:spPr>
          <a:xfrm>
            <a:off x="6031242" y="3499881"/>
            <a:ext cx="803449" cy="383853"/>
          </a:xfrm>
          <a:custGeom>
            <a:avLst/>
            <a:gdLst>
              <a:gd name="connsiteX0" fmla="*/ 747007 w 803449"/>
              <a:gd name="connsiteY0" fmla="*/ 270969 h 383853"/>
              <a:gd name="connsiteX1" fmla="*/ 803449 w 803449"/>
              <a:gd name="connsiteY1" fmla="*/ 327411 h 383853"/>
              <a:gd name="connsiteX2" fmla="*/ 747007 w 803449"/>
              <a:gd name="connsiteY2" fmla="*/ 383853 h 383853"/>
              <a:gd name="connsiteX3" fmla="*/ 690565 w 803449"/>
              <a:gd name="connsiteY3" fmla="*/ 327411 h 383853"/>
              <a:gd name="connsiteX4" fmla="*/ 747007 w 803449"/>
              <a:gd name="connsiteY4" fmla="*/ 270969 h 383853"/>
              <a:gd name="connsiteX5" fmla="*/ 608894 w 803449"/>
              <a:gd name="connsiteY5" fmla="*/ 270969 h 383853"/>
              <a:gd name="connsiteX6" fmla="*/ 665336 w 803449"/>
              <a:gd name="connsiteY6" fmla="*/ 327411 h 383853"/>
              <a:gd name="connsiteX7" fmla="*/ 608894 w 803449"/>
              <a:gd name="connsiteY7" fmla="*/ 383853 h 383853"/>
              <a:gd name="connsiteX8" fmla="*/ 552452 w 803449"/>
              <a:gd name="connsiteY8" fmla="*/ 327411 h 383853"/>
              <a:gd name="connsiteX9" fmla="*/ 608894 w 803449"/>
              <a:gd name="connsiteY9" fmla="*/ 270969 h 383853"/>
              <a:gd name="connsiteX10" fmla="*/ 470781 w 803449"/>
              <a:gd name="connsiteY10" fmla="*/ 270969 h 383853"/>
              <a:gd name="connsiteX11" fmla="*/ 527223 w 803449"/>
              <a:gd name="connsiteY11" fmla="*/ 327411 h 383853"/>
              <a:gd name="connsiteX12" fmla="*/ 470781 w 803449"/>
              <a:gd name="connsiteY12" fmla="*/ 383853 h 383853"/>
              <a:gd name="connsiteX13" fmla="*/ 414339 w 803449"/>
              <a:gd name="connsiteY13" fmla="*/ 327411 h 383853"/>
              <a:gd name="connsiteX14" fmla="*/ 470781 w 803449"/>
              <a:gd name="connsiteY14" fmla="*/ 270969 h 383853"/>
              <a:gd name="connsiteX15" fmla="*/ 332668 w 803449"/>
              <a:gd name="connsiteY15" fmla="*/ 270969 h 383853"/>
              <a:gd name="connsiteX16" fmla="*/ 389110 w 803449"/>
              <a:gd name="connsiteY16" fmla="*/ 327411 h 383853"/>
              <a:gd name="connsiteX17" fmla="*/ 332668 w 803449"/>
              <a:gd name="connsiteY17" fmla="*/ 383853 h 383853"/>
              <a:gd name="connsiteX18" fmla="*/ 276226 w 803449"/>
              <a:gd name="connsiteY18" fmla="*/ 327411 h 383853"/>
              <a:gd name="connsiteX19" fmla="*/ 332668 w 803449"/>
              <a:gd name="connsiteY19" fmla="*/ 270969 h 383853"/>
              <a:gd name="connsiteX20" fmla="*/ 194555 w 803449"/>
              <a:gd name="connsiteY20" fmla="*/ 270969 h 383853"/>
              <a:gd name="connsiteX21" fmla="*/ 250997 w 803449"/>
              <a:gd name="connsiteY21" fmla="*/ 327411 h 383853"/>
              <a:gd name="connsiteX22" fmla="*/ 194555 w 803449"/>
              <a:gd name="connsiteY22" fmla="*/ 383853 h 383853"/>
              <a:gd name="connsiteX23" fmla="*/ 138113 w 803449"/>
              <a:gd name="connsiteY23" fmla="*/ 327411 h 383853"/>
              <a:gd name="connsiteX24" fmla="*/ 194555 w 803449"/>
              <a:gd name="connsiteY24" fmla="*/ 270969 h 383853"/>
              <a:gd name="connsiteX25" fmla="*/ 56442 w 803449"/>
              <a:gd name="connsiteY25" fmla="*/ 270969 h 383853"/>
              <a:gd name="connsiteX26" fmla="*/ 112884 w 803449"/>
              <a:gd name="connsiteY26" fmla="*/ 327411 h 383853"/>
              <a:gd name="connsiteX27" fmla="*/ 56442 w 803449"/>
              <a:gd name="connsiteY27" fmla="*/ 383853 h 383853"/>
              <a:gd name="connsiteX28" fmla="*/ 0 w 803449"/>
              <a:gd name="connsiteY28" fmla="*/ 327411 h 383853"/>
              <a:gd name="connsiteX29" fmla="*/ 56442 w 803449"/>
              <a:gd name="connsiteY29" fmla="*/ 270969 h 383853"/>
              <a:gd name="connsiteX30" fmla="*/ 747007 w 803449"/>
              <a:gd name="connsiteY30" fmla="*/ 135484 h 383853"/>
              <a:gd name="connsiteX31" fmla="*/ 803449 w 803449"/>
              <a:gd name="connsiteY31" fmla="*/ 191926 h 383853"/>
              <a:gd name="connsiteX32" fmla="*/ 747007 w 803449"/>
              <a:gd name="connsiteY32" fmla="*/ 248368 h 383853"/>
              <a:gd name="connsiteX33" fmla="*/ 690565 w 803449"/>
              <a:gd name="connsiteY33" fmla="*/ 191926 h 383853"/>
              <a:gd name="connsiteX34" fmla="*/ 747007 w 803449"/>
              <a:gd name="connsiteY34" fmla="*/ 135484 h 383853"/>
              <a:gd name="connsiteX35" fmla="*/ 608894 w 803449"/>
              <a:gd name="connsiteY35" fmla="*/ 135484 h 383853"/>
              <a:gd name="connsiteX36" fmla="*/ 665336 w 803449"/>
              <a:gd name="connsiteY36" fmla="*/ 191926 h 383853"/>
              <a:gd name="connsiteX37" fmla="*/ 608894 w 803449"/>
              <a:gd name="connsiteY37" fmla="*/ 248368 h 383853"/>
              <a:gd name="connsiteX38" fmla="*/ 552452 w 803449"/>
              <a:gd name="connsiteY38" fmla="*/ 191926 h 383853"/>
              <a:gd name="connsiteX39" fmla="*/ 608894 w 803449"/>
              <a:gd name="connsiteY39" fmla="*/ 135484 h 383853"/>
              <a:gd name="connsiteX40" fmla="*/ 470781 w 803449"/>
              <a:gd name="connsiteY40" fmla="*/ 135484 h 383853"/>
              <a:gd name="connsiteX41" fmla="*/ 527223 w 803449"/>
              <a:gd name="connsiteY41" fmla="*/ 191926 h 383853"/>
              <a:gd name="connsiteX42" fmla="*/ 470781 w 803449"/>
              <a:gd name="connsiteY42" fmla="*/ 248368 h 383853"/>
              <a:gd name="connsiteX43" fmla="*/ 414339 w 803449"/>
              <a:gd name="connsiteY43" fmla="*/ 191926 h 383853"/>
              <a:gd name="connsiteX44" fmla="*/ 470781 w 803449"/>
              <a:gd name="connsiteY44" fmla="*/ 135484 h 383853"/>
              <a:gd name="connsiteX45" fmla="*/ 332668 w 803449"/>
              <a:gd name="connsiteY45" fmla="*/ 135484 h 383853"/>
              <a:gd name="connsiteX46" fmla="*/ 389110 w 803449"/>
              <a:gd name="connsiteY46" fmla="*/ 191926 h 383853"/>
              <a:gd name="connsiteX47" fmla="*/ 332668 w 803449"/>
              <a:gd name="connsiteY47" fmla="*/ 248368 h 383853"/>
              <a:gd name="connsiteX48" fmla="*/ 276226 w 803449"/>
              <a:gd name="connsiteY48" fmla="*/ 191926 h 383853"/>
              <a:gd name="connsiteX49" fmla="*/ 332668 w 803449"/>
              <a:gd name="connsiteY49" fmla="*/ 135484 h 383853"/>
              <a:gd name="connsiteX50" fmla="*/ 194555 w 803449"/>
              <a:gd name="connsiteY50" fmla="*/ 135484 h 383853"/>
              <a:gd name="connsiteX51" fmla="*/ 250997 w 803449"/>
              <a:gd name="connsiteY51" fmla="*/ 191926 h 383853"/>
              <a:gd name="connsiteX52" fmla="*/ 194555 w 803449"/>
              <a:gd name="connsiteY52" fmla="*/ 248368 h 383853"/>
              <a:gd name="connsiteX53" fmla="*/ 138113 w 803449"/>
              <a:gd name="connsiteY53" fmla="*/ 191926 h 383853"/>
              <a:gd name="connsiteX54" fmla="*/ 194555 w 803449"/>
              <a:gd name="connsiteY54" fmla="*/ 135484 h 383853"/>
              <a:gd name="connsiteX55" fmla="*/ 56442 w 803449"/>
              <a:gd name="connsiteY55" fmla="*/ 135484 h 383853"/>
              <a:gd name="connsiteX56" fmla="*/ 112884 w 803449"/>
              <a:gd name="connsiteY56" fmla="*/ 191926 h 383853"/>
              <a:gd name="connsiteX57" fmla="*/ 56442 w 803449"/>
              <a:gd name="connsiteY57" fmla="*/ 248368 h 383853"/>
              <a:gd name="connsiteX58" fmla="*/ 0 w 803449"/>
              <a:gd name="connsiteY58" fmla="*/ 191926 h 383853"/>
              <a:gd name="connsiteX59" fmla="*/ 56442 w 803449"/>
              <a:gd name="connsiteY59" fmla="*/ 135484 h 383853"/>
              <a:gd name="connsiteX60" fmla="*/ 747007 w 803449"/>
              <a:gd name="connsiteY60" fmla="*/ 0 h 383853"/>
              <a:gd name="connsiteX61" fmla="*/ 803449 w 803449"/>
              <a:gd name="connsiteY61" fmla="*/ 56442 h 383853"/>
              <a:gd name="connsiteX62" fmla="*/ 747007 w 803449"/>
              <a:gd name="connsiteY62" fmla="*/ 112884 h 383853"/>
              <a:gd name="connsiteX63" fmla="*/ 690565 w 803449"/>
              <a:gd name="connsiteY63" fmla="*/ 56442 h 383853"/>
              <a:gd name="connsiteX64" fmla="*/ 747007 w 803449"/>
              <a:gd name="connsiteY64" fmla="*/ 0 h 383853"/>
              <a:gd name="connsiteX65" fmla="*/ 608894 w 803449"/>
              <a:gd name="connsiteY65" fmla="*/ 0 h 383853"/>
              <a:gd name="connsiteX66" fmla="*/ 665336 w 803449"/>
              <a:gd name="connsiteY66" fmla="*/ 56442 h 383853"/>
              <a:gd name="connsiteX67" fmla="*/ 608894 w 803449"/>
              <a:gd name="connsiteY67" fmla="*/ 112884 h 383853"/>
              <a:gd name="connsiteX68" fmla="*/ 552452 w 803449"/>
              <a:gd name="connsiteY68" fmla="*/ 56442 h 383853"/>
              <a:gd name="connsiteX69" fmla="*/ 608894 w 803449"/>
              <a:gd name="connsiteY69" fmla="*/ 0 h 383853"/>
              <a:gd name="connsiteX70" fmla="*/ 470781 w 803449"/>
              <a:gd name="connsiteY70" fmla="*/ 0 h 383853"/>
              <a:gd name="connsiteX71" fmla="*/ 527223 w 803449"/>
              <a:gd name="connsiteY71" fmla="*/ 56442 h 383853"/>
              <a:gd name="connsiteX72" fmla="*/ 470781 w 803449"/>
              <a:gd name="connsiteY72" fmla="*/ 112884 h 383853"/>
              <a:gd name="connsiteX73" fmla="*/ 414339 w 803449"/>
              <a:gd name="connsiteY73" fmla="*/ 56442 h 383853"/>
              <a:gd name="connsiteX74" fmla="*/ 470781 w 803449"/>
              <a:gd name="connsiteY74" fmla="*/ 0 h 383853"/>
              <a:gd name="connsiteX75" fmla="*/ 332668 w 803449"/>
              <a:gd name="connsiteY75" fmla="*/ 0 h 383853"/>
              <a:gd name="connsiteX76" fmla="*/ 389110 w 803449"/>
              <a:gd name="connsiteY76" fmla="*/ 56442 h 383853"/>
              <a:gd name="connsiteX77" fmla="*/ 332668 w 803449"/>
              <a:gd name="connsiteY77" fmla="*/ 112884 h 383853"/>
              <a:gd name="connsiteX78" fmla="*/ 276226 w 803449"/>
              <a:gd name="connsiteY78" fmla="*/ 56442 h 383853"/>
              <a:gd name="connsiteX79" fmla="*/ 332668 w 803449"/>
              <a:gd name="connsiteY79" fmla="*/ 0 h 383853"/>
              <a:gd name="connsiteX80" fmla="*/ 194555 w 803449"/>
              <a:gd name="connsiteY80" fmla="*/ 0 h 383853"/>
              <a:gd name="connsiteX81" fmla="*/ 250997 w 803449"/>
              <a:gd name="connsiteY81" fmla="*/ 56442 h 383853"/>
              <a:gd name="connsiteX82" fmla="*/ 194555 w 803449"/>
              <a:gd name="connsiteY82" fmla="*/ 112884 h 383853"/>
              <a:gd name="connsiteX83" fmla="*/ 138113 w 803449"/>
              <a:gd name="connsiteY83" fmla="*/ 56442 h 383853"/>
              <a:gd name="connsiteX84" fmla="*/ 194555 w 803449"/>
              <a:gd name="connsiteY84" fmla="*/ 0 h 383853"/>
              <a:gd name="connsiteX85" fmla="*/ 56442 w 803449"/>
              <a:gd name="connsiteY85" fmla="*/ 0 h 383853"/>
              <a:gd name="connsiteX86" fmla="*/ 112884 w 803449"/>
              <a:gd name="connsiteY86" fmla="*/ 56442 h 383853"/>
              <a:gd name="connsiteX87" fmla="*/ 56442 w 803449"/>
              <a:gd name="connsiteY87" fmla="*/ 112884 h 383853"/>
              <a:gd name="connsiteX88" fmla="*/ 0 w 803449"/>
              <a:gd name="connsiteY88" fmla="*/ 56442 h 383853"/>
              <a:gd name="connsiteX89" fmla="*/ 56442 w 803449"/>
              <a:gd name="connsiteY89" fmla="*/ 0 h 383853"/>
            </a:gdLst>
            <a:ahLst/>
            <a:cxnLst/>
            <a:rect l="l" t="t" r="r" b="b"/>
            <a:pathLst>
              <a:path w="803449" h="383853">
                <a:moveTo>
                  <a:pt x="747007" y="270969"/>
                </a:moveTo>
                <a:cubicBezTo>
                  <a:pt x="778179" y="270969"/>
                  <a:pt x="803449" y="296239"/>
                  <a:pt x="803449" y="327411"/>
                </a:cubicBezTo>
                <a:cubicBezTo>
                  <a:pt x="803449" y="358583"/>
                  <a:pt x="778179" y="383853"/>
                  <a:pt x="747007" y="383853"/>
                </a:cubicBezTo>
                <a:cubicBezTo>
                  <a:pt x="715835" y="383853"/>
                  <a:pt x="690565" y="358583"/>
                  <a:pt x="690565" y="327411"/>
                </a:cubicBezTo>
                <a:cubicBezTo>
                  <a:pt x="690565" y="296239"/>
                  <a:pt x="715835" y="270969"/>
                  <a:pt x="747007" y="270969"/>
                </a:cubicBezTo>
                <a:close/>
                <a:moveTo>
                  <a:pt x="608894" y="270969"/>
                </a:moveTo>
                <a:cubicBezTo>
                  <a:pt x="640066" y="270969"/>
                  <a:pt x="665336" y="296239"/>
                  <a:pt x="665336" y="327411"/>
                </a:cubicBezTo>
                <a:cubicBezTo>
                  <a:pt x="665336" y="358583"/>
                  <a:pt x="640066" y="383853"/>
                  <a:pt x="608894" y="383853"/>
                </a:cubicBezTo>
                <a:cubicBezTo>
                  <a:pt x="577722" y="383853"/>
                  <a:pt x="552452" y="358583"/>
                  <a:pt x="552452" y="327411"/>
                </a:cubicBezTo>
                <a:cubicBezTo>
                  <a:pt x="552452" y="296239"/>
                  <a:pt x="577722" y="270969"/>
                  <a:pt x="608894" y="270969"/>
                </a:cubicBezTo>
                <a:close/>
                <a:moveTo>
                  <a:pt x="470781" y="270969"/>
                </a:moveTo>
                <a:cubicBezTo>
                  <a:pt x="501953" y="270969"/>
                  <a:pt x="527223" y="296239"/>
                  <a:pt x="527223" y="327411"/>
                </a:cubicBezTo>
                <a:cubicBezTo>
                  <a:pt x="527223" y="358583"/>
                  <a:pt x="501953" y="383853"/>
                  <a:pt x="470781" y="383853"/>
                </a:cubicBezTo>
                <a:cubicBezTo>
                  <a:pt x="439609" y="383853"/>
                  <a:pt x="414339" y="358583"/>
                  <a:pt x="414339" y="327411"/>
                </a:cubicBezTo>
                <a:cubicBezTo>
                  <a:pt x="414339" y="296239"/>
                  <a:pt x="439609" y="270969"/>
                  <a:pt x="470781" y="270969"/>
                </a:cubicBezTo>
                <a:close/>
                <a:moveTo>
                  <a:pt x="332668" y="270969"/>
                </a:moveTo>
                <a:cubicBezTo>
                  <a:pt x="363840" y="270969"/>
                  <a:pt x="389110" y="296239"/>
                  <a:pt x="389110" y="327411"/>
                </a:cubicBezTo>
                <a:cubicBezTo>
                  <a:pt x="389110" y="358583"/>
                  <a:pt x="363840" y="383853"/>
                  <a:pt x="332668" y="383853"/>
                </a:cubicBezTo>
                <a:cubicBezTo>
                  <a:pt x="301496" y="383853"/>
                  <a:pt x="276226" y="358583"/>
                  <a:pt x="276226" y="327411"/>
                </a:cubicBezTo>
                <a:cubicBezTo>
                  <a:pt x="276226" y="296239"/>
                  <a:pt x="301496" y="270969"/>
                  <a:pt x="332668" y="270969"/>
                </a:cubicBezTo>
                <a:close/>
                <a:moveTo>
                  <a:pt x="194555" y="270969"/>
                </a:moveTo>
                <a:cubicBezTo>
                  <a:pt x="225727" y="270969"/>
                  <a:pt x="250997" y="296239"/>
                  <a:pt x="250997" y="327411"/>
                </a:cubicBezTo>
                <a:cubicBezTo>
                  <a:pt x="250997" y="358583"/>
                  <a:pt x="225727" y="383853"/>
                  <a:pt x="194555" y="383853"/>
                </a:cubicBezTo>
                <a:cubicBezTo>
                  <a:pt x="163383" y="383853"/>
                  <a:pt x="138113" y="358583"/>
                  <a:pt x="138113" y="327411"/>
                </a:cubicBezTo>
                <a:cubicBezTo>
                  <a:pt x="138113" y="296239"/>
                  <a:pt x="163383" y="270969"/>
                  <a:pt x="194555" y="270969"/>
                </a:cubicBezTo>
                <a:close/>
                <a:moveTo>
                  <a:pt x="56442" y="270969"/>
                </a:moveTo>
                <a:cubicBezTo>
                  <a:pt x="87614" y="270969"/>
                  <a:pt x="112884" y="296239"/>
                  <a:pt x="112884" y="327411"/>
                </a:cubicBezTo>
                <a:cubicBezTo>
                  <a:pt x="112884" y="358583"/>
                  <a:pt x="87614" y="383853"/>
                  <a:pt x="56442" y="383853"/>
                </a:cubicBezTo>
                <a:cubicBezTo>
                  <a:pt x="25270" y="383853"/>
                  <a:pt x="0" y="358583"/>
                  <a:pt x="0" y="327411"/>
                </a:cubicBezTo>
                <a:cubicBezTo>
                  <a:pt x="0" y="296239"/>
                  <a:pt x="25270" y="270969"/>
                  <a:pt x="56442" y="270969"/>
                </a:cubicBezTo>
                <a:close/>
                <a:moveTo>
                  <a:pt x="747007" y="135484"/>
                </a:moveTo>
                <a:cubicBezTo>
                  <a:pt x="778179" y="135484"/>
                  <a:pt x="803449" y="160754"/>
                  <a:pt x="803449" y="191926"/>
                </a:cubicBezTo>
                <a:cubicBezTo>
                  <a:pt x="803449" y="223098"/>
                  <a:pt x="778179" y="248368"/>
                  <a:pt x="747007" y="248368"/>
                </a:cubicBezTo>
                <a:cubicBezTo>
                  <a:pt x="715835" y="248368"/>
                  <a:pt x="690565" y="223098"/>
                  <a:pt x="690565" y="191926"/>
                </a:cubicBezTo>
                <a:cubicBezTo>
                  <a:pt x="690565" y="160754"/>
                  <a:pt x="715835" y="135484"/>
                  <a:pt x="747007" y="135484"/>
                </a:cubicBezTo>
                <a:close/>
                <a:moveTo>
                  <a:pt x="608894" y="135484"/>
                </a:moveTo>
                <a:cubicBezTo>
                  <a:pt x="640066" y="135484"/>
                  <a:pt x="665336" y="160754"/>
                  <a:pt x="665336" y="191926"/>
                </a:cubicBezTo>
                <a:cubicBezTo>
                  <a:pt x="665336" y="223098"/>
                  <a:pt x="640066" y="248368"/>
                  <a:pt x="608894" y="248368"/>
                </a:cubicBezTo>
                <a:cubicBezTo>
                  <a:pt x="577722" y="248368"/>
                  <a:pt x="552452" y="223098"/>
                  <a:pt x="552452" y="191926"/>
                </a:cubicBezTo>
                <a:cubicBezTo>
                  <a:pt x="552452" y="160754"/>
                  <a:pt x="577722" y="135484"/>
                  <a:pt x="608894" y="135484"/>
                </a:cubicBezTo>
                <a:close/>
                <a:moveTo>
                  <a:pt x="470781" y="135484"/>
                </a:moveTo>
                <a:cubicBezTo>
                  <a:pt x="501953" y="135484"/>
                  <a:pt x="527223" y="160754"/>
                  <a:pt x="527223" y="191926"/>
                </a:cubicBezTo>
                <a:cubicBezTo>
                  <a:pt x="527223" y="223098"/>
                  <a:pt x="501953" y="248368"/>
                  <a:pt x="470781" y="248368"/>
                </a:cubicBezTo>
                <a:cubicBezTo>
                  <a:pt x="439609" y="248368"/>
                  <a:pt x="414339" y="223098"/>
                  <a:pt x="414339" y="191926"/>
                </a:cubicBezTo>
                <a:cubicBezTo>
                  <a:pt x="414339" y="160754"/>
                  <a:pt x="439609" y="135484"/>
                  <a:pt x="470781" y="135484"/>
                </a:cubicBezTo>
                <a:close/>
                <a:moveTo>
                  <a:pt x="332668" y="135484"/>
                </a:moveTo>
                <a:cubicBezTo>
                  <a:pt x="363840" y="135484"/>
                  <a:pt x="389110" y="160754"/>
                  <a:pt x="389110" y="191926"/>
                </a:cubicBezTo>
                <a:cubicBezTo>
                  <a:pt x="389110" y="223098"/>
                  <a:pt x="363840" y="248368"/>
                  <a:pt x="332668" y="248368"/>
                </a:cubicBezTo>
                <a:cubicBezTo>
                  <a:pt x="301496" y="248368"/>
                  <a:pt x="276226" y="223098"/>
                  <a:pt x="276226" y="191926"/>
                </a:cubicBezTo>
                <a:cubicBezTo>
                  <a:pt x="276226" y="160754"/>
                  <a:pt x="301496" y="135484"/>
                  <a:pt x="332668" y="135484"/>
                </a:cubicBezTo>
                <a:close/>
                <a:moveTo>
                  <a:pt x="194555" y="135484"/>
                </a:moveTo>
                <a:cubicBezTo>
                  <a:pt x="225727" y="135484"/>
                  <a:pt x="250997" y="160754"/>
                  <a:pt x="250997" y="191926"/>
                </a:cubicBezTo>
                <a:cubicBezTo>
                  <a:pt x="250997" y="223098"/>
                  <a:pt x="225727" y="248368"/>
                  <a:pt x="194555" y="248368"/>
                </a:cubicBezTo>
                <a:cubicBezTo>
                  <a:pt x="163383" y="248368"/>
                  <a:pt x="138113" y="223098"/>
                  <a:pt x="138113" y="191926"/>
                </a:cubicBezTo>
                <a:cubicBezTo>
                  <a:pt x="138113" y="160754"/>
                  <a:pt x="163383" y="135484"/>
                  <a:pt x="194555" y="135484"/>
                </a:cubicBezTo>
                <a:close/>
                <a:moveTo>
                  <a:pt x="56442" y="135484"/>
                </a:moveTo>
                <a:cubicBezTo>
                  <a:pt x="87614" y="135484"/>
                  <a:pt x="112884" y="160754"/>
                  <a:pt x="112884" y="191926"/>
                </a:cubicBezTo>
                <a:cubicBezTo>
                  <a:pt x="112884" y="223098"/>
                  <a:pt x="87614" y="248368"/>
                  <a:pt x="56442" y="248368"/>
                </a:cubicBezTo>
                <a:cubicBezTo>
                  <a:pt x="25270" y="248368"/>
                  <a:pt x="0" y="223098"/>
                  <a:pt x="0" y="191926"/>
                </a:cubicBezTo>
                <a:cubicBezTo>
                  <a:pt x="0" y="160754"/>
                  <a:pt x="25270" y="135484"/>
                  <a:pt x="56442" y="135484"/>
                </a:cubicBezTo>
                <a:close/>
                <a:moveTo>
                  <a:pt x="747007" y="0"/>
                </a:moveTo>
                <a:cubicBezTo>
                  <a:pt x="778179" y="0"/>
                  <a:pt x="803449" y="25270"/>
                  <a:pt x="803449" y="56442"/>
                </a:cubicBezTo>
                <a:cubicBezTo>
                  <a:pt x="803449" y="87614"/>
                  <a:pt x="778179" y="112884"/>
                  <a:pt x="747007" y="112884"/>
                </a:cubicBezTo>
                <a:cubicBezTo>
                  <a:pt x="715835" y="112884"/>
                  <a:pt x="690565" y="87614"/>
                  <a:pt x="690565" y="56442"/>
                </a:cubicBezTo>
                <a:cubicBezTo>
                  <a:pt x="690565" y="25270"/>
                  <a:pt x="715835" y="0"/>
                  <a:pt x="747007" y="0"/>
                </a:cubicBezTo>
                <a:close/>
                <a:moveTo>
                  <a:pt x="608894" y="0"/>
                </a:moveTo>
                <a:cubicBezTo>
                  <a:pt x="640066" y="0"/>
                  <a:pt x="665336" y="25270"/>
                  <a:pt x="665336" y="56442"/>
                </a:cubicBezTo>
                <a:cubicBezTo>
                  <a:pt x="665336" y="87614"/>
                  <a:pt x="640066" y="112884"/>
                  <a:pt x="608894" y="112884"/>
                </a:cubicBezTo>
                <a:cubicBezTo>
                  <a:pt x="577722" y="112884"/>
                  <a:pt x="552452" y="87614"/>
                  <a:pt x="552452" y="56442"/>
                </a:cubicBezTo>
                <a:cubicBezTo>
                  <a:pt x="552452" y="25270"/>
                  <a:pt x="577722" y="0"/>
                  <a:pt x="608894" y="0"/>
                </a:cubicBezTo>
                <a:close/>
                <a:moveTo>
                  <a:pt x="470781" y="0"/>
                </a:moveTo>
                <a:cubicBezTo>
                  <a:pt x="501953" y="0"/>
                  <a:pt x="527223" y="25270"/>
                  <a:pt x="527223" y="56442"/>
                </a:cubicBezTo>
                <a:cubicBezTo>
                  <a:pt x="527223" y="87614"/>
                  <a:pt x="501953" y="112884"/>
                  <a:pt x="470781" y="112884"/>
                </a:cubicBezTo>
                <a:cubicBezTo>
                  <a:pt x="439609" y="112884"/>
                  <a:pt x="414339" y="87614"/>
                  <a:pt x="414339" y="56442"/>
                </a:cubicBezTo>
                <a:cubicBezTo>
                  <a:pt x="414339" y="25270"/>
                  <a:pt x="439609" y="0"/>
                  <a:pt x="470781" y="0"/>
                </a:cubicBezTo>
                <a:close/>
                <a:moveTo>
                  <a:pt x="332668" y="0"/>
                </a:moveTo>
                <a:cubicBezTo>
                  <a:pt x="363840" y="0"/>
                  <a:pt x="389110" y="25270"/>
                  <a:pt x="389110" y="56442"/>
                </a:cubicBezTo>
                <a:cubicBezTo>
                  <a:pt x="389110" y="87614"/>
                  <a:pt x="363840" y="112884"/>
                  <a:pt x="332668" y="112884"/>
                </a:cubicBezTo>
                <a:cubicBezTo>
                  <a:pt x="301496" y="112884"/>
                  <a:pt x="276226" y="87614"/>
                  <a:pt x="276226" y="56442"/>
                </a:cubicBezTo>
                <a:cubicBezTo>
                  <a:pt x="276226" y="25270"/>
                  <a:pt x="301496" y="0"/>
                  <a:pt x="332668" y="0"/>
                </a:cubicBezTo>
                <a:close/>
                <a:moveTo>
                  <a:pt x="194555" y="0"/>
                </a:moveTo>
                <a:cubicBezTo>
                  <a:pt x="225727" y="0"/>
                  <a:pt x="250997" y="25270"/>
                  <a:pt x="250997" y="56442"/>
                </a:cubicBezTo>
                <a:cubicBezTo>
                  <a:pt x="250997" y="87614"/>
                  <a:pt x="225727" y="112884"/>
                  <a:pt x="194555" y="112884"/>
                </a:cubicBezTo>
                <a:cubicBezTo>
                  <a:pt x="163383" y="112884"/>
                  <a:pt x="138113" y="87614"/>
                  <a:pt x="138113" y="56442"/>
                </a:cubicBezTo>
                <a:cubicBezTo>
                  <a:pt x="138113" y="25270"/>
                  <a:pt x="163383" y="0"/>
                  <a:pt x="194555" y="0"/>
                </a:cubicBezTo>
                <a:close/>
                <a:moveTo>
                  <a:pt x="56442" y="0"/>
                </a:moveTo>
                <a:cubicBezTo>
                  <a:pt x="87614" y="0"/>
                  <a:pt x="112884" y="25270"/>
                  <a:pt x="112884" y="56442"/>
                </a:cubicBezTo>
                <a:cubicBezTo>
                  <a:pt x="112884" y="87614"/>
                  <a:pt x="87614" y="112884"/>
                  <a:pt x="56442" y="112884"/>
                </a:cubicBezTo>
                <a:cubicBezTo>
                  <a:pt x="25270" y="112884"/>
                  <a:pt x="0" y="87614"/>
                  <a:pt x="0" y="56442"/>
                </a:cubicBezTo>
                <a:cubicBezTo>
                  <a:pt x="0" y="25270"/>
                  <a:pt x="25270" y="0"/>
                  <a:pt x="56442" y="0"/>
                </a:cubicBezTo>
                <a:close/>
              </a:path>
            </a:pathLst>
          </a:custGeom>
          <a:gradFill>
            <a:gsLst>
              <a:gs pos="30000">
                <a:schemeClr val="accent1">
                  <a:lumMod val="60000"/>
                  <a:lumOff val="40000"/>
                  <a:alpha val="0"/>
                </a:schemeClr>
              </a:gs>
              <a:gs pos="100000">
                <a:schemeClr val="accent1"/>
              </a:gs>
            </a:gsLst>
            <a:lin ang="27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grpSp>
        <p:nvGrpSpPr>
          <p:cNvPr id="29" name="组合 28"/>
          <p:cNvGrpSpPr/>
          <p:nvPr/>
        </p:nvGrpSpPr>
        <p:grpSpPr>
          <a:xfrm>
            <a:off x="669724" y="5180861"/>
            <a:ext cx="4929722" cy="161583"/>
            <a:chOff x="669724" y="5180861"/>
            <a:chExt cx="4929722" cy="161583"/>
          </a:xfrm>
        </p:grpSpPr>
        <p:sp>
          <p:nvSpPr>
            <p:cNvPr id="30" name="标题 1"/>
            <p:cNvSpPr txBox="1"/>
            <p:nvPr/>
          </p:nvSpPr>
          <p:spPr>
            <a:xfrm>
              <a:off x="669724" y="5180861"/>
              <a:ext cx="1507868" cy="161583"/>
            </a:xfrm>
            <a:prstGeom prst="rect">
              <a:avLst/>
            </a:prstGeom>
            <a:noFill/>
            <a:ln>
              <a:noFill/>
            </a:ln>
          </p:spPr>
          <p:txBody>
            <a:bodyPr vert="horz" wrap="square" lIns="0" tIns="0" rIns="0" bIns="0" rtlCol="0" anchor="ctr"/>
            <a:lstStyle/>
            <a:p>
              <a:pPr algn="dist">
                <a:lnSpc>
                  <a:spcPct val="100000"/>
                </a:lnSpc>
              </a:pPr>
              <a:r>
                <a:rPr kumimoji="1" lang="en-US" altLang="zh-CN" sz="1050">
                  <a:ln w="12700">
                    <a:noFill/>
                  </a:ln>
                  <a:solidFill>
                    <a:srgbClr val="3949EE">
                      <a:alpha val="100000"/>
                    </a:srgbClr>
                  </a:solidFill>
                  <a:latin typeface="OPPOSans R"/>
                  <a:ea typeface="OPPOSans R"/>
                  <a:cs typeface="OPPOSans R"/>
                </a:rPr>
                <a:t>PowerPoint design</a:t>
              </a:r>
              <a:endParaRPr kumimoji="1" lang="zh-CN" altLang="en-US"/>
            </a:p>
          </p:txBody>
        </p:sp>
        <p:cxnSp>
          <p:nvCxnSpPr>
            <p:cNvPr id="31" name="标题 1"/>
            <p:cNvCxnSpPr/>
            <p:nvPr/>
          </p:nvCxnSpPr>
          <p:spPr>
            <a:xfrm>
              <a:off x="2299986" y="5269635"/>
              <a:ext cx="3299460" cy="0"/>
            </a:xfrm>
            <a:prstGeom prst="line">
              <a:avLst/>
            </a:prstGeom>
            <a:noFill/>
            <a:ln w="12700" cap="sq">
              <a:solidFill>
                <a:schemeClr val="accent1"/>
              </a:solidFill>
              <a:miter/>
            </a:ln>
          </p:spPr>
        </p:cxnSp>
      </p:gr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txBox="1"/>
          <p:nvPr/>
        </p:nvSpPr>
        <p:spPr>
          <a:xfrm>
            <a:off x="1229650" y="1221168"/>
            <a:ext cx="6480000" cy="540000"/>
          </a:xfrm>
          <a:prstGeom prst="rect">
            <a:avLst/>
          </a:prstGeom>
          <a:solidFill>
            <a:schemeClr val="accent1">
              <a:lumMod val="20000"/>
              <a:lumOff val="80000"/>
              <a:alpha val="30000"/>
            </a:schemeClr>
          </a:solidFill>
          <a:ln cap="sq">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a:off x="935894" y="1221168"/>
            <a:ext cx="792000" cy="540000"/>
          </a:xfrm>
          <a:prstGeom prst="rect">
            <a:avLst/>
          </a:prstGeom>
          <a:solidFill>
            <a:schemeClr val="accent1"/>
          </a:solidFill>
          <a:ln cap="sq">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a:off x="1160893" y="1884118"/>
            <a:ext cx="6300000" cy="828000"/>
          </a:xfrm>
          <a:prstGeom prst="rect">
            <a:avLst/>
          </a:prstGeom>
          <a:noFill/>
          <a:ln>
            <a:noFill/>
          </a:ln>
        </p:spPr>
        <p:txBody>
          <a:bodyPr vert="horz" wrap="square" lIns="0" tIns="0" rIns="0" bIns="0" rtlCol="0" anchor="t"/>
          <a:lstStyle/>
          <a:p>
            <a:pPr algn="l">
              <a:lnSpc>
                <a:spcPct val="150000"/>
              </a:lnSpc>
            </a:pPr>
            <a:r>
              <a:rPr kumimoji="1" lang="en-US" altLang="zh-CN" sz="1400">
                <a:ln w="12700">
                  <a:noFill/>
                </a:ln>
                <a:solidFill>
                  <a:srgbClr val="595959">
                    <a:alpha val="100000"/>
                  </a:srgbClr>
                </a:solidFill>
                <a:latin typeface="Source Han Sans"/>
                <a:ea typeface="Source Han Sans"/>
                <a:cs typeface="Source Han Sans"/>
              </a:rPr>
              <a:t>烟气在线监测CEMS系统接入云端，实时监测脱硫塔运行。
运行数据反映限产执行情况，影响钢材市场供应。</a:t>
            </a:r>
            <a:endParaRPr kumimoji="1" lang="zh-CN" altLang="en-US"/>
          </a:p>
        </p:txBody>
      </p:sp>
      <p:sp>
        <p:nvSpPr>
          <p:cNvPr id="6" name="标题 1"/>
          <p:cNvSpPr txBox="1"/>
          <p:nvPr/>
        </p:nvSpPr>
        <p:spPr>
          <a:xfrm>
            <a:off x="2005439" y="1311168"/>
            <a:ext cx="5400000" cy="360000"/>
          </a:xfrm>
          <a:prstGeom prst="rect">
            <a:avLst/>
          </a:prstGeom>
          <a:noFill/>
          <a:ln>
            <a:noFill/>
          </a:ln>
        </p:spPr>
        <p:txBody>
          <a:bodyPr vert="horz" wrap="square" lIns="0" tIns="0" rIns="0" bIns="0" rtlCol="0" anchor="ctr"/>
          <a:lstStyle/>
          <a:p>
            <a:pPr algn="l">
              <a:lnSpc>
                <a:spcPct val="130000"/>
              </a:lnSpc>
            </a:pPr>
            <a:r>
              <a:rPr kumimoji="1" lang="en-US" altLang="zh-CN" sz="1600">
                <a:ln w="12700">
                  <a:noFill/>
                </a:ln>
                <a:solidFill>
                  <a:srgbClr val="3949EE">
                    <a:alpha val="100000"/>
                  </a:srgbClr>
                </a:solidFill>
                <a:latin typeface="Source Han Sans CN Bold"/>
                <a:ea typeface="Source Han Sans CN Bold"/>
                <a:cs typeface="Source Han Sans CN Bold"/>
              </a:rPr>
              <a:t>唐山钢企脱硫塔运行数据云端接入</a:t>
            </a:r>
            <a:endParaRPr kumimoji="1" lang="zh-CN" altLang="en-US"/>
          </a:p>
        </p:txBody>
      </p:sp>
      <p:sp>
        <p:nvSpPr>
          <p:cNvPr id="7" name="标题 1"/>
          <p:cNvSpPr txBox="1"/>
          <p:nvPr/>
        </p:nvSpPr>
        <p:spPr>
          <a:xfrm>
            <a:off x="1061894" y="1311168"/>
            <a:ext cx="540000" cy="360000"/>
          </a:xfrm>
          <a:prstGeom prst="rect">
            <a:avLst/>
          </a:prstGeom>
          <a:noFill/>
          <a:ln>
            <a:noFill/>
          </a:ln>
        </p:spPr>
        <p:txBody>
          <a:bodyPr vert="horz" wrap="square" lIns="0" tIns="0" rIns="0" bIns="0" rtlCol="0" anchor="ctr"/>
          <a:lstStyle/>
          <a:p>
            <a:pPr algn="ctr">
              <a:lnSpc>
                <a:spcPct val="110000"/>
              </a:lnSpc>
            </a:pPr>
            <a:r>
              <a:rPr kumimoji="1" lang="en-US" altLang="zh-CN" sz="2000">
                <a:ln w="12700">
                  <a:noFill/>
                </a:ln>
                <a:solidFill>
                  <a:srgbClr val="FFFFFF">
                    <a:alpha val="100000"/>
                  </a:srgbClr>
                </a:solidFill>
                <a:latin typeface="OPPOSans H"/>
                <a:ea typeface="OPPOSans H"/>
                <a:cs typeface="OPPOSans H"/>
              </a:rPr>
              <a:t>01</a:t>
            </a:r>
            <a:endParaRPr kumimoji="1" lang="zh-CN" altLang="en-US"/>
          </a:p>
        </p:txBody>
      </p:sp>
      <p:sp>
        <p:nvSpPr>
          <p:cNvPr id="8" name="标题 1"/>
          <p:cNvSpPr txBox="1"/>
          <p:nvPr/>
        </p:nvSpPr>
        <p:spPr>
          <a:xfrm>
            <a:off x="2989506" y="2886723"/>
            <a:ext cx="6480000" cy="540000"/>
          </a:xfrm>
          <a:prstGeom prst="rect">
            <a:avLst/>
          </a:prstGeom>
          <a:solidFill>
            <a:schemeClr val="accent1">
              <a:lumMod val="20000"/>
              <a:lumOff val="80000"/>
              <a:alpha val="30000"/>
            </a:schemeClr>
          </a:solidFill>
          <a:ln cap="sq">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9" name="标题 1"/>
          <p:cNvSpPr txBox="1"/>
          <p:nvPr/>
        </p:nvSpPr>
        <p:spPr>
          <a:xfrm>
            <a:off x="2709795" y="2886723"/>
            <a:ext cx="792000" cy="540000"/>
          </a:xfrm>
          <a:prstGeom prst="rect">
            <a:avLst/>
          </a:prstGeom>
          <a:solidFill>
            <a:schemeClr val="accent1"/>
          </a:solidFill>
          <a:ln cap="sq">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10" name="标题 1"/>
          <p:cNvSpPr txBox="1"/>
          <p:nvPr/>
        </p:nvSpPr>
        <p:spPr>
          <a:xfrm>
            <a:off x="2844795" y="3549673"/>
            <a:ext cx="6300000" cy="828000"/>
          </a:xfrm>
          <a:prstGeom prst="rect">
            <a:avLst/>
          </a:prstGeom>
          <a:noFill/>
          <a:ln>
            <a:noFill/>
          </a:ln>
        </p:spPr>
        <p:txBody>
          <a:bodyPr vert="horz" wrap="square" lIns="0" tIns="0" rIns="0" bIns="0" rtlCol="0" anchor="t"/>
          <a:lstStyle/>
          <a:p>
            <a:pPr algn="l">
              <a:lnSpc>
                <a:spcPct val="150000"/>
              </a:lnSpc>
            </a:pPr>
            <a:r>
              <a:rPr kumimoji="1" lang="en-US" altLang="zh-CN" sz="1400">
                <a:ln w="12700">
                  <a:noFill/>
                </a:ln>
                <a:solidFill>
                  <a:srgbClr val="595959">
                    <a:alpha val="100000"/>
                  </a:srgbClr>
                </a:solidFill>
                <a:latin typeface="Source Han Sans"/>
                <a:ea typeface="Source Han Sans"/>
                <a:cs typeface="Source Han Sans"/>
              </a:rPr>
              <a:t>发电侧直购电合同验证，评估绿电配额达成度。
达成度影响电解铝企业生产成本和供应，进而影响价格。</a:t>
            </a:r>
            <a:endParaRPr kumimoji="1" lang="zh-CN" altLang="en-US"/>
          </a:p>
        </p:txBody>
      </p:sp>
      <p:sp>
        <p:nvSpPr>
          <p:cNvPr id="11" name="标题 1"/>
          <p:cNvSpPr txBox="1"/>
          <p:nvPr/>
        </p:nvSpPr>
        <p:spPr>
          <a:xfrm>
            <a:off x="3779339" y="2976723"/>
            <a:ext cx="5400000" cy="360000"/>
          </a:xfrm>
          <a:prstGeom prst="rect">
            <a:avLst/>
          </a:prstGeom>
          <a:noFill/>
          <a:ln>
            <a:noFill/>
          </a:ln>
        </p:spPr>
        <p:txBody>
          <a:bodyPr vert="horz" wrap="square" lIns="0" tIns="0" rIns="0" bIns="0" rtlCol="0" anchor="ctr"/>
          <a:lstStyle/>
          <a:p>
            <a:pPr algn="l">
              <a:lnSpc>
                <a:spcPct val="130000"/>
              </a:lnSpc>
            </a:pPr>
            <a:r>
              <a:rPr kumimoji="1" lang="en-US" altLang="zh-CN" sz="1600">
                <a:ln w="12700">
                  <a:noFill/>
                </a:ln>
                <a:solidFill>
                  <a:srgbClr val="3949EE">
                    <a:alpha val="100000"/>
                  </a:srgbClr>
                </a:solidFill>
                <a:latin typeface="Source Han Sans CN Bold"/>
                <a:ea typeface="Source Han Sans CN Bold"/>
                <a:cs typeface="Source Han Sans CN Bold"/>
              </a:rPr>
              <a:t>云南电解铝企业绿电配额达成度</a:t>
            </a:r>
            <a:endParaRPr kumimoji="1" lang="zh-CN" altLang="en-US"/>
          </a:p>
        </p:txBody>
      </p:sp>
      <p:sp>
        <p:nvSpPr>
          <p:cNvPr id="12" name="标题 1"/>
          <p:cNvSpPr txBox="1"/>
          <p:nvPr/>
        </p:nvSpPr>
        <p:spPr>
          <a:xfrm>
            <a:off x="2835795" y="2976723"/>
            <a:ext cx="540000" cy="360000"/>
          </a:xfrm>
          <a:prstGeom prst="rect">
            <a:avLst/>
          </a:prstGeom>
          <a:noFill/>
          <a:ln>
            <a:noFill/>
          </a:ln>
        </p:spPr>
        <p:txBody>
          <a:bodyPr vert="horz" wrap="square" lIns="0" tIns="0" rIns="0" bIns="0" rtlCol="0" anchor="ctr"/>
          <a:lstStyle/>
          <a:p>
            <a:pPr algn="ctr">
              <a:lnSpc>
                <a:spcPct val="110000"/>
              </a:lnSpc>
            </a:pPr>
            <a:r>
              <a:rPr kumimoji="1" lang="en-US" altLang="zh-CN" sz="2000">
                <a:ln w="12700">
                  <a:noFill/>
                </a:ln>
                <a:solidFill>
                  <a:srgbClr val="FFFFFF">
                    <a:alpha val="100000"/>
                  </a:srgbClr>
                </a:solidFill>
                <a:latin typeface="OPPOSans H"/>
                <a:ea typeface="OPPOSans H"/>
                <a:cs typeface="OPPOSans H"/>
              </a:rPr>
              <a:t>02</a:t>
            </a:r>
            <a:endParaRPr kumimoji="1" lang="zh-CN" altLang="en-US"/>
          </a:p>
        </p:txBody>
      </p:sp>
      <p:sp>
        <p:nvSpPr>
          <p:cNvPr id="13" name="标题 1"/>
          <p:cNvSpPr txBox="1"/>
          <p:nvPr/>
        </p:nvSpPr>
        <p:spPr>
          <a:xfrm>
            <a:off x="4763406" y="4552279"/>
            <a:ext cx="6480000" cy="540000"/>
          </a:xfrm>
          <a:prstGeom prst="rect">
            <a:avLst/>
          </a:prstGeom>
          <a:solidFill>
            <a:schemeClr val="accent1">
              <a:lumMod val="20000"/>
              <a:lumOff val="80000"/>
              <a:alpha val="30000"/>
            </a:schemeClr>
          </a:solidFill>
          <a:ln cap="sq">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14" name="标题 1"/>
          <p:cNvSpPr txBox="1"/>
          <p:nvPr/>
        </p:nvSpPr>
        <p:spPr>
          <a:xfrm>
            <a:off x="4469650" y="4552279"/>
            <a:ext cx="792000" cy="540000"/>
          </a:xfrm>
          <a:prstGeom prst="rect">
            <a:avLst/>
          </a:prstGeom>
          <a:solidFill>
            <a:schemeClr val="accent1"/>
          </a:solidFill>
          <a:ln cap="sq">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15" name="标题 1"/>
          <p:cNvSpPr txBox="1"/>
          <p:nvPr/>
        </p:nvSpPr>
        <p:spPr>
          <a:xfrm>
            <a:off x="4694649" y="5215232"/>
            <a:ext cx="6300000" cy="828000"/>
          </a:xfrm>
          <a:prstGeom prst="rect">
            <a:avLst/>
          </a:prstGeom>
          <a:noFill/>
          <a:ln>
            <a:noFill/>
          </a:ln>
        </p:spPr>
        <p:txBody>
          <a:bodyPr vert="horz" wrap="square" lIns="0" tIns="0" rIns="0" bIns="0" rtlCol="0" anchor="t"/>
          <a:lstStyle/>
          <a:p>
            <a:pPr algn="l">
              <a:lnSpc>
                <a:spcPct val="150000"/>
              </a:lnSpc>
            </a:pPr>
            <a:r>
              <a:rPr kumimoji="1" lang="en-US" altLang="zh-CN" sz="1400">
                <a:ln w="12700">
                  <a:noFill/>
                </a:ln>
                <a:solidFill>
                  <a:srgbClr val="595959">
                    <a:alpha val="100000"/>
                  </a:srgbClr>
                </a:solidFill>
                <a:latin typeface="Source Han Sans"/>
                <a:ea typeface="Source Han Sans"/>
                <a:cs typeface="Source Han Sans"/>
              </a:rPr>
              <a:t>现场工程进度丈量，评估乙醇转化设备安装进度。
进度影响糖厂生产结构，进而影响糖和乙醇市场供应。</a:t>
            </a:r>
            <a:endParaRPr kumimoji="1" lang="zh-CN" altLang="en-US"/>
          </a:p>
        </p:txBody>
      </p:sp>
      <p:sp>
        <p:nvSpPr>
          <p:cNvPr id="16" name="标题 1"/>
          <p:cNvSpPr txBox="1"/>
          <p:nvPr/>
        </p:nvSpPr>
        <p:spPr>
          <a:xfrm>
            <a:off x="5539195" y="4642280"/>
            <a:ext cx="5400000" cy="360000"/>
          </a:xfrm>
          <a:prstGeom prst="rect">
            <a:avLst/>
          </a:prstGeom>
          <a:noFill/>
          <a:ln>
            <a:noFill/>
          </a:ln>
        </p:spPr>
        <p:txBody>
          <a:bodyPr vert="horz" wrap="square" lIns="0" tIns="0" rIns="0" bIns="0" rtlCol="0" anchor="ctr"/>
          <a:lstStyle/>
          <a:p>
            <a:pPr algn="l">
              <a:lnSpc>
                <a:spcPct val="130000"/>
              </a:lnSpc>
            </a:pPr>
            <a:r>
              <a:rPr kumimoji="1" lang="en-US" altLang="zh-CN" sz="1600">
                <a:ln w="12700">
                  <a:noFill/>
                </a:ln>
                <a:solidFill>
                  <a:srgbClr val="3949EE">
                    <a:alpha val="100000"/>
                  </a:srgbClr>
                </a:solidFill>
                <a:latin typeface="Source Han Sans CN Bold"/>
                <a:ea typeface="Source Han Sans CN Bold"/>
                <a:cs typeface="Source Han Sans CN Bold"/>
              </a:rPr>
              <a:t>印度糖厂乙醇转化设备安装进度</a:t>
            </a:r>
            <a:endParaRPr kumimoji="1" lang="zh-CN" altLang="en-US"/>
          </a:p>
        </p:txBody>
      </p:sp>
      <p:sp>
        <p:nvSpPr>
          <p:cNvPr id="17" name="标题 1"/>
          <p:cNvSpPr txBox="1"/>
          <p:nvPr/>
        </p:nvSpPr>
        <p:spPr>
          <a:xfrm>
            <a:off x="4595650" y="4642280"/>
            <a:ext cx="540000" cy="360000"/>
          </a:xfrm>
          <a:prstGeom prst="rect">
            <a:avLst/>
          </a:prstGeom>
          <a:noFill/>
          <a:ln>
            <a:noFill/>
          </a:ln>
        </p:spPr>
        <p:txBody>
          <a:bodyPr vert="horz" wrap="square" lIns="0" tIns="0" rIns="0" bIns="0" rtlCol="0" anchor="ctr"/>
          <a:lstStyle/>
          <a:p>
            <a:pPr algn="ctr">
              <a:lnSpc>
                <a:spcPct val="110000"/>
              </a:lnSpc>
            </a:pPr>
            <a:r>
              <a:rPr kumimoji="1" lang="en-US" altLang="zh-CN" sz="2000">
                <a:ln w="12700">
                  <a:noFill/>
                </a:ln>
                <a:solidFill>
                  <a:srgbClr val="FFFFFF">
                    <a:alpha val="100000"/>
                  </a:srgbClr>
                </a:solidFill>
                <a:latin typeface="OPPOSans H"/>
                <a:ea typeface="OPPOSans H"/>
                <a:cs typeface="OPPOSans H"/>
              </a:rPr>
              <a:t>03</a:t>
            </a:r>
            <a:endParaRPr kumimoji="1" lang="zh-CN" altLang="en-US"/>
          </a:p>
        </p:txBody>
      </p:sp>
      <p:sp>
        <p:nvSpPr>
          <p:cNvPr id="18" name="标题 1"/>
          <p:cNvSpPr txBox="1"/>
          <p:nvPr/>
        </p:nvSpPr>
        <p:spPr>
          <a:xfrm>
            <a:off x="1253712" y="470193"/>
            <a:ext cx="10858500" cy="468000"/>
          </a:xfrm>
          <a:prstGeom prst="rect">
            <a:avLst/>
          </a:prstGeom>
          <a:noFill/>
          <a:ln>
            <a:noFill/>
          </a:ln>
        </p:spPr>
        <p:txBody>
          <a:bodyPr vert="horz" wrap="square" lIns="0" tIns="0" rIns="0" bIns="0" rtlCol="0" anchor="ctr"/>
          <a:lstStyle/>
          <a:p>
            <a:pPr algn="l">
              <a:lnSpc>
                <a:spcPct val="110000"/>
              </a:lnSpc>
            </a:pPr>
            <a:r>
              <a:rPr kumimoji="1" lang="en-US" altLang="zh-CN" sz="2800">
                <a:ln w="12700">
                  <a:noFill/>
                </a:ln>
                <a:solidFill>
                  <a:srgbClr val="262626">
                    <a:alpha val="100000"/>
                  </a:srgbClr>
                </a:solidFill>
                <a:latin typeface="Source Han Sans CN Bold"/>
                <a:ea typeface="Source Han Sans CN Bold"/>
                <a:cs typeface="Source Han Sans CN Bold"/>
              </a:rPr>
              <a:t>环保限产的灰度执行评估</a:t>
            </a:r>
            <a:endParaRPr kumimoji="1" lang="zh-CN" altLang="en-US"/>
          </a:p>
        </p:txBody>
      </p:sp>
      <p:sp>
        <p:nvSpPr>
          <p:cNvPr id="19" name="标题 1"/>
          <p:cNvSpPr txBox="1"/>
          <p:nvPr/>
        </p:nvSpPr>
        <p:spPr>
          <a:xfrm>
            <a:off x="562132" y="442211"/>
            <a:ext cx="509665" cy="509665"/>
          </a:xfrm>
          <a:prstGeom prst="ellipse">
            <a:avLst/>
          </a:prstGeom>
          <a:solidFill>
            <a:schemeClr val="accent1"/>
          </a:solidFill>
          <a:ln w="12700" cap="sq">
            <a:solidFill>
              <a:schemeClr val="bg1"/>
            </a:solidFill>
            <a:miter/>
          </a:ln>
        </p:spPr>
        <p:txBody>
          <a:bodyPr vert="horz" wrap="square" lIns="91440" tIns="45720" rIns="91440" bIns="45720" rtlCol="0" anchor="ctr"/>
          <a:lstStyle/>
          <a:p>
            <a:pPr algn="ctr">
              <a:lnSpc>
                <a:spcPct val="110000"/>
              </a:lnSpc>
            </a:pPr>
            <a:endParaRPr kumimoji="1" lang="zh-CN" altLang="en-US"/>
          </a:p>
        </p:txBody>
      </p:sp>
      <p:sp>
        <p:nvSpPr>
          <p:cNvPr id="20" name="标题 1"/>
          <p:cNvSpPr txBox="1"/>
          <p:nvPr/>
        </p:nvSpPr>
        <p:spPr>
          <a:xfrm>
            <a:off x="533651" y="434715"/>
            <a:ext cx="253498" cy="253498"/>
          </a:xfrm>
          <a:prstGeom prst="ellipse">
            <a:avLst/>
          </a:prstGeom>
          <a:solidFill>
            <a:schemeClr val="bg1"/>
          </a:solidFill>
          <a:ln w="1270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txBox="1"/>
          <p:nvPr/>
        </p:nvSpPr>
        <p:spPr>
          <a:xfrm rot="16200000">
            <a:off x="2447290" y="3327399"/>
            <a:ext cx="1633728" cy="1633728"/>
          </a:xfrm>
          <a:prstGeom prst="arc">
            <a:avLst>
              <a:gd name="adj1" fmla="val 10832431"/>
              <a:gd name="adj2" fmla="val 0"/>
            </a:avLst>
          </a:prstGeom>
          <a:noFill/>
          <a:ln w="254000" cap="sq">
            <a:gradFill>
              <a:gsLst>
                <a:gs pos="0">
                  <a:schemeClr val="accent1">
                    <a:lumMod val="60000"/>
                    <a:lumOff val="40000"/>
                  </a:schemeClr>
                </a:gs>
                <a:gs pos="100000">
                  <a:schemeClr val="accent1"/>
                </a:gs>
              </a:gsLst>
              <a:lin ang="5400000" scaled="0"/>
            </a:gradFill>
            <a:miter/>
          </a:ln>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a:off x="2404618" y="3284727"/>
            <a:ext cx="1719072" cy="1719072"/>
          </a:xfrm>
          <a:prstGeom prst="ellipse">
            <a:avLst/>
          </a:prstGeom>
          <a:gradFill>
            <a:gsLst>
              <a:gs pos="0">
                <a:schemeClr val="accent1">
                  <a:lumMod val="20000"/>
                  <a:lumOff val="80000"/>
                </a:schemeClr>
              </a:gs>
              <a:gs pos="100000">
                <a:schemeClr val="bg1"/>
              </a:gs>
            </a:gsLst>
            <a:lin ang="2700000" scaled="0"/>
          </a:gradFill>
          <a:ln w="12700" cap="sq">
            <a:noFill/>
            <a:miter/>
          </a:ln>
          <a:effectLst>
            <a:outerShdw blurRad="50800" dist="38100" dir="5400000" algn="t" rotWithShape="0">
              <a:schemeClr val="accent1">
                <a:lumMod val="50000"/>
                <a:alpha val="25000"/>
              </a:schemeClr>
            </a:outerShdw>
          </a:effectLst>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a:off x="2960242" y="3850157"/>
            <a:ext cx="607824" cy="588212"/>
          </a:xfrm>
          <a:custGeom>
            <a:avLst/>
            <a:gdLst>
              <a:gd name="connsiteX0" fmla="*/ 695958 w 1660735"/>
              <a:gd name="connsiteY0" fmla="*/ 752512 h 1607157"/>
              <a:gd name="connsiteX1" fmla="*/ 376349 w 1660735"/>
              <a:gd name="connsiteY1" fmla="*/ 752512 h 1607157"/>
              <a:gd name="connsiteX2" fmla="*/ 110505 w 1660735"/>
              <a:gd name="connsiteY2" fmla="*/ 642007 h 1607157"/>
              <a:gd name="connsiteX3" fmla="*/ 0 w 1660735"/>
              <a:gd name="connsiteY3" fmla="*/ 376349 h 1607157"/>
              <a:gd name="connsiteX4" fmla="*/ 110505 w 1660735"/>
              <a:gd name="connsiteY4" fmla="*/ 110505 h 1607157"/>
              <a:gd name="connsiteX5" fmla="*/ 376349 w 1660735"/>
              <a:gd name="connsiteY5" fmla="*/ 0 h 1607157"/>
              <a:gd name="connsiteX6" fmla="*/ 642193 w 1660735"/>
              <a:gd name="connsiteY6" fmla="*/ 110505 h 1607157"/>
              <a:gd name="connsiteX7" fmla="*/ 752698 w 1660735"/>
              <a:gd name="connsiteY7" fmla="*/ 376349 h 1607157"/>
              <a:gd name="connsiteX8" fmla="*/ 752698 w 1660735"/>
              <a:gd name="connsiteY8" fmla="*/ 695958 h 1607157"/>
              <a:gd name="connsiteX9" fmla="*/ 695958 w 1660735"/>
              <a:gd name="connsiteY9" fmla="*/ 752512 h 1607157"/>
              <a:gd name="connsiteX10" fmla="*/ 376349 w 1660735"/>
              <a:gd name="connsiteY10" fmla="*/ 111621 h 1607157"/>
              <a:gd name="connsiteX11" fmla="*/ 111621 w 1660735"/>
              <a:gd name="connsiteY11" fmla="*/ 376349 h 1607157"/>
              <a:gd name="connsiteX12" fmla="*/ 376349 w 1660735"/>
              <a:gd name="connsiteY12" fmla="*/ 641077 h 1607157"/>
              <a:gd name="connsiteX13" fmla="*/ 641077 w 1660735"/>
              <a:gd name="connsiteY13" fmla="*/ 641077 h 1607157"/>
              <a:gd name="connsiteX14" fmla="*/ 641077 w 1660735"/>
              <a:gd name="connsiteY14" fmla="*/ 376349 h 1607157"/>
              <a:gd name="connsiteX15" fmla="*/ 376349 w 1660735"/>
              <a:gd name="connsiteY15" fmla="*/ 111621 h 1607157"/>
              <a:gd name="connsiteX16" fmla="*/ 1284201 w 1660735"/>
              <a:gd name="connsiteY16" fmla="*/ 752512 h 1607157"/>
              <a:gd name="connsiteX17" fmla="*/ 964592 w 1660735"/>
              <a:gd name="connsiteY17" fmla="*/ 752512 h 1607157"/>
              <a:gd name="connsiteX18" fmla="*/ 908038 w 1660735"/>
              <a:gd name="connsiteY18" fmla="*/ 695958 h 1607157"/>
              <a:gd name="connsiteX19" fmla="*/ 908038 w 1660735"/>
              <a:gd name="connsiteY19" fmla="*/ 376349 h 1607157"/>
              <a:gd name="connsiteX20" fmla="*/ 1018543 w 1660735"/>
              <a:gd name="connsiteY20" fmla="*/ 110505 h 1607157"/>
              <a:gd name="connsiteX21" fmla="*/ 1284387 w 1660735"/>
              <a:gd name="connsiteY21" fmla="*/ 0 h 1607157"/>
              <a:gd name="connsiteX22" fmla="*/ 1550231 w 1660735"/>
              <a:gd name="connsiteY22" fmla="*/ 110505 h 1607157"/>
              <a:gd name="connsiteX23" fmla="*/ 1660736 w 1660735"/>
              <a:gd name="connsiteY23" fmla="*/ 376349 h 1607157"/>
              <a:gd name="connsiteX24" fmla="*/ 1550231 w 1660735"/>
              <a:gd name="connsiteY24" fmla="*/ 642193 h 1607157"/>
              <a:gd name="connsiteX25" fmla="*/ 1284201 w 1660735"/>
              <a:gd name="connsiteY25" fmla="*/ 752512 h 1607157"/>
              <a:gd name="connsiteX26" fmla="*/ 1019659 w 1660735"/>
              <a:gd name="connsiteY26" fmla="*/ 640891 h 1607157"/>
              <a:gd name="connsiteX27" fmla="*/ 1284387 w 1660735"/>
              <a:gd name="connsiteY27" fmla="*/ 640891 h 1607157"/>
              <a:gd name="connsiteX28" fmla="*/ 1549115 w 1660735"/>
              <a:gd name="connsiteY28" fmla="*/ 376163 h 1607157"/>
              <a:gd name="connsiteX29" fmla="*/ 1284387 w 1660735"/>
              <a:gd name="connsiteY29" fmla="*/ 111435 h 1607157"/>
              <a:gd name="connsiteX30" fmla="*/ 1019659 w 1660735"/>
              <a:gd name="connsiteY30" fmla="*/ 376163 h 1607157"/>
              <a:gd name="connsiteX31" fmla="*/ 1019659 w 1660735"/>
              <a:gd name="connsiteY31" fmla="*/ 640891 h 1607157"/>
              <a:gd name="connsiteX32" fmla="*/ 376349 w 1660735"/>
              <a:gd name="connsiteY32" fmla="*/ 1607158 h 1607157"/>
              <a:gd name="connsiteX33" fmla="*/ 110505 w 1660735"/>
              <a:gd name="connsiteY33" fmla="*/ 1496653 h 1607157"/>
              <a:gd name="connsiteX34" fmla="*/ 0 w 1660735"/>
              <a:gd name="connsiteY34" fmla="*/ 1230809 h 1607157"/>
              <a:gd name="connsiteX35" fmla="*/ 110505 w 1660735"/>
              <a:gd name="connsiteY35" fmla="*/ 964964 h 1607157"/>
              <a:gd name="connsiteX36" fmla="*/ 376349 w 1660735"/>
              <a:gd name="connsiteY36" fmla="*/ 854459 h 1607157"/>
              <a:gd name="connsiteX37" fmla="*/ 695958 w 1660735"/>
              <a:gd name="connsiteY37" fmla="*/ 854459 h 1607157"/>
              <a:gd name="connsiteX38" fmla="*/ 752512 w 1660735"/>
              <a:gd name="connsiteY38" fmla="*/ 911014 h 1607157"/>
              <a:gd name="connsiteX39" fmla="*/ 752512 w 1660735"/>
              <a:gd name="connsiteY39" fmla="*/ 1230623 h 1607157"/>
              <a:gd name="connsiteX40" fmla="*/ 642007 w 1660735"/>
              <a:gd name="connsiteY40" fmla="*/ 1496467 h 1607157"/>
              <a:gd name="connsiteX41" fmla="*/ 376349 w 1660735"/>
              <a:gd name="connsiteY41" fmla="*/ 1607158 h 1607157"/>
              <a:gd name="connsiteX42" fmla="*/ 376349 w 1660735"/>
              <a:gd name="connsiteY42" fmla="*/ 966267 h 1607157"/>
              <a:gd name="connsiteX43" fmla="*/ 111621 w 1660735"/>
              <a:gd name="connsiteY43" fmla="*/ 1230809 h 1607157"/>
              <a:gd name="connsiteX44" fmla="*/ 376349 w 1660735"/>
              <a:gd name="connsiteY44" fmla="*/ 1495537 h 1607157"/>
              <a:gd name="connsiteX45" fmla="*/ 641077 w 1660735"/>
              <a:gd name="connsiteY45" fmla="*/ 1230809 h 1607157"/>
              <a:gd name="connsiteX46" fmla="*/ 641077 w 1660735"/>
              <a:gd name="connsiteY46" fmla="*/ 966267 h 1607157"/>
              <a:gd name="connsiteX47" fmla="*/ 376349 w 1660735"/>
              <a:gd name="connsiteY47" fmla="*/ 966267 h 1607157"/>
              <a:gd name="connsiteX48" fmla="*/ 1284201 w 1660735"/>
              <a:gd name="connsiteY48" fmla="*/ 1607158 h 1607157"/>
              <a:gd name="connsiteX49" fmla="*/ 1018357 w 1660735"/>
              <a:gd name="connsiteY49" fmla="*/ 1496653 h 1607157"/>
              <a:gd name="connsiteX50" fmla="*/ 907852 w 1660735"/>
              <a:gd name="connsiteY50" fmla="*/ 1230809 h 1607157"/>
              <a:gd name="connsiteX51" fmla="*/ 907852 w 1660735"/>
              <a:gd name="connsiteY51" fmla="*/ 911200 h 1607157"/>
              <a:gd name="connsiteX52" fmla="*/ 964406 w 1660735"/>
              <a:gd name="connsiteY52" fmla="*/ 854646 h 1607157"/>
              <a:gd name="connsiteX53" fmla="*/ 1284015 w 1660735"/>
              <a:gd name="connsiteY53" fmla="*/ 854646 h 1607157"/>
              <a:gd name="connsiteX54" fmla="*/ 1549859 w 1660735"/>
              <a:gd name="connsiteY54" fmla="*/ 965150 h 1607157"/>
              <a:gd name="connsiteX55" fmla="*/ 1660364 w 1660735"/>
              <a:gd name="connsiteY55" fmla="*/ 1230995 h 1607157"/>
              <a:gd name="connsiteX56" fmla="*/ 1550045 w 1660735"/>
              <a:gd name="connsiteY56" fmla="*/ 1496653 h 1607157"/>
              <a:gd name="connsiteX57" fmla="*/ 1284201 w 1660735"/>
              <a:gd name="connsiteY57" fmla="*/ 1607158 h 1607157"/>
              <a:gd name="connsiteX58" fmla="*/ 1019659 w 1660735"/>
              <a:gd name="connsiteY58" fmla="*/ 966267 h 1607157"/>
              <a:gd name="connsiteX59" fmla="*/ 1019659 w 1660735"/>
              <a:gd name="connsiteY59" fmla="*/ 1230995 h 1607157"/>
              <a:gd name="connsiteX60" fmla="*/ 1284387 w 1660735"/>
              <a:gd name="connsiteY60" fmla="*/ 1495723 h 1607157"/>
              <a:gd name="connsiteX61" fmla="*/ 1549115 w 1660735"/>
              <a:gd name="connsiteY61" fmla="*/ 1230995 h 1607157"/>
              <a:gd name="connsiteX62" fmla="*/ 1284387 w 1660735"/>
              <a:gd name="connsiteY62" fmla="*/ 966267 h 1607157"/>
              <a:gd name="connsiteX63" fmla="*/ 1019659 w 1660735"/>
              <a:gd name="connsiteY63" fmla="*/ 966267 h 1607157"/>
            </a:gdLst>
            <a:ahLst/>
            <a:cxnLst/>
            <a:rect l="l" t="t" r="r" b="b"/>
            <a:pathLst>
              <a:path w="1660735" h="1607157">
                <a:moveTo>
                  <a:pt x="695958" y="752512"/>
                </a:moveTo>
                <a:lnTo>
                  <a:pt x="376349" y="752512"/>
                </a:lnTo>
                <a:cubicBezTo>
                  <a:pt x="276262" y="752512"/>
                  <a:pt x="181756" y="713259"/>
                  <a:pt x="110505" y="642007"/>
                </a:cubicBezTo>
                <a:cubicBezTo>
                  <a:pt x="39253" y="570756"/>
                  <a:pt x="0" y="476436"/>
                  <a:pt x="0" y="376349"/>
                </a:cubicBezTo>
                <a:cubicBezTo>
                  <a:pt x="0" y="276262"/>
                  <a:pt x="39253" y="181756"/>
                  <a:pt x="110505" y="110505"/>
                </a:cubicBezTo>
                <a:cubicBezTo>
                  <a:pt x="181756" y="39253"/>
                  <a:pt x="276076" y="0"/>
                  <a:pt x="376349" y="0"/>
                </a:cubicBezTo>
                <a:cubicBezTo>
                  <a:pt x="476436" y="0"/>
                  <a:pt x="570942" y="39253"/>
                  <a:pt x="642193" y="110505"/>
                </a:cubicBezTo>
                <a:cubicBezTo>
                  <a:pt x="713445" y="181756"/>
                  <a:pt x="752698" y="276076"/>
                  <a:pt x="752698" y="376349"/>
                </a:cubicBezTo>
                <a:lnTo>
                  <a:pt x="752698" y="695958"/>
                </a:lnTo>
                <a:cubicBezTo>
                  <a:pt x="752512" y="727211"/>
                  <a:pt x="727211" y="752512"/>
                  <a:pt x="695958" y="752512"/>
                </a:cubicBezTo>
                <a:close/>
                <a:moveTo>
                  <a:pt x="376349" y="111621"/>
                </a:moveTo>
                <a:cubicBezTo>
                  <a:pt x="230498" y="111621"/>
                  <a:pt x="111621" y="230312"/>
                  <a:pt x="111621" y="376349"/>
                </a:cubicBezTo>
                <a:cubicBezTo>
                  <a:pt x="111621" y="522201"/>
                  <a:pt x="230312" y="641077"/>
                  <a:pt x="376349" y="641077"/>
                </a:cubicBezTo>
                <a:lnTo>
                  <a:pt x="641077" y="641077"/>
                </a:lnTo>
                <a:lnTo>
                  <a:pt x="641077" y="376349"/>
                </a:lnTo>
                <a:cubicBezTo>
                  <a:pt x="640891" y="230312"/>
                  <a:pt x="522201" y="111621"/>
                  <a:pt x="376349" y="111621"/>
                </a:cubicBezTo>
                <a:close/>
                <a:moveTo>
                  <a:pt x="1284201" y="752512"/>
                </a:moveTo>
                <a:lnTo>
                  <a:pt x="964592" y="752512"/>
                </a:lnTo>
                <a:cubicBezTo>
                  <a:pt x="933338" y="752512"/>
                  <a:pt x="908038" y="727025"/>
                  <a:pt x="908038" y="695958"/>
                </a:cubicBezTo>
                <a:lnTo>
                  <a:pt x="908038" y="376349"/>
                </a:lnTo>
                <a:cubicBezTo>
                  <a:pt x="908038" y="276262"/>
                  <a:pt x="947291" y="181756"/>
                  <a:pt x="1018543" y="110505"/>
                </a:cubicBezTo>
                <a:cubicBezTo>
                  <a:pt x="1089794" y="39253"/>
                  <a:pt x="1184114" y="0"/>
                  <a:pt x="1284387" y="0"/>
                </a:cubicBezTo>
                <a:cubicBezTo>
                  <a:pt x="1384660" y="0"/>
                  <a:pt x="1478980" y="39253"/>
                  <a:pt x="1550231" y="110505"/>
                </a:cubicBezTo>
                <a:cubicBezTo>
                  <a:pt x="1621482" y="181756"/>
                  <a:pt x="1660736" y="276076"/>
                  <a:pt x="1660736" y="376349"/>
                </a:cubicBezTo>
                <a:cubicBezTo>
                  <a:pt x="1660736" y="476622"/>
                  <a:pt x="1621482" y="570942"/>
                  <a:pt x="1550231" y="642193"/>
                </a:cubicBezTo>
                <a:cubicBezTo>
                  <a:pt x="1478794" y="713259"/>
                  <a:pt x="1384288" y="752512"/>
                  <a:pt x="1284201" y="752512"/>
                </a:cubicBezTo>
                <a:close/>
                <a:moveTo>
                  <a:pt x="1019659" y="640891"/>
                </a:moveTo>
                <a:lnTo>
                  <a:pt x="1284387" y="640891"/>
                </a:lnTo>
                <a:cubicBezTo>
                  <a:pt x="1430238" y="640891"/>
                  <a:pt x="1549115" y="522201"/>
                  <a:pt x="1549115" y="376163"/>
                </a:cubicBezTo>
                <a:cubicBezTo>
                  <a:pt x="1549115" y="230312"/>
                  <a:pt x="1430424" y="111435"/>
                  <a:pt x="1284387" y="111435"/>
                </a:cubicBezTo>
                <a:cubicBezTo>
                  <a:pt x="1138349" y="111435"/>
                  <a:pt x="1019659" y="230125"/>
                  <a:pt x="1019659" y="376163"/>
                </a:cubicBezTo>
                <a:lnTo>
                  <a:pt x="1019659" y="640891"/>
                </a:lnTo>
                <a:close/>
                <a:moveTo>
                  <a:pt x="376349" y="1607158"/>
                </a:moveTo>
                <a:cubicBezTo>
                  <a:pt x="276262" y="1607158"/>
                  <a:pt x="181756" y="1567904"/>
                  <a:pt x="110505" y="1496653"/>
                </a:cubicBezTo>
                <a:cubicBezTo>
                  <a:pt x="39253" y="1425401"/>
                  <a:pt x="0" y="1330896"/>
                  <a:pt x="0" y="1230809"/>
                </a:cubicBezTo>
                <a:cubicBezTo>
                  <a:pt x="0" y="1130722"/>
                  <a:pt x="39253" y="1036216"/>
                  <a:pt x="110505" y="964964"/>
                </a:cubicBezTo>
                <a:cubicBezTo>
                  <a:pt x="181756" y="893713"/>
                  <a:pt x="276076" y="854459"/>
                  <a:pt x="376349" y="854459"/>
                </a:cubicBezTo>
                <a:lnTo>
                  <a:pt x="695958" y="854459"/>
                </a:lnTo>
                <a:cubicBezTo>
                  <a:pt x="727211" y="854459"/>
                  <a:pt x="752512" y="879760"/>
                  <a:pt x="752512" y="911014"/>
                </a:cubicBezTo>
                <a:lnTo>
                  <a:pt x="752512" y="1230623"/>
                </a:lnTo>
                <a:cubicBezTo>
                  <a:pt x="752512" y="1330709"/>
                  <a:pt x="713259" y="1425215"/>
                  <a:pt x="642007" y="1496467"/>
                </a:cubicBezTo>
                <a:cubicBezTo>
                  <a:pt x="570756" y="1567718"/>
                  <a:pt x="476436" y="1607158"/>
                  <a:pt x="376349" y="1607158"/>
                </a:cubicBezTo>
                <a:close/>
                <a:moveTo>
                  <a:pt x="376349" y="966267"/>
                </a:moveTo>
                <a:cubicBezTo>
                  <a:pt x="230312" y="966267"/>
                  <a:pt x="111621" y="1084957"/>
                  <a:pt x="111621" y="1230809"/>
                </a:cubicBezTo>
                <a:cubicBezTo>
                  <a:pt x="111621" y="1376660"/>
                  <a:pt x="230312" y="1495537"/>
                  <a:pt x="376349" y="1495537"/>
                </a:cubicBezTo>
                <a:cubicBezTo>
                  <a:pt x="522201" y="1495537"/>
                  <a:pt x="641077" y="1376846"/>
                  <a:pt x="641077" y="1230809"/>
                </a:cubicBezTo>
                <a:lnTo>
                  <a:pt x="641077" y="966267"/>
                </a:lnTo>
                <a:lnTo>
                  <a:pt x="376349" y="966267"/>
                </a:lnTo>
                <a:close/>
                <a:moveTo>
                  <a:pt x="1284201" y="1607158"/>
                </a:moveTo>
                <a:cubicBezTo>
                  <a:pt x="1184114" y="1607158"/>
                  <a:pt x="1089608" y="1567904"/>
                  <a:pt x="1018357" y="1496653"/>
                </a:cubicBezTo>
                <a:cubicBezTo>
                  <a:pt x="947105" y="1425401"/>
                  <a:pt x="907852" y="1331082"/>
                  <a:pt x="907852" y="1230809"/>
                </a:cubicBezTo>
                <a:lnTo>
                  <a:pt x="907852" y="911200"/>
                </a:lnTo>
                <a:cubicBezTo>
                  <a:pt x="907852" y="879946"/>
                  <a:pt x="933152" y="854646"/>
                  <a:pt x="964406" y="854646"/>
                </a:cubicBezTo>
                <a:lnTo>
                  <a:pt x="1284015" y="854646"/>
                </a:lnTo>
                <a:cubicBezTo>
                  <a:pt x="1384102" y="854646"/>
                  <a:pt x="1478607" y="893899"/>
                  <a:pt x="1549859" y="965150"/>
                </a:cubicBezTo>
                <a:cubicBezTo>
                  <a:pt x="1621110" y="1036402"/>
                  <a:pt x="1660364" y="1130722"/>
                  <a:pt x="1660364" y="1230995"/>
                </a:cubicBezTo>
                <a:cubicBezTo>
                  <a:pt x="1660364" y="1331268"/>
                  <a:pt x="1621296" y="1425401"/>
                  <a:pt x="1550045" y="1496653"/>
                </a:cubicBezTo>
                <a:cubicBezTo>
                  <a:pt x="1478794" y="1567904"/>
                  <a:pt x="1384288" y="1607158"/>
                  <a:pt x="1284201" y="1607158"/>
                </a:cubicBezTo>
                <a:close/>
                <a:moveTo>
                  <a:pt x="1019659" y="966267"/>
                </a:moveTo>
                <a:lnTo>
                  <a:pt x="1019659" y="1230995"/>
                </a:lnTo>
                <a:cubicBezTo>
                  <a:pt x="1019659" y="1376846"/>
                  <a:pt x="1138349" y="1495723"/>
                  <a:pt x="1284387" y="1495723"/>
                </a:cubicBezTo>
                <a:cubicBezTo>
                  <a:pt x="1430424" y="1495723"/>
                  <a:pt x="1549115" y="1377032"/>
                  <a:pt x="1549115" y="1230995"/>
                </a:cubicBezTo>
                <a:cubicBezTo>
                  <a:pt x="1549115" y="1084957"/>
                  <a:pt x="1430424" y="966267"/>
                  <a:pt x="1284387" y="966267"/>
                </a:cubicBezTo>
                <a:lnTo>
                  <a:pt x="1019659" y="966267"/>
                </a:lnTo>
                <a:close/>
              </a:path>
            </a:pathLst>
          </a:custGeom>
          <a:solidFill>
            <a:schemeClr val="accent1"/>
          </a:solidFill>
          <a:ln w="1860" cap="flat">
            <a:noFill/>
            <a:miter/>
          </a:ln>
        </p:spPr>
        <p:txBody>
          <a:bodyPr vert="horz" wrap="square" lIns="91440" tIns="45720" rIns="91440" bIns="45720" rtlCol="0" anchor="ctr"/>
          <a:lstStyle/>
          <a:p>
            <a:pPr algn="l">
              <a:lnSpc>
                <a:spcPct val="110000"/>
              </a:lnSpc>
            </a:pPr>
            <a:endParaRPr kumimoji="1" lang="zh-CN" altLang="en-US"/>
          </a:p>
        </p:txBody>
      </p:sp>
      <p:sp>
        <p:nvSpPr>
          <p:cNvPr id="6" name="标题 1"/>
          <p:cNvSpPr txBox="1"/>
          <p:nvPr/>
        </p:nvSpPr>
        <p:spPr>
          <a:xfrm>
            <a:off x="2465579" y="3345688"/>
            <a:ext cx="1597150" cy="1597150"/>
          </a:xfrm>
          <a:prstGeom prst="ellipse">
            <a:avLst/>
          </a:prstGeom>
          <a:noFill/>
          <a:ln w="12700" cap="sq">
            <a:solidFill>
              <a:schemeClr val="accent1">
                <a:lumMod val="60000"/>
                <a:lumOff val="40000"/>
              </a:schemeClr>
            </a:solidFill>
            <a:miter/>
          </a:ln>
          <a:effectLst/>
        </p:spPr>
        <p:txBody>
          <a:bodyPr vert="horz" wrap="square" lIns="91440" tIns="45720" rIns="91440" bIns="45720" rtlCol="0" anchor="ctr"/>
          <a:lstStyle/>
          <a:p>
            <a:pPr algn="ctr">
              <a:lnSpc>
                <a:spcPct val="110000"/>
              </a:lnSpc>
            </a:pPr>
            <a:endParaRPr kumimoji="1" lang="zh-CN" altLang="en-US"/>
          </a:p>
        </p:txBody>
      </p:sp>
      <p:sp>
        <p:nvSpPr>
          <p:cNvPr id="7" name="标题 1"/>
          <p:cNvSpPr txBox="1"/>
          <p:nvPr/>
        </p:nvSpPr>
        <p:spPr>
          <a:xfrm rot="5400000">
            <a:off x="1810258" y="2690368"/>
            <a:ext cx="2907792" cy="2907792"/>
          </a:xfrm>
          <a:prstGeom prst="blockArc">
            <a:avLst>
              <a:gd name="adj1" fmla="val 10781059"/>
              <a:gd name="adj2" fmla="val 0"/>
              <a:gd name="adj3" fmla="val 13124"/>
            </a:avLst>
          </a:prstGeom>
          <a:noFill/>
          <a:ln w="6350" cap="sq">
            <a:solidFill>
              <a:schemeClr val="bg1">
                <a:lumMod val="85000"/>
              </a:schemeClr>
            </a:solidFill>
            <a:miter/>
          </a:ln>
        </p:spPr>
        <p:txBody>
          <a:bodyPr vert="horz" wrap="square" lIns="91440" tIns="45720" rIns="91440" bIns="45720" rtlCol="0" anchor="ctr"/>
          <a:lstStyle/>
          <a:p>
            <a:pPr algn="ctr">
              <a:lnSpc>
                <a:spcPct val="110000"/>
              </a:lnSpc>
            </a:pPr>
            <a:endParaRPr kumimoji="1" lang="zh-CN" altLang="en-US"/>
          </a:p>
        </p:txBody>
      </p:sp>
      <p:sp>
        <p:nvSpPr>
          <p:cNvPr id="8" name="标题 1"/>
          <p:cNvSpPr txBox="1"/>
          <p:nvPr/>
        </p:nvSpPr>
        <p:spPr>
          <a:xfrm flipV="1">
            <a:off x="3472107" y="2719578"/>
            <a:ext cx="608076" cy="608076"/>
          </a:xfrm>
          <a:prstGeom prst="ellipse">
            <a:avLst/>
          </a:prstGeom>
          <a:gradFill>
            <a:gsLst>
              <a:gs pos="0">
                <a:schemeClr val="accent1">
                  <a:lumMod val="60000"/>
                  <a:lumOff val="40000"/>
                </a:schemeClr>
              </a:gs>
              <a:gs pos="100000">
                <a:schemeClr val="accent1"/>
              </a:gs>
            </a:gsLst>
            <a:lin ang="2700000" scaled="0"/>
          </a:gradFill>
          <a:ln w="12700" cap="sq">
            <a:noFill/>
            <a:miter/>
          </a:ln>
          <a:effectLst>
            <a:outerShdw blurRad="50800" dist="38100" dir="5400000" algn="t" rotWithShape="0">
              <a:schemeClr val="accent1">
                <a:lumMod val="50000"/>
                <a:alpha val="25000"/>
              </a:schemeClr>
            </a:outerShdw>
          </a:effectLst>
        </p:spPr>
        <p:txBody>
          <a:bodyPr vert="horz" wrap="square" lIns="91440" tIns="45720" rIns="91440" bIns="45720" rtlCol="0" anchor="ctr"/>
          <a:lstStyle/>
          <a:p>
            <a:pPr algn="ctr">
              <a:lnSpc>
                <a:spcPct val="110000"/>
              </a:lnSpc>
            </a:pPr>
            <a:endParaRPr kumimoji="1" lang="zh-CN" altLang="en-US"/>
          </a:p>
        </p:txBody>
      </p:sp>
      <p:sp>
        <p:nvSpPr>
          <p:cNvPr id="9" name="标题 1"/>
          <p:cNvSpPr txBox="1"/>
          <p:nvPr/>
        </p:nvSpPr>
        <p:spPr>
          <a:xfrm flipV="1">
            <a:off x="4246299" y="3856419"/>
            <a:ext cx="608076" cy="608076"/>
          </a:xfrm>
          <a:prstGeom prst="ellipse">
            <a:avLst/>
          </a:prstGeom>
          <a:gradFill>
            <a:gsLst>
              <a:gs pos="0">
                <a:schemeClr val="accent1">
                  <a:lumMod val="60000"/>
                  <a:lumOff val="40000"/>
                </a:schemeClr>
              </a:gs>
              <a:gs pos="100000">
                <a:schemeClr val="accent1"/>
              </a:gs>
            </a:gsLst>
            <a:lin ang="2700000" scaled="0"/>
          </a:gradFill>
          <a:ln w="12700" cap="sq">
            <a:noFill/>
            <a:miter/>
          </a:ln>
          <a:effectLst>
            <a:outerShdw blurRad="50800" dist="38100" dir="5400000" algn="t" rotWithShape="0">
              <a:schemeClr val="accent1">
                <a:lumMod val="50000"/>
                <a:alpha val="25000"/>
              </a:schemeClr>
            </a:outerShdw>
          </a:effectLst>
        </p:spPr>
        <p:txBody>
          <a:bodyPr vert="horz" wrap="square" lIns="91440" tIns="45720" rIns="91440" bIns="45720" rtlCol="0" anchor="ctr"/>
          <a:lstStyle/>
          <a:p>
            <a:pPr algn="ctr">
              <a:lnSpc>
                <a:spcPct val="110000"/>
              </a:lnSpc>
            </a:pPr>
            <a:endParaRPr kumimoji="1" lang="zh-CN" altLang="en-US"/>
          </a:p>
        </p:txBody>
      </p:sp>
      <p:sp>
        <p:nvSpPr>
          <p:cNvPr id="10" name="标题 1"/>
          <p:cNvSpPr txBox="1"/>
          <p:nvPr/>
        </p:nvSpPr>
        <p:spPr>
          <a:xfrm flipV="1">
            <a:off x="3484299" y="4993259"/>
            <a:ext cx="608076" cy="608076"/>
          </a:xfrm>
          <a:prstGeom prst="ellipse">
            <a:avLst/>
          </a:prstGeom>
          <a:gradFill>
            <a:gsLst>
              <a:gs pos="0">
                <a:schemeClr val="accent1">
                  <a:lumMod val="60000"/>
                  <a:lumOff val="40000"/>
                </a:schemeClr>
              </a:gs>
              <a:gs pos="100000">
                <a:schemeClr val="accent1"/>
              </a:gs>
            </a:gsLst>
            <a:lin ang="2700000" scaled="0"/>
          </a:gradFill>
          <a:ln w="12700" cap="sq">
            <a:noFill/>
            <a:miter/>
          </a:ln>
          <a:effectLst>
            <a:outerShdw blurRad="50800" dist="38100" dir="5400000" algn="t" rotWithShape="0">
              <a:schemeClr val="accent1">
                <a:lumMod val="50000"/>
                <a:alpha val="25000"/>
              </a:schemeClr>
            </a:outerShdw>
          </a:effectLst>
        </p:spPr>
        <p:txBody>
          <a:bodyPr vert="horz" wrap="square" lIns="91440" tIns="45720" rIns="91440" bIns="45720" rtlCol="0" anchor="ctr"/>
          <a:lstStyle/>
          <a:p>
            <a:pPr algn="ctr">
              <a:lnSpc>
                <a:spcPct val="110000"/>
              </a:lnSpc>
            </a:pPr>
            <a:endParaRPr kumimoji="1" lang="zh-CN" altLang="en-US"/>
          </a:p>
        </p:txBody>
      </p:sp>
      <p:sp>
        <p:nvSpPr>
          <p:cNvPr id="11" name="标题 1"/>
          <p:cNvSpPr txBox="1"/>
          <p:nvPr/>
        </p:nvSpPr>
        <p:spPr>
          <a:xfrm>
            <a:off x="3389928" y="2773680"/>
            <a:ext cx="772434" cy="499872"/>
          </a:xfrm>
          <a:prstGeom prst="rect">
            <a:avLst/>
          </a:prstGeom>
          <a:noFill/>
          <a:ln>
            <a:noFill/>
          </a:ln>
        </p:spPr>
        <p:txBody>
          <a:bodyPr vert="horz" wrap="square" lIns="0" tIns="0" rIns="0" bIns="0" rtlCol="0" anchor="ctr"/>
          <a:lstStyle/>
          <a:p>
            <a:pPr algn="ctr">
              <a:lnSpc>
                <a:spcPct val="110000"/>
              </a:lnSpc>
            </a:pPr>
            <a:r>
              <a:rPr kumimoji="1" lang="en-US" altLang="zh-CN" sz="2000">
                <a:ln w="12700">
                  <a:noFill/>
                </a:ln>
                <a:solidFill>
                  <a:srgbClr val="FFFFFF">
                    <a:alpha val="100000"/>
                  </a:srgbClr>
                </a:solidFill>
                <a:latin typeface="OPPOSans H"/>
                <a:ea typeface="OPPOSans H"/>
                <a:cs typeface="OPPOSans H"/>
              </a:rPr>
              <a:t>01</a:t>
            </a:r>
            <a:endParaRPr kumimoji="1" lang="zh-CN" altLang="en-US"/>
          </a:p>
        </p:txBody>
      </p:sp>
      <p:sp>
        <p:nvSpPr>
          <p:cNvPr id="12" name="标题 1"/>
          <p:cNvSpPr txBox="1"/>
          <p:nvPr/>
        </p:nvSpPr>
        <p:spPr>
          <a:xfrm>
            <a:off x="4164120" y="3910521"/>
            <a:ext cx="772434" cy="499872"/>
          </a:xfrm>
          <a:prstGeom prst="rect">
            <a:avLst/>
          </a:prstGeom>
          <a:noFill/>
          <a:ln>
            <a:noFill/>
          </a:ln>
        </p:spPr>
        <p:txBody>
          <a:bodyPr vert="horz" wrap="square" lIns="0" tIns="0" rIns="0" bIns="0" rtlCol="0" anchor="ctr"/>
          <a:lstStyle/>
          <a:p>
            <a:pPr algn="ctr">
              <a:lnSpc>
                <a:spcPct val="110000"/>
              </a:lnSpc>
            </a:pPr>
            <a:r>
              <a:rPr kumimoji="1" lang="en-US" altLang="zh-CN" sz="2000">
                <a:ln w="12700">
                  <a:noFill/>
                </a:ln>
                <a:solidFill>
                  <a:srgbClr val="FFFFFF">
                    <a:alpha val="100000"/>
                  </a:srgbClr>
                </a:solidFill>
                <a:latin typeface="OPPOSans H"/>
                <a:ea typeface="OPPOSans H"/>
                <a:cs typeface="OPPOSans H"/>
              </a:rPr>
              <a:t>02</a:t>
            </a:r>
            <a:endParaRPr kumimoji="1" lang="zh-CN" altLang="en-US"/>
          </a:p>
        </p:txBody>
      </p:sp>
      <p:sp>
        <p:nvSpPr>
          <p:cNvPr id="13" name="标题 1"/>
          <p:cNvSpPr txBox="1"/>
          <p:nvPr/>
        </p:nvSpPr>
        <p:spPr>
          <a:xfrm>
            <a:off x="3402120" y="5047361"/>
            <a:ext cx="772434" cy="499872"/>
          </a:xfrm>
          <a:prstGeom prst="rect">
            <a:avLst/>
          </a:prstGeom>
          <a:noFill/>
          <a:ln>
            <a:noFill/>
          </a:ln>
        </p:spPr>
        <p:txBody>
          <a:bodyPr vert="horz" wrap="square" lIns="0" tIns="0" rIns="0" bIns="0" rtlCol="0" anchor="ctr"/>
          <a:lstStyle/>
          <a:p>
            <a:pPr algn="ctr">
              <a:lnSpc>
                <a:spcPct val="110000"/>
              </a:lnSpc>
            </a:pPr>
            <a:r>
              <a:rPr kumimoji="1" lang="en-US" altLang="zh-CN" sz="2000">
                <a:ln w="12700">
                  <a:noFill/>
                </a:ln>
                <a:solidFill>
                  <a:srgbClr val="FFFFFF">
                    <a:alpha val="100000"/>
                  </a:srgbClr>
                </a:solidFill>
                <a:latin typeface="OPPOSans H"/>
                <a:ea typeface="OPPOSans H"/>
                <a:cs typeface="OPPOSans H"/>
              </a:rPr>
              <a:t>03</a:t>
            </a:r>
            <a:endParaRPr kumimoji="1" lang="zh-CN" altLang="en-US"/>
          </a:p>
        </p:txBody>
      </p:sp>
      <p:sp>
        <p:nvSpPr>
          <p:cNvPr id="14" name="标题 1"/>
          <p:cNvSpPr txBox="1"/>
          <p:nvPr/>
        </p:nvSpPr>
        <p:spPr>
          <a:xfrm>
            <a:off x="4428542" y="2306319"/>
            <a:ext cx="5178500" cy="359709"/>
          </a:xfrm>
          <a:prstGeom prst="rect">
            <a:avLst/>
          </a:prstGeom>
          <a:noFill/>
          <a:ln>
            <a:noFill/>
          </a:ln>
        </p:spPr>
        <p:txBody>
          <a:bodyPr vert="horz" wrap="square" lIns="0" tIns="0" rIns="0" bIns="0" rtlCol="0" anchor="b"/>
          <a:lstStyle/>
          <a:p>
            <a:pPr algn="l">
              <a:lnSpc>
                <a:spcPct val="110000"/>
              </a:lnSpc>
            </a:pPr>
            <a:r>
              <a:rPr kumimoji="1" lang="en-US" altLang="zh-CN" sz="1600">
                <a:ln w="12700">
                  <a:noFill/>
                </a:ln>
                <a:solidFill>
                  <a:srgbClr val="3949EE">
                    <a:alpha val="100000"/>
                  </a:srgbClr>
                </a:solidFill>
                <a:latin typeface="Source Han Sans CN Bold"/>
                <a:ea typeface="Source Han Sans CN Bold"/>
                <a:cs typeface="Source Han Sans CN Bold"/>
              </a:rPr>
              <a:t>欧洲光伏玻璃双反税规避路径</a:t>
            </a:r>
            <a:endParaRPr kumimoji="1" lang="zh-CN" altLang="en-US"/>
          </a:p>
        </p:txBody>
      </p:sp>
      <p:sp>
        <p:nvSpPr>
          <p:cNvPr id="15" name="标题 1"/>
          <p:cNvSpPr txBox="1"/>
          <p:nvPr/>
        </p:nvSpPr>
        <p:spPr>
          <a:xfrm>
            <a:off x="4428542" y="2715895"/>
            <a:ext cx="5178500" cy="667385"/>
          </a:xfrm>
          <a:prstGeom prst="rect">
            <a:avLst/>
          </a:prstGeom>
          <a:noFill/>
          <a:ln>
            <a:noFill/>
          </a:ln>
        </p:spPr>
        <p:txBody>
          <a:bodyPr vert="horz" wrap="square" lIns="0" tIns="0" rIns="0" bIns="0" rtlCol="0" anchor="t"/>
          <a:lstStyle/>
          <a:p>
            <a:pPr algn="l">
              <a:lnSpc>
                <a:spcPct val="130000"/>
              </a:lnSpc>
            </a:pPr>
            <a:r>
              <a:rPr kumimoji="1" lang="en-US" altLang="zh-CN" sz="1400">
                <a:ln w="12700">
                  <a:noFill/>
                </a:ln>
                <a:solidFill>
                  <a:srgbClr val="262626">
                    <a:alpha val="100000"/>
                  </a:srgbClr>
                </a:solidFill>
                <a:latin typeface="Source Han Sans"/>
                <a:ea typeface="Source Han Sans"/>
                <a:cs typeface="Source Han Sans"/>
              </a:rPr>
              <a:t>土耳其转口贸易单据核查，发现双反税规避路径。
规避路径影响光伏玻璃市场供应和价格，进而影响相关产业。</a:t>
            </a:r>
            <a:endParaRPr kumimoji="1" lang="zh-CN" altLang="en-US"/>
          </a:p>
        </p:txBody>
      </p:sp>
      <p:sp>
        <p:nvSpPr>
          <p:cNvPr id="16" name="标题 1"/>
          <p:cNvSpPr txBox="1"/>
          <p:nvPr/>
        </p:nvSpPr>
        <p:spPr>
          <a:xfrm>
            <a:off x="5190542" y="3616959"/>
            <a:ext cx="5191200" cy="359709"/>
          </a:xfrm>
          <a:prstGeom prst="rect">
            <a:avLst/>
          </a:prstGeom>
          <a:noFill/>
          <a:ln>
            <a:noFill/>
          </a:ln>
        </p:spPr>
        <p:txBody>
          <a:bodyPr vert="horz" wrap="square" lIns="0" tIns="0" rIns="0" bIns="0" rtlCol="0" anchor="b"/>
          <a:lstStyle/>
          <a:p>
            <a:pPr algn="l">
              <a:lnSpc>
                <a:spcPct val="110000"/>
              </a:lnSpc>
            </a:pPr>
            <a:r>
              <a:rPr kumimoji="1" lang="en-US" altLang="zh-CN" sz="1600">
                <a:ln w="12700">
                  <a:noFill/>
                </a:ln>
                <a:solidFill>
                  <a:srgbClr val="3949EE">
                    <a:alpha val="100000"/>
                  </a:srgbClr>
                </a:solidFill>
                <a:latin typeface="Source Han Sans CN Bold"/>
                <a:ea typeface="Source Han Sans CN Bold"/>
                <a:cs typeface="Source Han Sans CN Bold"/>
              </a:rPr>
              <a:t>巴西生物柴油掺混补贴兑现率</a:t>
            </a:r>
            <a:endParaRPr kumimoji="1" lang="zh-CN" altLang="en-US"/>
          </a:p>
        </p:txBody>
      </p:sp>
      <p:sp>
        <p:nvSpPr>
          <p:cNvPr id="17" name="标题 1"/>
          <p:cNvSpPr txBox="1"/>
          <p:nvPr/>
        </p:nvSpPr>
        <p:spPr>
          <a:xfrm>
            <a:off x="5190542" y="4026535"/>
            <a:ext cx="5178500" cy="667385"/>
          </a:xfrm>
          <a:prstGeom prst="rect">
            <a:avLst/>
          </a:prstGeom>
          <a:noFill/>
          <a:ln>
            <a:noFill/>
          </a:ln>
        </p:spPr>
        <p:txBody>
          <a:bodyPr vert="horz" wrap="square" lIns="0" tIns="0" rIns="0" bIns="0" rtlCol="0" anchor="t"/>
          <a:lstStyle/>
          <a:p>
            <a:pPr algn="l">
              <a:lnSpc>
                <a:spcPct val="130000"/>
              </a:lnSpc>
            </a:pPr>
            <a:r>
              <a:rPr kumimoji="1" lang="en-US" altLang="zh-CN" sz="1400">
                <a:ln w="12700">
                  <a:noFill/>
                </a:ln>
                <a:solidFill>
                  <a:srgbClr val="262626">
                    <a:alpha val="100000"/>
                  </a:srgbClr>
                </a:solidFill>
                <a:latin typeface="Source Han Sans"/>
                <a:ea typeface="Source Han Sans"/>
                <a:cs typeface="Source Han Sans"/>
              </a:rPr>
              <a:t>加油站油品快检技术，检测生物柴油掺混补贴兑现率。
兑现率影响生物柴油市场供应和价格，进而影响相关产业。</a:t>
            </a:r>
            <a:endParaRPr kumimoji="1" lang="zh-CN" altLang="en-US"/>
          </a:p>
        </p:txBody>
      </p:sp>
      <p:sp>
        <p:nvSpPr>
          <p:cNvPr id="18" name="标题 1"/>
          <p:cNvSpPr txBox="1"/>
          <p:nvPr/>
        </p:nvSpPr>
        <p:spPr>
          <a:xfrm>
            <a:off x="4428542" y="4927599"/>
            <a:ext cx="5178500" cy="359709"/>
          </a:xfrm>
          <a:prstGeom prst="rect">
            <a:avLst/>
          </a:prstGeom>
          <a:noFill/>
          <a:ln>
            <a:noFill/>
          </a:ln>
        </p:spPr>
        <p:txBody>
          <a:bodyPr vert="horz" wrap="square" lIns="0" tIns="0" rIns="0" bIns="0" rtlCol="0" anchor="b"/>
          <a:lstStyle/>
          <a:p>
            <a:pPr algn="l">
              <a:lnSpc>
                <a:spcPct val="110000"/>
              </a:lnSpc>
            </a:pPr>
            <a:r>
              <a:rPr kumimoji="1" lang="en-US" altLang="zh-CN" sz="1600">
                <a:ln w="12700">
                  <a:noFill/>
                </a:ln>
                <a:solidFill>
                  <a:srgbClr val="3949EE">
                    <a:alpha val="100000"/>
                  </a:srgbClr>
                </a:solidFill>
                <a:latin typeface="Source Han Sans CN Bold"/>
                <a:ea typeface="Source Han Sans CN Bold"/>
                <a:cs typeface="Source Han Sans CN Bold"/>
              </a:rPr>
              <a:t>稀土中国开采指标分割现状</a:t>
            </a:r>
            <a:endParaRPr kumimoji="1" lang="zh-CN" altLang="en-US"/>
          </a:p>
        </p:txBody>
      </p:sp>
      <p:sp>
        <p:nvSpPr>
          <p:cNvPr id="19" name="标题 1"/>
          <p:cNvSpPr txBox="1"/>
          <p:nvPr/>
        </p:nvSpPr>
        <p:spPr>
          <a:xfrm>
            <a:off x="4428542" y="5337175"/>
            <a:ext cx="5178500" cy="667385"/>
          </a:xfrm>
          <a:prstGeom prst="rect">
            <a:avLst/>
          </a:prstGeom>
          <a:noFill/>
          <a:ln>
            <a:noFill/>
          </a:ln>
        </p:spPr>
        <p:txBody>
          <a:bodyPr vert="horz" wrap="square" lIns="0" tIns="0" rIns="0" bIns="0" rtlCol="0" anchor="t"/>
          <a:lstStyle/>
          <a:p>
            <a:pPr algn="l">
              <a:lnSpc>
                <a:spcPct val="130000"/>
              </a:lnSpc>
            </a:pPr>
            <a:r>
              <a:rPr kumimoji="1" lang="en-US" altLang="zh-CN" sz="1400">
                <a:ln w="12700">
                  <a:noFill/>
                </a:ln>
                <a:solidFill>
                  <a:srgbClr val="262626">
                    <a:alpha val="100000"/>
                  </a:srgbClr>
                </a:solidFill>
                <a:latin typeface="Source Han Sans"/>
                <a:ea typeface="Source Han Sans"/>
                <a:cs typeface="Source Han Sans"/>
              </a:rPr>
              <a:t>矿区采矿权证交叉验证，评估稀土开采指标分割现状。
分割现状影响稀土市场供应和价格，进而影响相关产业。</a:t>
            </a:r>
            <a:endParaRPr kumimoji="1" lang="zh-CN" altLang="en-US"/>
          </a:p>
        </p:txBody>
      </p:sp>
      <p:sp>
        <p:nvSpPr>
          <p:cNvPr id="20" name="标题 1"/>
          <p:cNvSpPr txBox="1"/>
          <p:nvPr/>
        </p:nvSpPr>
        <p:spPr>
          <a:xfrm>
            <a:off x="1253712" y="470193"/>
            <a:ext cx="10858500" cy="468000"/>
          </a:xfrm>
          <a:prstGeom prst="rect">
            <a:avLst/>
          </a:prstGeom>
          <a:noFill/>
          <a:ln>
            <a:noFill/>
          </a:ln>
        </p:spPr>
        <p:txBody>
          <a:bodyPr vert="horz" wrap="square" lIns="0" tIns="0" rIns="0" bIns="0" rtlCol="0" anchor="ctr"/>
          <a:lstStyle/>
          <a:p>
            <a:pPr algn="l">
              <a:lnSpc>
                <a:spcPct val="110000"/>
              </a:lnSpc>
            </a:pPr>
            <a:r>
              <a:rPr kumimoji="1" lang="en-US" altLang="zh-CN" sz="2800">
                <a:ln w="12700">
                  <a:noFill/>
                </a:ln>
                <a:solidFill>
                  <a:srgbClr val="262626">
                    <a:alpha val="100000"/>
                  </a:srgbClr>
                </a:solidFill>
                <a:latin typeface="Source Han Sans CN Bold"/>
                <a:ea typeface="Source Han Sans CN Bold"/>
                <a:cs typeface="Source Han Sans CN Bold"/>
              </a:rPr>
              <a:t>补贴政策的二阶传导</a:t>
            </a:r>
            <a:endParaRPr kumimoji="1" lang="zh-CN" altLang="en-US"/>
          </a:p>
        </p:txBody>
      </p:sp>
      <p:sp>
        <p:nvSpPr>
          <p:cNvPr id="21" name="标题 1"/>
          <p:cNvSpPr txBox="1"/>
          <p:nvPr/>
        </p:nvSpPr>
        <p:spPr>
          <a:xfrm>
            <a:off x="562132" y="442211"/>
            <a:ext cx="509665" cy="509665"/>
          </a:xfrm>
          <a:prstGeom prst="ellipse">
            <a:avLst/>
          </a:prstGeom>
          <a:solidFill>
            <a:schemeClr val="accent1"/>
          </a:solidFill>
          <a:ln w="12700" cap="sq">
            <a:solidFill>
              <a:schemeClr val="bg1"/>
            </a:solidFill>
            <a:miter/>
          </a:ln>
        </p:spPr>
        <p:txBody>
          <a:bodyPr vert="horz" wrap="square" lIns="91440" tIns="45720" rIns="91440" bIns="45720" rtlCol="0" anchor="ctr"/>
          <a:lstStyle/>
          <a:p>
            <a:pPr algn="ctr">
              <a:lnSpc>
                <a:spcPct val="110000"/>
              </a:lnSpc>
            </a:pPr>
            <a:endParaRPr kumimoji="1" lang="zh-CN" altLang="en-US"/>
          </a:p>
        </p:txBody>
      </p:sp>
      <p:sp>
        <p:nvSpPr>
          <p:cNvPr id="22" name="标题 1"/>
          <p:cNvSpPr txBox="1"/>
          <p:nvPr/>
        </p:nvSpPr>
        <p:spPr>
          <a:xfrm>
            <a:off x="533651" y="434715"/>
            <a:ext cx="253498" cy="253498"/>
          </a:xfrm>
          <a:prstGeom prst="ellipse">
            <a:avLst/>
          </a:prstGeom>
          <a:solidFill>
            <a:schemeClr val="bg1"/>
          </a:solidFill>
          <a:ln w="1270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CDED19-7F89-B63A-50DA-4F90EAFF6325}"/>
              </a:ext>
            </a:extLst>
          </p:cNvPr>
          <p:cNvSpPr>
            <a:spLocks noGrp="1"/>
          </p:cNvSpPr>
          <p:nvPr>
            <p:ph type="title"/>
          </p:nvPr>
        </p:nvSpPr>
        <p:spPr/>
        <p:txBody>
          <a:bodyPr/>
          <a:lstStyle/>
          <a:p>
            <a:r>
              <a:rPr lang="zh-CN" altLang="en-US" dirty="0"/>
              <a:t>但就根本来说，研究的目的是：</a:t>
            </a:r>
            <a:endParaRPr lang="en-US" dirty="0"/>
          </a:p>
        </p:txBody>
      </p:sp>
      <p:sp>
        <p:nvSpPr>
          <p:cNvPr id="3" name="文本占位符 2">
            <a:extLst>
              <a:ext uri="{FF2B5EF4-FFF2-40B4-BE49-F238E27FC236}">
                <a16:creationId xmlns:a16="http://schemas.microsoft.com/office/drawing/2014/main" id="{FF9E9E82-75EC-35F6-074C-5046C755382F}"/>
              </a:ext>
            </a:extLst>
          </p:cNvPr>
          <p:cNvSpPr>
            <a:spLocks noGrp="1"/>
          </p:cNvSpPr>
          <p:nvPr>
            <p:ph type="body" idx="13"/>
          </p:nvPr>
        </p:nvSpPr>
        <p:spPr/>
        <p:txBody>
          <a:bodyPr/>
          <a:lstStyle/>
          <a:p>
            <a:endParaRPr lang="en-US" dirty="0"/>
          </a:p>
        </p:txBody>
      </p:sp>
      <p:sp>
        <p:nvSpPr>
          <p:cNvPr id="4" name="内容占位符 3">
            <a:extLst>
              <a:ext uri="{FF2B5EF4-FFF2-40B4-BE49-F238E27FC236}">
                <a16:creationId xmlns:a16="http://schemas.microsoft.com/office/drawing/2014/main" id="{C2AEFCF3-388E-2396-37D8-1F4490683EEE}"/>
              </a:ext>
            </a:extLst>
          </p:cNvPr>
          <p:cNvSpPr>
            <a:spLocks noGrp="1"/>
          </p:cNvSpPr>
          <p:nvPr>
            <p:ph idx="1"/>
          </p:nvPr>
        </p:nvSpPr>
        <p:spPr/>
        <p:txBody>
          <a:bodyPr/>
          <a:lstStyle/>
          <a:p>
            <a:r>
              <a:rPr lang="zh-CN" altLang="en-US" dirty="0"/>
              <a:t>目标一定是对价格和时间的判断：包括绝对价格和相对价格</a:t>
            </a:r>
            <a:endParaRPr lang="en-US" altLang="zh-CN" dirty="0"/>
          </a:p>
          <a:p>
            <a:r>
              <a:rPr lang="zh-CN" altLang="en-US" dirty="0"/>
              <a:t>策略是价格的后果</a:t>
            </a:r>
            <a:endParaRPr lang="en-US" altLang="zh-CN" dirty="0"/>
          </a:p>
          <a:p>
            <a:r>
              <a:rPr lang="zh-CN" altLang="en-US" dirty="0"/>
              <a:t>供求是价格的前因</a:t>
            </a:r>
            <a:endParaRPr lang="en-US" dirty="0"/>
          </a:p>
        </p:txBody>
      </p:sp>
      <p:sp>
        <p:nvSpPr>
          <p:cNvPr id="5" name="椭圆 4">
            <a:extLst>
              <a:ext uri="{FF2B5EF4-FFF2-40B4-BE49-F238E27FC236}">
                <a16:creationId xmlns:a16="http://schemas.microsoft.com/office/drawing/2014/main" id="{23686720-1E96-AAD1-7A8F-1FD5C489596E}"/>
              </a:ext>
            </a:extLst>
          </p:cNvPr>
          <p:cNvSpPr/>
          <p:nvPr/>
        </p:nvSpPr>
        <p:spPr>
          <a:xfrm>
            <a:off x="5031906" y="2132856"/>
            <a:ext cx="1800200" cy="18002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4000" dirty="0"/>
              <a:t>价格</a:t>
            </a:r>
            <a:endParaRPr lang="en-US" sz="4000" dirty="0"/>
          </a:p>
        </p:txBody>
      </p:sp>
      <p:sp>
        <p:nvSpPr>
          <p:cNvPr id="6" name="箭头: 右 5">
            <a:extLst>
              <a:ext uri="{FF2B5EF4-FFF2-40B4-BE49-F238E27FC236}">
                <a16:creationId xmlns:a16="http://schemas.microsoft.com/office/drawing/2014/main" id="{B9144837-2FEC-5A96-396F-CEC032951E1D}"/>
              </a:ext>
            </a:extLst>
          </p:cNvPr>
          <p:cNvSpPr/>
          <p:nvPr/>
        </p:nvSpPr>
        <p:spPr>
          <a:xfrm rot="900210">
            <a:off x="7674454" y="3116775"/>
            <a:ext cx="936104" cy="79208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等腰三角形 6">
            <a:extLst>
              <a:ext uri="{FF2B5EF4-FFF2-40B4-BE49-F238E27FC236}">
                <a16:creationId xmlns:a16="http://schemas.microsoft.com/office/drawing/2014/main" id="{1CDAABEE-83E9-7010-B041-D92C6E67743D}"/>
              </a:ext>
            </a:extLst>
          </p:cNvPr>
          <p:cNvSpPr/>
          <p:nvPr/>
        </p:nvSpPr>
        <p:spPr>
          <a:xfrm>
            <a:off x="9027830" y="2719458"/>
            <a:ext cx="2561663" cy="2302329"/>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4000" dirty="0"/>
              <a:t>策略</a:t>
            </a:r>
            <a:endParaRPr lang="en-US" sz="4000" dirty="0"/>
          </a:p>
        </p:txBody>
      </p:sp>
      <p:sp>
        <p:nvSpPr>
          <p:cNvPr id="8" name="箭头: 右 7">
            <a:extLst>
              <a:ext uri="{FF2B5EF4-FFF2-40B4-BE49-F238E27FC236}">
                <a16:creationId xmlns:a16="http://schemas.microsoft.com/office/drawing/2014/main" id="{979082DC-3965-AC22-D0E5-F33C51D2F045}"/>
              </a:ext>
            </a:extLst>
          </p:cNvPr>
          <p:cNvSpPr/>
          <p:nvPr/>
        </p:nvSpPr>
        <p:spPr>
          <a:xfrm rot="19892976">
            <a:off x="3276951" y="3457836"/>
            <a:ext cx="1273165" cy="82557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矩形 8">
            <a:extLst>
              <a:ext uri="{FF2B5EF4-FFF2-40B4-BE49-F238E27FC236}">
                <a16:creationId xmlns:a16="http://schemas.microsoft.com/office/drawing/2014/main" id="{218E8E59-8E85-1C38-06DE-3E5E8441DDD6}"/>
              </a:ext>
            </a:extLst>
          </p:cNvPr>
          <p:cNvSpPr/>
          <p:nvPr/>
        </p:nvSpPr>
        <p:spPr>
          <a:xfrm rot="656508">
            <a:off x="695400" y="4596337"/>
            <a:ext cx="2561663" cy="122413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4400" dirty="0"/>
              <a:t>供求</a:t>
            </a:r>
            <a:endParaRPr lang="en-US" sz="4400" dirty="0"/>
          </a:p>
        </p:txBody>
      </p:sp>
      <p:sp>
        <p:nvSpPr>
          <p:cNvPr id="10" name="椭圆 9">
            <a:extLst>
              <a:ext uri="{FF2B5EF4-FFF2-40B4-BE49-F238E27FC236}">
                <a16:creationId xmlns:a16="http://schemas.microsoft.com/office/drawing/2014/main" id="{BB5DA6F8-5D0D-643A-6E3B-4E4E51CB0D78}"/>
              </a:ext>
            </a:extLst>
          </p:cNvPr>
          <p:cNvSpPr/>
          <p:nvPr/>
        </p:nvSpPr>
        <p:spPr>
          <a:xfrm>
            <a:off x="1894699" y="3232128"/>
            <a:ext cx="799894" cy="66492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t>噪音</a:t>
            </a:r>
            <a:endParaRPr lang="en-US" dirty="0"/>
          </a:p>
        </p:txBody>
      </p:sp>
      <p:sp>
        <p:nvSpPr>
          <p:cNvPr id="11" name="文本框 10">
            <a:extLst>
              <a:ext uri="{FF2B5EF4-FFF2-40B4-BE49-F238E27FC236}">
                <a16:creationId xmlns:a16="http://schemas.microsoft.com/office/drawing/2014/main" id="{97BD6A15-B879-46BB-588D-30AB03CA2C04}"/>
              </a:ext>
            </a:extLst>
          </p:cNvPr>
          <p:cNvSpPr txBox="1"/>
          <p:nvPr/>
        </p:nvSpPr>
        <p:spPr>
          <a:xfrm>
            <a:off x="9565188" y="5299268"/>
            <a:ext cx="1800493" cy="369332"/>
          </a:xfrm>
          <a:prstGeom prst="rect">
            <a:avLst/>
          </a:prstGeom>
          <a:noFill/>
        </p:spPr>
        <p:txBody>
          <a:bodyPr wrap="none" rtlCol="0">
            <a:spAutoFit/>
          </a:bodyPr>
          <a:lstStyle/>
          <a:p>
            <a:r>
              <a:rPr lang="zh-CN" altLang="en-US" dirty="0"/>
              <a:t>持续稳定的盈利</a:t>
            </a:r>
            <a:endParaRPr lang="en-US" dirty="0"/>
          </a:p>
        </p:txBody>
      </p:sp>
    </p:spTree>
    <p:extLst>
      <p:ext uri="{BB962C8B-B14F-4D97-AF65-F5344CB8AC3E}">
        <p14:creationId xmlns:p14="http://schemas.microsoft.com/office/powerpoint/2010/main" val="196516936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a:xfrm>
            <a:off x="1" y="6116110"/>
            <a:ext cx="8289725" cy="741891"/>
          </a:xfrm>
          <a:custGeom>
            <a:avLst/>
            <a:gdLst>
              <a:gd name="connsiteX0" fmla="*/ 0 w 8289725"/>
              <a:gd name="connsiteY0" fmla="*/ 0 h 741891"/>
              <a:gd name="connsiteX1" fmla="*/ 7504753 w 8289725"/>
              <a:gd name="connsiteY1" fmla="*/ 0 h 741891"/>
              <a:gd name="connsiteX2" fmla="*/ 8278509 w 8289725"/>
              <a:gd name="connsiteY2" fmla="*/ 630629 h 741891"/>
              <a:gd name="connsiteX3" fmla="*/ 8289725 w 8289725"/>
              <a:gd name="connsiteY3" fmla="*/ 741891 h 741891"/>
              <a:gd name="connsiteX4" fmla="*/ 0 w 8289725"/>
              <a:gd name="connsiteY4" fmla="*/ 741891 h 741891"/>
            </a:gdLst>
            <a:ahLst/>
            <a:cxnLst/>
            <a:rect l="l" t="t" r="r" b="b"/>
            <a:pathLst>
              <a:path w="8289725" h="741891">
                <a:moveTo>
                  <a:pt x="0" y="0"/>
                </a:moveTo>
                <a:lnTo>
                  <a:pt x="7504753" y="0"/>
                </a:lnTo>
                <a:cubicBezTo>
                  <a:pt x="7886425" y="0"/>
                  <a:pt x="8204863" y="270730"/>
                  <a:pt x="8278509" y="630629"/>
                </a:cubicBezTo>
                <a:lnTo>
                  <a:pt x="8289725" y="741891"/>
                </a:lnTo>
                <a:lnTo>
                  <a:pt x="0" y="741891"/>
                </a:lnTo>
                <a:close/>
              </a:path>
            </a:pathLst>
          </a:cu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a:off x="8789628" y="700"/>
            <a:ext cx="3402372" cy="6857300"/>
          </a:xfrm>
          <a:custGeom>
            <a:avLst/>
            <a:gdLst>
              <a:gd name="connsiteX0" fmla="*/ 3402372 w 3402372"/>
              <a:gd name="connsiteY0" fmla="*/ 0 h 6857300"/>
              <a:gd name="connsiteX1" fmla="*/ 3402372 w 3402372"/>
              <a:gd name="connsiteY1" fmla="*/ 6857300 h 6857300"/>
              <a:gd name="connsiteX2" fmla="*/ 3343371 w 3402372"/>
              <a:gd name="connsiteY2" fmla="*/ 6857300 h 6857300"/>
              <a:gd name="connsiteX3" fmla="*/ 3253585 w 3402372"/>
              <a:gd name="connsiteY3" fmla="*/ 6855030 h 6857300"/>
              <a:gd name="connsiteX4" fmla="*/ 0 w 3402372"/>
              <a:gd name="connsiteY4" fmla="*/ 3429396 h 6857300"/>
              <a:gd name="connsiteX5" fmla="*/ 3253585 w 3402372"/>
              <a:gd name="connsiteY5" fmla="*/ 3762 h 6857300"/>
            </a:gdLst>
            <a:ahLst/>
            <a:cxnLst/>
            <a:rect l="l" t="t" r="r" b="b"/>
            <a:pathLst>
              <a:path w="3402372" h="6857300">
                <a:moveTo>
                  <a:pt x="3402372" y="0"/>
                </a:moveTo>
                <a:lnTo>
                  <a:pt x="3402372" y="6857300"/>
                </a:lnTo>
                <a:lnTo>
                  <a:pt x="3343371" y="6857300"/>
                </a:lnTo>
                <a:lnTo>
                  <a:pt x="3253585" y="6855030"/>
                </a:lnTo>
                <a:cubicBezTo>
                  <a:pt x="1441225" y="6763161"/>
                  <a:pt x="0" y="5264587"/>
                  <a:pt x="0" y="3429396"/>
                </a:cubicBezTo>
                <a:cubicBezTo>
                  <a:pt x="0" y="1594206"/>
                  <a:pt x="1441225" y="95631"/>
                  <a:pt x="3253585" y="3762"/>
                </a:cubicBezTo>
                <a:close/>
              </a:path>
            </a:pathLst>
          </a:custGeom>
          <a:solidFill>
            <a:schemeClr val="accent1">
              <a:alpha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6" name="标题 1"/>
          <p:cNvSpPr txBox="1"/>
          <p:nvPr/>
        </p:nvSpPr>
        <p:spPr>
          <a:xfrm>
            <a:off x="4835397" y="2262112"/>
            <a:ext cx="946758" cy="946758"/>
          </a:xfrm>
          <a:prstGeom prst="ellipse">
            <a:avLst/>
          </a:prstGeom>
          <a:gradFill>
            <a:gsLst>
              <a:gs pos="0">
                <a:schemeClr val="accent1"/>
              </a:gs>
              <a:gs pos="56000">
                <a:schemeClr val="accent1">
                  <a:alpha val="0"/>
                </a:schemeClr>
              </a:gs>
            </a:gsLst>
            <a:lin ang="5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7" name="标题 1"/>
          <p:cNvSpPr txBox="1"/>
          <p:nvPr/>
        </p:nvSpPr>
        <p:spPr>
          <a:xfrm>
            <a:off x="3775419" y="1142984"/>
            <a:ext cx="347424" cy="347424"/>
          </a:xfrm>
          <a:prstGeom prst="ellipse">
            <a:avLst/>
          </a:prstGeom>
          <a:gradFill>
            <a:gsLst>
              <a:gs pos="0">
                <a:schemeClr val="accent1"/>
              </a:gs>
              <a:gs pos="90000">
                <a:schemeClr val="accent1">
                  <a:lumMod val="75000"/>
                </a:schemeClr>
              </a:gs>
            </a:gsLst>
            <a:lin ang="27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8" name="标题 1"/>
          <p:cNvSpPr txBox="1"/>
          <p:nvPr/>
        </p:nvSpPr>
        <p:spPr>
          <a:xfrm>
            <a:off x="-473379" y="-14483"/>
            <a:ext cx="946758" cy="946758"/>
          </a:xfrm>
          <a:prstGeom prst="ellipse">
            <a:avLst/>
          </a:prstGeom>
          <a:gradFill>
            <a:gsLst>
              <a:gs pos="0">
                <a:schemeClr val="accent1"/>
              </a:gs>
              <a:gs pos="56000">
                <a:schemeClr val="accent1">
                  <a:alpha val="0"/>
                </a:schemeClr>
              </a:gs>
            </a:gsLst>
            <a:lin ang="108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9" name="标题 1"/>
          <p:cNvSpPr txBox="1"/>
          <p:nvPr/>
        </p:nvSpPr>
        <p:spPr>
          <a:xfrm>
            <a:off x="7144391" y="1711952"/>
            <a:ext cx="3719060" cy="3719059"/>
          </a:xfrm>
          <a:prstGeom prst="ellipse">
            <a:avLst/>
          </a:prstGeom>
          <a:solidFill>
            <a:schemeClr val="bg1"/>
          </a:solidFill>
          <a:ln w="12700" cap="sq">
            <a:solidFill>
              <a:schemeClr val="accent1">
                <a:lumMod val="20000"/>
                <a:lumOff val="80000"/>
              </a:schemeClr>
            </a:solidFill>
            <a:miter/>
          </a:ln>
          <a:effectLst>
            <a:outerShdw blurRad="101600" sx="102000" sy="102000" algn="ctr" rotWithShape="0">
              <a:schemeClr val="accent1">
                <a:alpha val="20000"/>
              </a:schemeClr>
            </a:outerShdw>
          </a:effectLst>
        </p:spPr>
        <p:txBody>
          <a:bodyPr vert="horz" wrap="square" lIns="91440" tIns="45720" rIns="91440" bIns="45720" rtlCol="0" anchor="ctr"/>
          <a:lstStyle/>
          <a:p>
            <a:pPr algn="ctr">
              <a:lnSpc>
                <a:spcPct val="110000"/>
              </a:lnSpc>
            </a:pPr>
            <a:endParaRPr kumimoji="1" lang="zh-CN" altLang="en-US"/>
          </a:p>
        </p:txBody>
      </p:sp>
      <p:sp>
        <p:nvSpPr>
          <p:cNvPr id="10" name="标题 1"/>
          <p:cNvSpPr txBox="1"/>
          <p:nvPr/>
        </p:nvSpPr>
        <p:spPr>
          <a:xfrm>
            <a:off x="7266690" y="1834251"/>
            <a:ext cx="3474461" cy="3474460"/>
          </a:xfrm>
          <a:prstGeom prst="ellipse">
            <a:avLst/>
          </a:prstGeom>
          <a:solidFill>
            <a:schemeClr val="bg1"/>
          </a:solidFill>
          <a:ln w="12700" cap="sq">
            <a:noFill/>
            <a:miter/>
          </a:ln>
          <a:effectLst>
            <a:outerShdw blurRad="101600" sx="102000" sy="102000" algn="ctr" rotWithShape="0">
              <a:schemeClr val="accent1">
                <a:alpha val="20000"/>
              </a:schemeClr>
            </a:outerShdw>
          </a:effectLst>
        </p:spPr>
        <p:txBody>
          <a:bodyPr vert="horz" wrap="square" lIns="91440" tIns="45720" rIns="91440" bIns="45720" rtlCol="0" anchor="ctr"/>
          <a:lstStyle/>
          <a:p>
            <a:pPr algn="ctr">
              <a:lnSpc>
                <a:spcPct val="110000"/>
              </a:lnSpc>
            </a:pPr>
            <a:endParaRPr kumimoji="1" lang="zh-CN" altLang="en-US"/>
          </a:p>
        </p:txBody>
      </p:sp>
      <p:pic>
        <p:nvPicPr>
          <p:cNvPr id="11" name="图片 10"/>
          <p:cNvPicPr>
            <a:picLocks noChangeAspect="1"/>
          </p:cNvPicPr>
          <p:nvPr/>
        </p:nvPicPr>
        <p:blipFill>
          <a:blip r:embed="rId2">
            <a:alphaModFix/>
          </a:blip>
          <a:srcRect l="16667" r="16667"/>
          <a:stretch>
            <a:fillRect/>
          </a:stretch>
        </p:blipFill>
        <p:spPr>
          <a:xfrm>
            <a:off x="7266690" y="1834251"/>
            <a:ext cx="3474461" cy="3474460"/>
          </a:xfrm>
          <a:custGeom>
            <a:avLst/>
            <a:gdLst>
              <a:gd name="connsiteX0" fmla="*/ 1355980 w 2712000"/>
              <a:gd name="connsiteY0" fmla="*/ 0 h 2711999"/>
              <a:gd name="connsiteX1" fmla="*/ 1356020 w 2712000"/>
              <a:gd name="connsiteY1" fmla="*/ 0 h 2711999"/>
              <a:gd name="connsiteX2" fmla="*/ 1494643 w 2712000"/>
              <a:gd name="connsiteY2" fmla="*/ 7000 h 2711999"/>
              <a:gd name="connsiteX3" fmla="*/ 2712000 w 2712000"/>
              <a:gd name="connsiteY3" fmla="*/ 1355999 h 2711999"/>
              <a:gd name="connsiteX4" fmla="*/ 1356000 w 2712000"/>
              <a:gd name="connsiteY4" fmla="*/ 2711999 h 2711999"/>
              <a:gd name="connsiteX5" fmla="*/ 0 w 2712000"/>
              <a:gd name="connsiteY5" fmla="*/ 1355999 h 2711999"/>
              <a:gd name="connsiteX6" fmla="*/ 1217357 w 2712000"/>
              <a:gd name="connsiteY6" fmla="*/ 7000 h 2711999"/>
            </a:gdLst>
            <a:ahLst/>
            <a:cxnLst/>
            <a:rect l="l" t="t" r="r" b="b"/>
            <a:pathLst>
              <a:path w="2712000" h="2711999">
                <a:moveTo>
                  <a:pt x="1355980" y="0"/>
                </a:moveTo>
                <a:lnTo>
                  <a:pt x="1356020" y="0"/>
                </a:lnTo>
                <a:lnTo>
                  <a:pt x="1494643" y="7000"/>
                </a:lnTo>
                <a:cubicBezTo>
                  <a:pt x="2178414" y="76441"/>
                  <a:pt x="2712000" y="653907"/>
                  <a:pt x="2712000" y="1355999"/>
                </a:cubicBezTo>
                <a:cubicBezTo>
                  <a:pt x="2712000" y="2104897"/>
                  <a:pt x="2104898" y="2711999"/>
                  <a:pt x="1356000" y="2711999"/>
                </a:cubicBezTo>
                <a:cubicBezTo>
                  <a:pt x="607102" y="2711999"/>
                  <a:pt x="0" y="2104897"/>
                  <a:pt x="0" y="1355999"/>
                </a:cubicBezTo>
                <a:cubicBezTo>
                  <a:pt x="0" y="653907"/>
                  <a:pt x="533586" y="76441"/>
                  <a:pt x="1217357" y="7000"/>
                </a:cubicBezTo>
                <a:close/>
              </a:path>
            </a:pathLst>
          </a:custGeom>
          <a:noFill/>
          <a:ln>
            <a:noFill/>
          </a:ln>
        </p:spPr>
      </p:pic>
      <p:sp>
        <p:nvSpPr>
          <p:cNvPr id="12" name="标题 1"/>
          <p:cNvSpPr txBox="1"/>
          <p:nvPr/>
        </p:nvSpPr>
        <p:spPr>
          <a:xfrm>
            <a:off x="7394517" y="1706492"/>
            <a:ext cx="347424" cy="347424"/>
          </a:xfrm>
          <a:prstGeom prst="ellipse">
            <a:avLst/>
          </a:prstGeom>
          <a:gradFill>
            <a:gsLst>
              <a:gs pos="0">
                <a:schemeClr val="accent1"/>
              </a:gs>
              <a:gs pos="90000">
                <a:schemeClr val="accent1">
                  <a:lumMod val="75000"/>
                </a:schemeClr>
              </a:gs>
            </a:gsLst>
            <a:lin ang="27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3" name="标题 1"/>
          <p:cNvSpPr txBox="1"/>
          <p:nvPr/>
        </p:nvSpPr>
        <p:spPr>
          <a:xfrm>
            <a:off x="7365119" y="4716014"/>
            <a:ext cx="663040" cy="663040"/>
          </a:xfrm>
          <a:prstGeom prst="ellipse">
            <a:avLst/>
          </a:prstGeom>
          <a:gradFill>
            <a:gsLst>
              <a:gs pos="0">
                <a:schemeClr val="accent1">
                  <a:lumMod val="60000"/>
                  <a:lumOff val="40000"/>
                </a:schemeClr>
              </a:gs>
              <a:gs pos="90000">
                <a:schemeClr val="accent1"/>
              </a:gs>
            </a:gsLst>
            <a:lin ang="27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cxnSp>
        <p:nvCxnSpPr>
          <p:cNvPr id="14" name="标题 1"/>
          <p:cNvCxnSpPr/>
          <p:nvPr/>
        </p:nvCxnSpPr>
        <p:spPr>
          <a:xfrm>
            <a:off x="4421029" y="6493402"/>
            <a:ext cx="3165104" cy="0"/>
          </a:xfrm>
          <a:prstGeom prst="line">
            <a:avLst/>
          </a:prstGeom>
          <a:noFill/>
          <a:ln w="12700" cap="sq">
            <a:solidFill>
              <a:schemeClr val="bg1"/>
            </a:solidFill>
            <a:miter/>
          </a:ln>
        </p:spPr>
      </p:cxnSp>
      <p:grpSp>
        <p:nvGrpSpPr>
          <p:cNvPr id="15" name="组合 14"/>
          <p:cNvGrpSpPr/>
          <p:nvPr/>
        </p:nvGrpSpPr>
        <p:grpSpPr>
          <a:xfrm>
            <a:off x="8645201" y="6268551"/>
            <a:ext cx="1637453" cy="484632"/>
            <a:chOff x="8645201" y="6268551"/>
            <a:chExt cx="1637453" cy="484632"/>
          </a:xfrm>
        </p:grpSpPr>
        <p:sp>
          <p:nvSpPr>
            <p:cNvPr id="16" name="标题 1"/>
            <p:cNvSpPr txBox="1"/>
            <p:nvPr/>
          </p:nvSpPr>
          <p:spPr>
            <a:xfrm>
              <a:off x="8645201" y="6268551"/>
              <a:ext cx="484632" cy="484632"/>
            </a:xfrm>
            <a:prstGeom prst="chevron">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7" name="标题 1"/>
            <p:cNvSpPr txBox="1"/>
            <p:nvPr/>
          </p:nvSpPr>
          <p:spPr>
            <a:xfrm>
              <a:off x="8933406" y="6268551"/>
              <a:ext cx="484632" cy="484632"/>
            </a:xfrm>
            <a:prstGeom prst="chevron">
              <a:avLst/>
            </a:prstGeom>
            <a:solidFill>
              <a:schemeClr val="accent1">
                <a:alpha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8" name="标题 1"/>
            <p:cNvSpPr txBox="1"/>
            <p:nvPr/>
          </p:nvSpPr>
          <p:spPr>
            <a:xfrm>
              <a:off x="9221611" y="6268551"/>
              <a:ext cx="484632" cy="484632"/>
            </a:xfrm>
            <a:prstGeom prst="chevron">
              <a:avLst/>
            </a:prstGeom>
            <a:solidFill>
              <a:schemeClr val="accent1">
                <a:alpha val="6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9" name="标题 1"/>
            <p:cNvSpPr txBox="1"/>
            <p:nvPr/>
          </p:nvSpPr>
          <p:spPr>
            <a:xfrm>
              <a:off x="9509816" y="6268551"/>
              <a:ext cx="484632" cy="484632"/>
            </a:xfrm>
            <a:prstGeom prst="chevron">
              <a:avLst/>
            </a:prstGeom>
            <a:solidFill>
              <a:schemeClr val="accent1">
                <a:alpha val="4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0" name="标题 1"/>
            <p:cNvSpPr txBox="1"/>
            <p:nvPr/>
          </p:nvSpPr>
          <p:spPr>
            <a:xfrm>
              <a:off x="9798022" y="6268551"/>
              <a:ext cx="484632" cy="484632"/>
            </a:xfrm>
            <a:prstGeom prst="chevron">
              <a:avLst/>
            </a:prstGeom>
            <a:solidFill>
              <a:schemeClr val="accent1">
                <a:alpha val="2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grpSp>
      <p:sp>
        <p:nvSpPr>
          <p:cNvPr id="24" name="标题 1"/>
          <p:cNvSpPr txBox="1"/>
          <p:nvPr/>
        </p:nvSpPr>
        <p:spPr>
          <a:xfrm>
            <a:off x="669724" y="3108586"/>
            <a:ext cx="5361516" cy="1792135"/>
          </a:xfrm>
          <a:prstGeom prst="rect">
            <a:avLst/>
          </a:prstGeom>
          <a:noFill/>
          <a:ln>
            <a:noFill/>
          </a:ln>
        </p:spPr>
        <p:txBody>
          <a:bodyPr vert="horz" wrap="square" lIns="0" tIns="0" rIns="0" bIns="0" rtlCol="0" anchor="t"/>
          <a:lstStyle/>
          <a:p>
            <a:pPr algn="l">
              <a:lnSpc>
                <a:spcPct val="130000"/>
              </a:lnSpc>
            </a:pPr>
            <a:r>
              <a:rPr kumimoji="1" lang="en-US" altLang="zh-CN" sz="4500">
                <a:ln w="12700">
                  <a:noFill/>
                </a:ln>
                <a:gradFill>
                  <a:gsLst>
                    <a:gs pos="0">
                      <a:srgbClr val="3949EE">
                        <a:alpha val="100000"/>
                      </a:srgbClr>
                    </a:gs>
                    <a:gs pos="100000">
                      <a:srgbClr val="1122CC">
                        <a:alpha val="100000"/>
                      </a:srgbClr>
                    </a:gs>
                  </a:gsLst>
                  <a:lin ang="2700000" scaled="0"/>
                </a:gradFill>
                <a:latin typeface="OPPOSans H"/>
                <a:ea typeface="OPPOSans H"/>
                <a:cs typeface="OPPOSans H"/>
              </a:rPr>
              <a:t>捕捉市场情绪的羊群效应</a:t>
            </a:r>
            <a:endParaRPr kumimoji="1" lang="zh-CN" altLang="en-US"/>
          </a:p>
        </p:txBody>
      </p:sp>
      <p:sp>
        <p:nvSpPr>
          <p:cNvPr id="25" name="标题 1"/>
          <p:cNvSpPr txBox="1"/>
          <p:nvPr/>
        </p:nvSpPr>
        <p:spPr>
          <a:xfrm>
            <a:off x="669724" y="1932742"/>
            <a:ext cx="2441374" cy="1015663"/>
          </a:xfrm>
          <a:prstGeom prst="rect">
            <a:avLst/>
          </a:prstGeom>
          <a:noFill/>
          <a:ln>
            <a:noFill/>
          </a:ln>
        </p:spPr>
        <p:txBody>
          <a:bodyPr vert="horz" wrap="square" lIns="0" tIns="0" rIns="0" bIns="0" rtlCol="0" anchor="b"/>
          <a:lstStyle/>
          <a:p>
            <a:pPr algn="l">
              <a:lnSpc>
                <a:spcPct val="110000"/>
              </a:lnSpc>
            </a:pPr>
            <a:r>
              <a:rPr kumimoji="1" lang="en-US" altLang="zh-CN" sz="6600">
                <a:ln w="12700">
                  <a:noFill/>
                </a:ln>
                <a:gradFill>
                  <a:gsLst>
                    <a:gs pos="0">
                      <a:srgbClr val="3949EE">
                        <a:alpha val="100000"/>
                      </a:srgbClr>
                    </a:gs>
                    <a:gs pos="100000">
                      <a:srgbClr val="1122CC">
                        <a:alpha val="100000"/>
                      </a:srgbClr>
                    </a:gs>
                  </a:gsLst>
                  <a:lin ang="2700000" scaled="0"/>
                </a:gradFill>
                <a:latin typeface="OPPOSans H"/>
                <a:ea typeface="OPPOSans H"/>
                <a:cs typeface="OPPOSans H"/>
              </a:rPr>
              <a:t>PART</a:t>
            </a:r>
            <a:endParaRPr kumimoji="1" lang="zh-CN" altLang="en-US"/>
          </a:p>
        </p:txBody>
      </p:sp>
      <p:sp>
        <p:nvSpPr>
          <p:cNvPr id="26" name="标题 1"/>
          <p:cNvSpPr txBox="1"/>
          <p:nvPr/>
        </p:nvSpPr>
        <p:spPr>
          <a:xfrm>
            <a:off x="3211691" y="1055243"/>
            <a:ext cx="1227083" cy="1893162"/>
          </a:xfrm>
          <a:prstGeom prst="rect">
            <a:avLst/>
          </a:prstGeom>
          <a:noFill/>
          <a:ln>
            <a:noFill/>
          </a:ln>
        </p:spPr>
        <p:txBody>
          <a:bodyPr vert="horz" wrap="square" lIns="0" tIns="0" rIns="0" bIns="0" rtlCol="0" anchor="b"/>
          <a:lstStyle/>
          <a:p>
            <a:pPr algn="l">
              <a:lnSpc>
                <a:spcPct val="110000"/>
              </a:lnSpc>
            </a:pPr>
            <a:r>
              <a:rPr kumimoji="1" lang="en-US" altLang="zh-CN" sz="6600">
                <a:ln w="12700">
                  <a:noFill/>
                </a:ln>
                <a:gradFill>
                  <a:gsLst>
                    <a:gs pos="0">
                      <a:srgbClr val="3949EE">
                        <a:alpha val="100000"/>
                      </a:srgbClr>
                    </a:gs>
                    <a:gs pos="100000">
                      <a:srgbClr val="1122CC">
                        <a:alpha val="100000"/>
                      </a:srgbClr>
                    </a:gs>
                  </a:gsLst>
                  <a:lin ang="2700000" scaled="0"/>
                </a:gradFill>
                <a:latin typeface="OPPOSans H"/>
                <a:ea typeface="OPPOSans H"/>
                <a:cs typeface="OPPOSans H"/>
              </a:rPr>
              <a:t>05</a:t>
            </a:r>
            <a:endParaRPr kumimoji="1" lang="zh-CN" altLang="en-US"/>
          </a:p>
        </p:txBody>
      </p:sp>
      <p:sp>
        <p:nvSpPr>
          <p:cNvPr id="27" name="标题 1"/>
          <p:cNvSpPr txBox="1"/>
          <p:nvPr/>
        </p:nvSpPr>
        <p:spPr>
          <a:xfrm>
            <a:off x="4709258" y="386034"/>
            <a:ext cx="803449" cy="383853"/>
          </a:xfrm>
          <a:custGeom>
            <a:avLst/>
            <a:gdLst>
              <a:gd name="connsiteX0" fmla="*/ 747007 w 803449"/>
              <a:gd name="connsiteY0" fmla="*/ 270969 h 383853"/>
              <a:gd name="connsiteX1" fmla="*/ 803449 w 803449"/>
              <a:gd name="connsiteY1" fmla="*/ 327411 h 383853"/>
              <a:gd name="connsiteX2" fmla="*/ 747007 w 803449"/>
              <a:gd name="connsiteY2" fmla="*/ 383853 h 383853"/>
              <a:gd name="connsiteX3" fmla="*/ 690565 w 803449"/>
              <a:gd name="connsiteY3" fmla="*/ 327411 h 383853"/>
              <a:gd name="connsiteX4" fmla="*/ 747007 w 803449"/>
              <a:gd name="connsiteY4" fmla="*/ 270969 h 383853"/>
              <a:gd name="connsiteX5" fmla="*/ 608894 w 803449"/>
              <a:gd name="connsiteY5" fmla="*/ 270969 h 383853"/>
              <a:gd name="connsiteX6" fmla="*/ 665336 w 803449"/>
              <a:gd name="connsiteY6" fmla="*/ 327411 h 383853"/>
              <a:gd name="connsiteX7" fmla="*/ 608894 w 803449"/>
              <a:gd name="connsiteY7" fmla="*/ 383853 h 383853"/>
              <a:gd name="connsiteX8" fmla="*/ 552452 w 803449"/>
              <a:gd name="connsiteY8" fmla="*/ 327411 h 383853"/>
              <a:gd name="connsiteX9" fmla="*/ 608894 w 803449"/>
              <a:gd name="connsiteY9" fmla="*/ 270969 h 383853"/>
              <a:gd name="connsiteX10" fmla="*/ 470781 w 803449"/>
              <a:gd name="connsiteY10" fmla="*/ 270969 h 383853"/>
              <a:gd name="connsiteX11" fmla="*/ 527223 w 803449"/>
              <a:gd name="connsiteY11" fmla="*/ 327411 h 383853"/>
              <a:gd name="connsiteX12" fmla="*/ 470781 w 803449"/>
              <a:gd name="connsiteY12" fmla="*/ 383853 h 383853"/>
              <a:gd name="connsiteX13" fmla="*/ 414339 w 803449"/>
              <a:gd name="connsiteY13" fmla="*/ 327411 h 383853"/>
              <a:gd name="connsiteX14" fmla="*/ 470781 w 803449"/>
              <a:gd name="connsiteY14" fmla="*/ 270969 h 383853"/>
              <a:gd name="connsiteX15" fmla="*/ 332668 w 803449"/>
              <a:gd name="connsiteY15" fmla="*/ 270969 h 383853"/>
              <a:gd name="connsiteX16" fmla="*/ 389110 w 803449"/>
              <a:gd name="connsiteY16" fmla="*/ 327411 h 383853"/>
              <a:gd name="connsiteX17" fmla="*/ 332668 w 803449"/>
              <a:gd name="connsiteY17" fmla="*/ 383853 h 383853"/>
              <a:gd name="connsiteX18" fmla="*/ 276226 w 803449"/>
              <a:gd name="connsiteY18" fmla="*/ 327411 h 383853"/>
              <a:gd name="connsiteX19" fmla="*/ 332668 w 803449"/>
              <a:gd name="connsiteY19" fmla="*/ 270969 h 383853"/>
              <a:gd name="connsiteX20" fmla="*/ 194555 w 803449"/>
              <a:gd name="connsiteY20" fmla="*/ 270969 h 383853"/>
              <a:gd name="connsiteX21" fmla="*/ 250997 w 803449"/>
              <a:gd name="connsiteY21" fmla="*/ 327411 h 383853"/>
              <a:gd name="connsiteX22" fmla="*/ 194555 w 803449"/>
              <a:gd name="connsiteY22" fmla="*/ 383853 h 383853"/>
              <a:gd name="connsiteX23" fmla="*/ 138113 w 803449"/>
              <a:gd name="connsiteY23" fmla="*/ 327411 h 383853"/>
              <a:gd name="connsiteX24" fmla="*/ 194555 w 803449"/>
              <a:gd name="connsiteY24" fmla="*/ 270969 h 383853"/>
              <a:gd name="connsiteX25" fmla="*/ 56442 w 803449"/>
              <a:gd name="connsiteY25" fmla="*/ 270969 h 383853"/>
              <a:gd name="connsiteX26" fmla="*/ 112884 w 803449"/>
              <a:gd name="connsiteY26" fmla="*/ 327411 h 383853"/>
              <a:gd name="connsiteX27" fmla="*/ 56442 w 803449"/>
              <a:gd name="connsiteY27" fmla="*/ 383853 h 383853"/>
              <a:gd name="connsiteX28" fmla="*/ 0 w 803449"/>
              <a:gd name="connsiteY28" fmla="*/ 327411 h 383853"/>
              <a:gd name="connsiteX29" fmla="*/ 56442 w 803449"/>
              <a:gd name="connsiteY29" fmla="*/ 270969 h 383853"/>
              <a:gd name="connsiteX30" fmla="*/ 747007 w 803449"/>
              <a:gd name="connsiteY30" fmla="*/ 135484 h 383853"/>
              <a:gd name="connsiteX31" fmla="*/ 803449 w 803449"/>
              <a:gd name="connsiteY31" fmla="*/ 191926 h 383853"/>
              <a:gd name="connsiteX32" fmla="*/ 747007 w 803449"/>
              <a:gd name="connsiteY32" fmla="*/ 248368 h 383853"/>
              <a:gd name="connsiteX33" fmla="*/ 690565 w 803449"/>
              <a:gd name="connsiteY33" fmla="*/ 191926 h 383853"/>
              <a:gd name="connsiteX34" fmla="*/ 747007 w 803449"/>
              <a:gd name="connsiteY34" fmla="*/ 135484 h 383853"/>
              <a:gd name="connsiteX35" fmla="*/ 608894 w 803449"/>
              <a:gd name="connsiteY35" fmla="*/ 135484 h 383853"/>
              <a:gd name="connsiteX36" fmla="*/ 665336 w 803449"/>
              <a:gd name="connsiteY36" fmla="*/ 191926 h 383853"/>
              <a:gd name="connsiteX37" fmla="*/ 608894 w 803449"/>
              <a:gd name="connsiteY37" fmla="*/ 248368 h 383853"/>
              <a:gd name="connsiteX38" fmla="*/ 552452 w 803449"/>
              <a:gd name="connsiteY38" fmla="*/ 191926 h 383853"/>
              <a:gd name="connsiteX39" fmla="*/ 608894 w 803449"/>
              <a:gd name="connsiteY39" fmla="*/ 135484 h 383853"/>
              <a:gd name="connsiteX40" fmla="*/ 470781 w 803449"/>
              <a:gd name="connsiteY40" fmla="*/ 135484 h 383853"/>
              <a:gd name="connsiteX41" fmla="*/ 527223 w 803449"/>
              <a:gd name="connsiteY41" fmla="*/ 191926 h 383853"/>
              <a:gd name="connsiteX42" fmla="*/ 470781 w 803449"/>
              <a:gd name="connsiteY42" fmla="*/ 248368 h 383853"/>
              <a:gd name="connsiteX43" fmla="*/ 414339 w 803449"/>
              <a:gd name="connsiteY43" fmla="*/ 191926 h 383853"/>
              <a:gd name="connsiteX44" fmla="*/ 470781 w 803449"/>
              <a:gd name="connsiteY44" fmla="*/ 135484 h 383853"/>
              <a:gd name="connsiteX45" fmla="*/ 332668 w 803449"/>
              <a:gd name="connsiteY45" fmla="*/ 135484 h 383853"/>
              <a:gd name="connsiteX46" fmla="*/ 389110 w 803449"/>
              <a:gd name="connsiteY46" fmla="*/ 191926 h 383853"/>
              <a:gd name="connsiteX47" fmla="*/ 332668 w 803449"/>
              <a:gd name="connsiteY47" fmla="*/ 248368 h 383853"/>
              <a:gd name="connsiteX48" fmla="*/ 276226 w 803449"/>
              <a:gd name="connsiteY48" fmla="*/ 191926 h 383853"/>
              <a:gd name="connsiteX49" fmla="*/ 332668 w 803449"/>
              <a:gd name="connsiteY49" fmla="*/ 135484 h 383853"/>
              <a:gd name="connsiteX50" fmla="*/ 194555 w 803449"/>
              <a:gd name="connsiteY50" fmla="*/ 135484 h 383853"/>
              <a:gd name="connsiteX51" fmla="*/ 250997 w 803449"/>
              <a:gd name="connsiteY51" fmla="*/ 191926 h 383853"/>
              <a:gd name="connsiteX52" fmla="*/ 194555 w 803449"/>
              <a:gd name="connsiteY52" fmla="*/ 248368 h 383853"/>
              <a:gd name="connsiteX53" fmla="*/ 138113 w 803449"/>
              <a:gd name="connsiteY53" fmla="*/ 191926 h 383853"/>
              <a:gd name="connsiteX54" fmla="*/ 194555 w 803449"/>
              <a:gd name="connsiteY54" fmla="*/ 135484 h 383853"/>
              <a:gd name="connsiteX55" fmla="*/ 56442 w 803449"/>
              <a:gd name="connsiteY55" fmla="*/ 135484 h 383853"/>
              <a:gd name="connsiteX56" fmla="*/ 112884 w 803449"/>
              <a:gd name="connsiteY56" fmla="*/ 191926 h 383853"/>
              <a:gd name="connsiteX57" fmla="*/ 56442 w 803449"/>
              <a:gd name="connsiteY57" fmla="*/ 248368 h 383853"/>
              <a:gd name="connsiteX58" fmla="*/ 0 w 803449"/>
              <a:gd name="connsiteY58" fmla="*/ 191926 h 383853"/>
              <a:gd name="connsiteX59" fmla="*/ 56442 w 803449"/>
              <a:gd name="connsiteY59" fmla="*/ 135484 h 383853"/>
              <a:gd name="connsiteX60" fmla="*/ 747007 w 803449"/>
              <a:gd name="connsiteY60" fmla="*/ 0 h 383853"/>
              <a:gd name="connsiteX61" fmla="*/ 803449 w 803449"/>
              <a:gd name="connsiteY61" fmla="*/ 56442 h 383853"/>
              <a:gd name="connsiteX62" fmla="*/ 747007 w 803449"/>
              <a:gd name="connsiteY62" fmla="*/ 112884 h 383853"/>
              <a:gd name="connsiteX63" fmla="*/ 690565 w 803449"/>
              <a:gd name="connsiteY63" fmla="*/ 56442 h 383853"/>
              <a:gd name="connsiteX64" fmla="*/ 747007 w 803449"/>
              <a:gd name="connsiteY64" fmla="*/ 0 h 383853"/>
              <a:gd name="connsiteX65" fmla="*/ 608894 w 803449"/>
              <a:gd name="connsiteY65" fmla="*/ 0 h 383853"/>
              <a:gd name="connsiteX66" fmla="*/ 665336 w 803449"/>
              <a:gd name="connsiteY66" fmla="*/ 56442 h 383853"/>
              <a:gd name="connsiteX67" fmla="*/ 608894 w 803449"/>
              <a:gd name="connsiteY67" fmla="*/ 112884 h 383853"/>
              <a:gd name="connsiteX68" fmla="*/ 552452 w 803449"/>
              <a:gd name="connsiteY68" fmla="*/ 56442 h 383853"/>
              <a:gd name="connsiteX69" fmla="*/ 608894 w 803449"/>
              <a:gd name="connsiteY69" fmla="*/ 0 h 383853"/>
              <a:gd name="connsiteX70" fmla="*/ 470781 w 803449"/>
              <a:gd name="connsiteY70" fmla="*/ 0 h 383853"/>
              <a:gd name="connsiteX71" fmla="*/ 527223 w 803449"/>
              <a:gd name="connsiteY71" fmla="*/ 56442 h 383853"/>
              <a:gd name="connsiteX72" fmla="*/ 470781 w 803449"/>
              <a:gd name="connsiteY72" fmla="*/ 112884 h 383853"/>
              <a:gd name="connsiteX73" fmla="*/ 414339 w 803449"/>
              <a:gd name="connsiteY73" fmla="*/ 56442 h 383853"/>
              <a:gd name="connsiteX74" fmla="*/ 470781 w 803449"/>
              <a:gd name="connsiteY74" fmla="*/ 0 h 383853"/>
              <a:gd name="connsiteX75" fmla="*/ 332668 w 803449"/>
              <a:gd name="connsiteY75" fmla="*/ 0 h 383853"/>
              <a:gd name="connsiteX76" fmla="*/ 389110 w 803449"/>
              <a:gd name="connsiteY76" fmla="*/ 56442 h 383853"/>
              <a:gd name="connsiteX77" fmla="*/ 332668 w 803449"/>
              <a:gd name="connsiteY77" fmla="*/ 112884 h 383853"/>
              <a:gd name="connsiteX78" fmla="*/ 276226 w 803449"/>
              <a:gd name="connsiteY78" fmla="*/ 56442 h 383853"/>
              <a:gd name="connsiteX79" fmla="*/ 332668 w 803449"/>
              <a:gd name="connsiteY79" fmla="*/ 0 h 383853"/>
              <a:gd name="connsiteX80" fmla="*/ 194555 w 803449"/>
              <a:gd name="connsiteY80" fmla="*/ 0 h 383853"/>
              <a:gd name="connsiteX81" fmla="*/ 250997 w 803449"/>
              <a:gd name="connsiteY81" fmla="*/ 56442 h 383853"/>
              <a:gd name="connsiteX82" fmla="*/ 194555 w 803449"/>
              <a:gd name="connsiteY82" fmla="*/ 112884 h 383853"/>
              <a:gd name="connsiteX83" fmla="*/ 138113 w 803449"/>
              <a:gd name="connsiteY83" fmla="*/ 56442 h 383853"/>
              <a:gd name="connsiteX84" fmla="*/ 194555 w 803449"/>
              <a:gd name="connsiteY84" fmla="*/ 0 h 383853"/>
              <a:gd name="connsiteX85" fmla="*/ 56442 w 803449"/>
              <a:gd name="connsiteY85" fmla="*/ 0 h 383853"/>
              <a:gd name="connsiteX86" fmla="*/ 112884 w 803449"/>
              <a:gd name="connsiteY86" fmla="*/ 56442 h 383853"/>
              <a:gd name="connsiteX87" fmla="*/ 56442 w 803449"/>
              <a:gd name="connsiteY87" fmla="*/ 112884 h 383853"/>
              <a:gd name="connsiteX88" fmla="*/ 0 w 803449"/>
              <a:gd name="connsiteY88" fmla="*/ 56442 h 383853"/>
              <a:gd name="connsiteX89" fmla="*/ 56442 w 803449"/>
              <a:gd name="connsiteY89" fmla="*/ 0 h 383853"/>
            </a:gdLst>
            <a:ahLst/>
            <a:cxnLst/>
            <a:rect l="l" t="t" r="r" b="b"/>
            <a:pathLst>
              <a:path w="803449" h="383853">
                <a:moveTo>
                  <a:pt x="747007" y="270969"/>
                </a:moveTo>
                <a:cubicBezTo>
                  <a:pt x="778179" y="270969"/>
                  <a:pt x="803449" y="296239"/>
                  <a:pt x="803449" y="327411"/>
                </a:cubicBezTo>
                <a:cubicBezTo>
                  <a:pt x="803449" y="358583"/>
                  <a:pt x="778179" y="383853"/>
                  <a:pt x="747007" y="383853"/>
                </a:cubicBezTo>
                <a:cubicBezTo>
                  <a:pt x="715835" y="383853"/>
                  <a:pt x="690565" y="358583"/>
                  <a:pt x="690565" y="327411"/>
                </a:cubicBezTo>
                <a:cubicBezTo>
                  <a:pt x="690565" y="296239"/>
                  <a:pt x="715835" y="270969"/>
                  <a:pt x="747007" y="270969"/>
                </a:cubicBezTo>
                <a:close/>
                <a:moveTo>
                  <a:pt x="608894" y="270969"/>
                </a:moveTo>
                <a:cubicBezTo>
                  <a:pt x="640066" y="270969"/>
                  <a:pt x="665336" y="296239"/>
                  <a:pt x="665336" y="327411"/>
                </a:cubicBezTo>
                <a:cubicBezTo>
                  <a:pt x="665336" y="358583"/>
                  <a:pt x="640066" y="383853"/>
                  <a:pt x="608894" y="383853"/>
                </a:cubicBezTo>
                <a:cubicBezTo>
                  <a:pt x="577722" y="383853"/>
                  <a:pt x="552452" y="358583"/>
                  <a:pt x="552452" y="327411"/>
                </a:cubicBezTo>
                <a:cubicBezTo>
                  <a:pt x="552452" y="296239"/>
                  <a:pt x="577722" y="270969"/>
                  <a:pt x="608894" y="270969"/>
                </a:cubicBezTo>
                <a:close/>
                <a:moveTo>
                  <a:pt x="470781" y="270969"/>
                </a:moveTo>
                <a:cubicBezTo>
                  <a:pt x="501953" y="270969"/>
                  <a:pt x="527223" y="296239"/>
                  <a:pt x="527223" y="327411"/>
                </a:cubicBezTo>
                <a:cubicBezTo>
                  <a:pt x="527223" y="358583"/>
                  <a:pt x="501953" y="383853"/>
                  <a:pt x="470781" y="383853"/>
                </a:cubicBezTo>
                <a:cubicBezTo>
                  <a:pt x="439609" y="383853"/>
                  <a:pt x="414339" y="358583"/>
                  <a:pt x="414339" y="327411"/>
                </a:cubicBezTo>
                <a:cubicBezTo>
                  <a:pt x="414339" y="296239"/>
                  <a:pt x="439609" y="270969"/>
                  <a:pt x="470781" y="270969"/>
                </a:cubicBezTo>
                <a:close/>
                <a:moveTo>
                  <a:pt x="332668" y="270969"/>
                </a:moveTo>
                <a:cubicBezTo>
                  <a:pt x="363840" y="270969"/>
                  <a:pt x="389110" y="296239"/>
                  <a:pt x="389110" y="327411"/>
                </a:cubicBezTo>
                <a:cubicBezTo>
                  <a:pt x="389110" y="358583"/>
                  <a:pt x="363840" y="383853"/>
                  <a:pt x="332668" y="383853"/>
                </a:cubicBezTo>
                <a:cubicBezTo>
                  <a:pt x="301496" y="383853"/>
                  <a:pt x="276226" y="358583"/>
                  <a:pt x="276226" y="327411"/>
                </a:cubicBezTo>
                <a:cubicBezTo>
                  <a:pt x="276226" y="296239"/>
                  <a:pt x="301496" y="270969"/>
                  <a:pt x="332668" y="270969"/>
                </a:cubicBezTo>
                <a:close/>
                <a:moveTo>
                  <a:pt x="194555" y="270969"/>
                </a:moveTo>
                <a:cubicBezTo>
                  <a:pt x="225727" y="270969"/>
                  <a:pt x="250997" y="296239"/>
                  <a:pt x="250997" y="327411"/>
                </a:cubicBezTo>
                <a:cubicBezTo>
                  <a:pt x="250997" y="358583"/>
                  <a:pt x="225727" y="383853"/>
                  <a:pt x="194555" y="383853"/>
                </a:cubicBezTo>
                <a:cubicBezTo>
                  <a:pt x="163383" y="383853"/>
                  <a:pt x="138113" y="358583"/>
                  <a:pt x="138113" y="327411"/>
                </a:cubicBezTo>
                <a:cubicBezTo>
                  <a:pt x="138113" y="296239"/>
                  <a:pt x="163383" y="270969"/>
                  <a:pt x="194555" y="270969"/>
                </a:cubicBezTo>
                <a:close/>
                <a:moveTo>
                  <a:pt x="56442" y="270969"/>
                </a:moveTo>
                <a:cubicBezTo>
                  <a:pt x="87614" y="270969"/>
                  <a:pt x="112884" y="296239"/>
                  <a:pt x="112884" y="327411"/>
                </a:cubicBezTo>
                <a:cubicBezTo>
                  <a:pt x="112884" y="358583"/>
                  <a:pt x="87614" y="383853"/>
                  <a:pt x="56442" y="383853"/>
                </a:cubicBezTo>
                <a:cubicBezTo>
                  <a:pt x="25270" y="383853"/>
                  <a:pt x="0" y="358583"/>
                  <a:pt x="0" y="327411"/>
                </a:cubicBezTo>
                <a:cubicBezTo>
                  <a:pt x="0" y="296239"/>
                  <a:pt x="25270" y="270969"/>
                  <a:pt x="56442" y="270969"/>
                </a:cubicBezTo>
                <a:close/>
                <a:moveTo>
                  <a:pt x="747007" y="135484"/>
                </a:moveTo>
                <a:cubicBezTo>
                  <a:pt x="778179" y="135484"/>
                  <a:pt x="803449" y="160754"/>
                  <a:pt x="803449" y="191926"/>
                </a:cubicBezTo>
                <a:cubicBezTo>
                  <a:pt x="803449" y="223098"/>
                  <a:pt x="778179" y="248368"/>
                  <a:pt x="747007" y="248368"/>
                </a:cubicBezTo>
                <a:cubicBezTo>
                  <a:pt x="715835" y="248368"/>
                  <a:pt x="690565" y="223098"/>
                  <a:pt x="690565" y="191926"/>
                </a:cubicBezTo>
                <a:cubicBezTo>
                  <a:pt x="690565" y="160754"/>
                  <a:pt x="715835" y="135484"/>
                  <a:pt x="747007" y="135484"/>
                </a:cubicBezTo>
                <a:close/>
                <a:moveTo>
                  <a:pt x="608894" y="135484"/>
                </a:moveTo>
                <a:cubicBezTo>
                  <a:pt x="640066" y="135484"/>
                  <a:pt x="665336" y="160754"/>
                  <a:pt x="665336" y="191926"/>
                </a:cubicBezTo>
                <a:cubicBezTo>
                  <a:pt x="665336" y="223098"/>
                  <a:pt x="640066" y="248368"/>
                  <a:pt x="608894" y="248368"/>
                </a:cubicBezTo>
                <a:cubicBezTo>
                  <a:pt x="577722" y="248368"/>
                  <a:pt x="552452" y="223098"/>
                  <a:pt x="552452" y="191926"/>
                </a:cubicBezTo>
                <a:cubicBezTo>
                  <a:pt x="552452" y="160754"/>
                  <a:pt x="577722" y="135484"/>
                  <a:pt x="608894" y="135484"/>
                </a:cubicBezTo>
                <a:close/>
                <a:moveTo>
                  <a:pt x="470781" y="135484"/>
                </a:moveTo>
                <a:cubicBezTo>
                  <a:pt x="501953" y="135484"/>
                  <a:pt x="527223" y="160754"/>
                  <a:pt x="527223" y="191926"/>
                </a:cubicBezTo>
                <a:cubicBezTo>
                  <a:pt x="527223" y="223098"/>
                  <a:pt x="501953" y="248368"/>
                  <a:pt x="470781" y="248368"/>
                </a:cubicBezTo>
                <a:cubicBezTo>
                  <a:pt x="439609" y="248368"/>
                  <a:pt x="414339" y="223098"/>
                  <a:pt x="414339" y="191926"/>
                </a:cubicBezTo>
                <a:cubicBezTo>
                  <a:pt x="414339" y="160754"/>
                  <a:pt x="439609" y="135484"/>
                  <a:pt x="470781" y="135484"/>
                </a:cubicBezTo>
                <a:close/>
                <a:moveTo>
                  <a:pt x="332668" y="135484"/>
                </a:moveTo>
                <a:cubicBezTo>
                  <a:pt x="363840" y="135484"/>
                  <a:pt x="389110" y="160754"/>
                  <a:pt x="389110" y="191926"/>
                </a:cubicBezTo>
                <a:cubicBezTo>
                  <a:pt x="389110" y="223098"/>
                  <a:pt x="363840" y="248368"/>
                  <a:pt x="332668" y="248368"/>
                </a:cubicBezTo>
                <a:cubicBezTo>
                  <a:pt x="301496" y="248368"/>
                  <a:pt x="276226" y="223098"/>
                  <a:pt x="276226" y="191926"/>
                </a:cubicBezTo>
                <a:cubicBezTo>
                  <a:pt x="276226" y="160754"/>
                  <a:pt x="301496" y="135484"/>
                  <a:pt x="332668" y="135484"/>
                </a:cubicBezTo>
                <a:close/>
                <a:moveTo>
                  <a:pt x="194555" y="135484"/>
                </a:moveTo>
                <a:cubicBezTo>
                  <a:pt x="225727" y="135484"/>
                  <a:pt x="250997" y="160754"/>
                  <a:pt x="250997" y="191926"/>
                </a:cubicBezTo>
                <a:cubicBezTo>
                  <a:pt x="250997" y="223098"/>
                  <a:pt x="225727" y="248368"/>
                  <a:pt x="194555" y="248368"/>
                </a:cubicBezTo>
                <a:cubicBezTo>
                  <a:pt x="163383" y="248368"/>
                  <a:pt x="138113" y="223098"/>
                  <a:pt x="138113" y="191926"/>
                </a:cubicBezTo>
                <a:cubicBezTo>
                  <a:pt x="138113" y="160754"/>
                  <a:pt x="163383" y="135484"/>
                  <a:pt x="194555" y="135484"/>
                </a:cubicBezTo>
                <a:close/>
                <a:moveTo>
                  <a:pt x="56442" y="135484"/>
                </a:moveTo>
                <a:cubicBezTo>
                  <a:pt x="87614" y="135484"/>
                  <a:pt x="112884" y="160754"/>
                  <a:pt x="112884" y="191926"/>
                </a:cubicBezTo>
                <a:cubicBezTo>
                  <a:pt x="112884" y="223098"/>
                  <a:pt x="87614" y="248368"/>
                  <a:pt x="56442" y="248368"/>
                </a:cubicBezTo>
                <a:cubicBezTo>
                  <a:pt x="25270" y="248368"/>
                  <a:pt x="0" y="223098"/>
                  <a:pt x="0" y="191926"/>
                </a:cubicBezTo>
                <a:cubicBezTo>
                  <a:pt x="0" y="160754"/>
                  <a:pt x="25270" y="135484"/>
                  <a:pt x="56442" y="135484"/>
                </a:cubicBezTo>
                <a:close/>
                <a:moveTo>
                  <a:pt x="747007" y="0"/>
                </a:moveTo>
                <a:cubicBezTo>
                  <a:pt x="778179" y="0"/>
                  <a:pt x="803449" y="25270"/>
                  <a:pt x="803449" y="56442"/>
                </a:cubicBezTo>
                <a:cubicBezTo>
                  <a:pt x="803449" y="87614"/>
                  <a:pt x="778179" y="112884"/>
                  <a:pt x="747007" y="112884"/>
                </a:cubicBezTo>
                <a:cubicBezTo>
                  <a:pt x="715835" y="112884"/>
                  <a:pt x="690565" y="87614"/>
                  <a:pt x="690565" y="56442"/>
                </a:cubicBezTo>
                <a:cubicBezTo>
                  <a:pt x="690565" y="25270"/>
                  <a:pt x="715835" y="0"/>
                  <a:pt x="747007" y="0"/>
                </a:cubicBezTo>
                <a:close/>
                <a:moveTo>
                  <a:pt x="608894" y="0"/>
                </a:moveTo>
                <a:cubicBezTo>
                  <a:pt x="640066" y="0"/>
                  <a:pt x="665336" y="25270"/>
                  <a:pt x="665336" y="56442"/>
                </a:cubicBezTo>
                <a:cubicBezTo>
                  <a:pt x="665336" y="87614"/>
                  <a:pt x="640066" y="112884"/>
                  <a:pt x="608894" y="112884"/>
                </a:cubicBezTo>
                <a:cubicBezTo>
                  <a:pt x="577722" y="112884"/>
                  <a:pt x="552452" y="87614"/>
                  <a:pt x="552452" y="56442"/>
                </a:cubicBezTo>
                <a:cubicBezTo>
                  <a:pt x="552452" y="25270"/>
                  <a:pt x="577722" y="0"/>
                  <a:pt x="608894" y="0"/>
                </a:cubicBezTo>
                <a:close/>
                <a:moveTo>
                  <a:pt x="470781" y="0"/>
                </a:moveTo>
                <a:cubicBezTo>
                  <a:pt x="501953" y="0"/>
                  <a:pt x="527223" y="25270"/>
                  <a:pt x="527223" y="56442"/>
                </a:cubicBezTo>
                <a:cubicBezTo>
                  <a:pt x="527223" y="87614"/>
                  <a:pt x="501953" y="112884"/>
                  <a:pt x="470781" y="112884"/>
                </a:cubicBezTo>
                <a:cubicBezTo>
                  <a:pt x="439609" y="112884"/>
                  <a:pt x="414339" y="87614"/>
                  <a:pt x="414339" y="56442"/>
                </a:cubicBezTo>
                <a:cubicBezTo>
                  <a:pt x="414339" y="25270"/>
                  <a:pt x="439609" y="0"/>
                  <a:pt x="470781" y="0"/>
                </a:cubicBezTo>
                <a:close/>
                <a:moveTo>
                  <a:pt x="332668" y="0"/>
                </a:moveTo>
                <a:cubicBezTo>
                  <a:pt x="363840" y="0"/>
                  <a:pt x="389110" y="25270"/>
                  <a:pt x="389110" y="56442"/>
                </a:cubicBezTo>
                <a:cubicBezTo>
                  <a:pt x="389110" y="87614"/>
                  <a:pt x="363840" y="112884"/>
                  <a:pt x="332668" y="112884"/>
                </a:cubicBezTo>
                <a:cubicBezTo>
                  <a:pt x="301496" y="112884"/>
                  <a:pt x="276226" y="87614"/>
                  <a:pt x="276226" y="56442"/>
                </a:cubicBezTo>
                <a:cubicBezTo>
                  <a:pt x="276226" y="25270"/>
                  <a:pt x="301496" y="0"/>
                  <a:pt x="332668" y="0"/>
                </a:cubicBezTo>
                <a:close/>
                <a:moveTo>
                  <a:pt x="194555" y="0"/>
                </a:moveTo>
                <a:cubicBezTo>
                  <a:pt x="225727" y="0"/>
                  <a:pt x="250997" y="25270"/>
                  <a:pt x="250997" y="56442"/>
                </a:cubicBezTo>
                <a:cubicBezTo>
                  <a:pt x="250997" y="87614"/>
                  <a:pt x="225727" y="112884"/>
                  <a:pt x="194555" y="112884"/>
                </a:cubicBezTo>
                <a:cubicBezTo>
                  <a:pt x="163383" y="112884"/>
                  <a:pt x="138113" y="87614"/>
                  <a:pt x="138113" y="56442"/>
                </a:cubicBezTo>
                <a:cubicBezTo>
                  <a:pt x="138113" y="25270"/>
                  <a:pt x="163383" y="0"/>
                  <a:pt x="194555" y="0"/>
                </a:cubicBezTo>
                <a:close/>
                <a:moveTo>
                  <a:pt x="56442" y="0"/>
                </a:moveTo>
                <a:cubicBezTo>
                  <a:pt x="87614" y="0"/>
                  <a:pt x="112884" y="25270"/>
                  <a:pt x="112884" y="56442"/>
                </a:cubicBezTo>
                <a:cubicBezTo>
                  <a:pt x="112884" y="87614"/>
                  <a:pt x="87614" y="112884"/>
                  <a:pt x="56442" y="112884"/>
                </a:cubicBezTo>
                <a:cubicBezTo>
                  <a:pt x="25270" y="112884"/>
                  <a:pt x="0" y="87614"/>
                  <a:pt x="0" y="56442"/>
                </a:cubicBezTo>
                <a:cubicBezTo>
                  <a:pt x="0" y="25270"/>
                  <a:pt x="25270" y="0"/>
                  <a:pt x="56442" y="0"/>
                </a:cubicBezTo>
                <a:close/>
              </a:path>
            </a:pathLst>
          </a:custGeom>
          <a:gradFill>
            <a:gsLst>
              <a:gs pos="0">
                <a:schemeClr val="accent1">
                  <a:lumMod val="60000"/>
                  <a:lumOff val="40000"/>
                </a:schemeClr>
              </a:gs>
              <a:gs pos="80000">
                <a:schemeClr val="accent1">
                  <a:alpha val="0"/>
                </a:schemeClr>
              </a:gs>
            </a:gsLst>
            <a:lin ang="27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8" name="标题 1"/>
          <p:cNvSpPr txBox="1"/>
          <p:nvPr/>
        </p:nvSpPr>
        <p:spPr>
          <a:xfrm>
            <a:off x="6031242" y="3499881"/>
            <a:ext cx="803449" cy="383853"/>
          </a:xfrm>
          <a:custGeom>
            <a:avLst/>
            <a:gdLst>
              <a:gd name="connsiteX0" fmla="*/ 747007 w 803449"/>
              <a:gd name="connsiteY0" fmla="*/ 270969 h 383853"/>
              <a:gd name="connsiteX1" fmla="*/ 803449 w 803449"/>
              <a:gd name="connsiteY1" fmla="*/ 327411 h 383853"/>
              <a:gd name="connsiteX2" fmla="*/ 747007 w 803449"/>
              <a:gd name="connsiteY2" fmla="*/ 383853 h 383853"/>
              <a:gd name="connsiteX3" fmla="*/ 690565 w 803449"/>
              <a:gd name="connsiteY3" fmla="*/ 327411 h 383853"/>
              <a:gd name="connsiteX4" fmla="*/ 747007 w 803449"/>
              <a:gd name="connsiteY4" fmla="*/ 270969 h 383853"/>
              <a:gd name="connsiteX5" fmla="*/ 608894 w 803449"/>
              <a:gd name="connsiteY5" fmla="*/ 270969 h 383853"/>
              <a:gd name="connsiteX6" fmla="*/ 665336 w 803449"/>
              <a:gd name="connsiteY6" fmla="*/ 327411 h 383853"/>
              <a:gd name="connsiteX7" fmla="*/ 608894 w 803449"/>
              <a:gd name="connsiteY7" fmla="*/ 383853 h 383853"/>
              <a:gd name="connsiteX8" fmla="*/ 552452 w 803449"/>
              <a:gd name="connsiteY8" fmla="*/ 327411 h 383853"/>
              <a:gd name="connsiteX9" fmla="*/ 608894 w 803449"/>
              <a:gd name="connsiteY9" fmla="*/ 270969 h 383853"/>
              <a:gd name="connsiteX10" fmla="*/ 470781 w 803449"/>
              <a:gd name="connsiteY10" fmla="*/ 270969 h 383853"/>
              <a:gd name="connsiteX11" fmla="*/ 527223 w 803449"/>
              <a:gd name="connsiteY11" fmla="*/ 327411 h 383853"/>
              <a:gd name="connsiteX12" fmla="*/ 470781 w 803449"/>
              <a:gd name="connsiteY12" fmla="*/ 383853 h 383853"/>
              <a:gd name="connsiteX13" fmla="*/ 414339 w 803449"/>
              <a:gd name="connsiteY13" fmla="*/ 327411 h 383853"/>
              <a:gd name="connsiteX14" fmla="*/ 470781 w 803449"/>
              <a:gd name="connsiteY14" fmla="*/ 270969 h 383853"/>
              <a:gd name="connsiteX15" fmla="*/ 332668 w 803449"/>
              <a:gd name="connsiteY15" fmla="*/ 270969 h 383853"/>
              <a:gd name="connsiteX16" fmla="*/ 389110 w 803449"/>
              <a:gd name="connsiteY16" fmla="*/ 327411 h 383853"/>
              <a:gd name="connsiteX17" fmla="*/ 332668 w 803449"/>
              <a:gd name="connsiteY17" fmla="*/ 383853 h 383853"/>
              <a:gd name="connsiteX18" fmla="*/ 276226 w 803449"/>
              <a:gd name="connsiteY18" fmla="*/ 327411 h 383853"/>
              <a:gd name="connsiteX19" fmla="*/ 332668 w 803449"/>
              <a:gd name="connsiteY19" fmla="*/ 270969 h 383853"/>
              <a:gd name="connsiteX20" fmla="*/ 194555 w 803449"/>
              <a:gd name="connsiteY20" fmla="*/ 270969 h 383853"/>
              <a:gd name="connsiteX21" fmla="*/ 250997 w 803449"/>
              <a:gd name="connsiteY21" fmla="*/ 327411 h 383853"/>
              <a:gd name="connsiteX22" fmla="*/ 194555 w 803449"/>
              <a:gd name="connsiteY22" fmla="*/ 383853 h 383853"/>
              <a:gd name="connsiteX23" fmla="*/ 138113 w 803449"/>
              <a:gd name="connsiteY23" fmla="*/ 327411 h 383853"/>
              <a:gd name="connsiteX24" fmla="*/ 194555 w 803449"/>
              <a:gd name="connsiteY24" fmla="*/ 270969 h 383853"/>
              <a:gd name="connsiteX25" fmla="*/ 56442 w 803449"/>
              <a:gd name="connsiteY25" fmla="*/ 270969 h 383853"/>
              <a:gd name="connsiteX26" fmla="*/ 112884 w 803449"/>
              <a:gd name="connsiteY26" fmla="*/ 327411 h 383853"/>
              <a:gd name="connsiteX27" fmla="*/ 56442 w 803449"/>
              <a:gd name="connsiteY27" fmla="*/ 383853 h 383853"/>
              <a:gd name="connsiteX28" fmla="*/ 0 w 803449"/>
              <a:gd name="connsiteY28" fmla="*/ 327411 h 383853"/>
              <a:gd name="connsiteX29" fmla="*/ 56442 w 803449"/>
              <a:gd name="connsiteY29" fmla="*/ 270969 h 383853"/>
              <a:gd name="connsiteX30" fmla="*/ 747007 w 803449"/>
              <a:gd name="connsiteY30" fmla="*/ 135484 h 383853"/>
              <a:gd name="connsiteX31" fmla="*/ 803449 w 803449"/>
              <a:gd name="connsiteY31" fmla="*/ 191926 h 383853"/>
              <a:gd name="connsiteX32" fmla="*/ 747007 w 803449"/>
              <a:gd name="connsiteY32" fmla="*/ 248368 h 383853"/>
              <a:gd name="connsiteX33" fmla="*/ 690565 w 803449"/>
              <a:gd name="connsiteY33" fmla="*/ 191926 h 383853"/>
              <a:gd name="connsiteX34" fmla="*/ 747007 w 803449"/>
              <a:gd name="connsiteY34" fmla="*/ 135484 h 383853"/>
              <a:gd name="connsiteX35" fmla="*/ 608894 w 803449"/>
              <a:gd name="connsiteY35" fmla="*/ 135484 h 383853"/>
              <a:gd name="connsiteX36" fmla="*/ 665336 w 803449"/>
              <a:gd name="connsiteY36" fmla="*/ 191926 h 383853"/>
              <a:gd name="connsiteX37" fmla="*/ 608894 w 803449"/>
              <a:gd name="connsiteY37" fmla="*/ 248368 h 383853"/>
              <a:gd name="connsiteX38" fmla="*/ 552452 w 803449"/>
              <a:gd name="connsiteY38" fmla="*/ 191926 h 383853"/>
              <a:gd name="connsiteX39" fmla="*/ 608894 w 803449"/>
              <a:gd name="connsiteY39" fmla="*/ 135484 h 383853"/>
              <a:gd name="connsiteX40" fmla="*/ 470781 w 803449"/>
              <a:gd name="connsiteY40" fmla="*/ 135484 h 383853"/>
              <a:gd name="connsiteX41" fmla="*/ 527223 w 803449"/>
              <a:gd name="connsiteY41" fmla="*/ 191926 h 383853"/>
              <a:gd name="connsiteX42" fmla="*/ 470781 w 803449"/>
              <a:gd name="connsiteY42" fmla="*/ 248368 h 383853"/>
              <a:gd name="connsiteX43" fmla="*/ 414339 w 803449"/>
              <a:gd name="connsiteY43" fmla="*/ 191926 h 383853"/>
              <a:gd name="connsiteX44" fmla="*/ 470781 w 803449"/>
              <a:gd name="connsiteY44" fmla="*/ 135484 h 383853"/>
              <a:gd name="connsiteX45" fmla="*/ 332668 w 803449"/>
              <a:gd name="connsiteY45" fmla="*/ 135484 h 383853"/>
              <a:gd name="connsiteX46" fmla="*/ 389110 w 803449"/>
              <a:gd name="connsiteY46" fmla="*/ 191926 h 383853"/>
              <a:gd name="connsiteX47" fmla="*/ 332668 w 803449"/>
              <a:gd name="connsiteY47" fmla="*/ 248368 h 383853"/>
              <a:gd name="connsiteX48" fmla="*/ 276226 w 803449"/>
              <a:gd name="connsiteY48" fmla="*/ 191926 h 383853"/>
              <a:gd name="connsiteX49" fmla="*/ 332668 w 803449"/>
              <a:gd name="connsiteY49" fmla="*/ 135484 h 383853"/>
              <a:gd name="connsiteX50" fmla="*/ 194555 w 803449"/>
              <a:gd name="connsiteY50" fmla="*/ 135484 h 383853"/>
              <a:gd name="connsiteX51" fmla="*/ 250997 w 803449"/>
              <a:gd name="connsiteY51" fmla="*/ 191926 h 383853"/>
              <a:gd name="connsiteX52" fmla="*/ 194555 w 803449"/>
              <a:gd name="connsiteY52" fmla="*/ 248368 h 383853"/>
              <a:gd name="connsiteX53" fmla="*/ 138113 w 803449"/>
              <a:gd name="connsiteY53" fmla="*/ 191926 h 383853"/>
              <a:gd name="connsiteX54" fmla="*/ 194555 w 803449"/>
              <a:gd name="connsiteY54" fmla="*/ 135484 h 383853"/>
              <a:gd name="connsiteX55" fmla="*/ 56442 w 803449"/>
              <a:gd name="connsiteY55" fmla="*/ 135484 h 383853"/>
              <a:gd name="connsiteX56" fmla="*/ 112884 w 803449"/>
              <a:gd name="connsiteY56" fmla="*/ 191926 h 383853"/>
              <a:gd name="connsiteX57" fmla="*/ 56442 w 803449"/>
              <a:gd name="connsiteY57" fmla="*/ 248368 h 383853"/>
              <a:gd name="connsiteX58" fmla="*/ 0 w 803449"/>
              <a:gd name="connsiteY58" fmla="*/ 191926 h 383853"/>
              <a:gd name="connsiteX59" fmla="*/ 56442 w 803449"/>
              <a:gd name="connsiteY59" fmla="*/ 135484 h 383853"/>
              <a:gd name="connsiteX60" fmla="*/ 747007 w 803449"/>
              <a:gd name="connsiteY60" fmla="*/ 0 h 383853"/>
              <a:gd name="connsiteX61" fmla="*/ 803449 w 803449"/>
              <a:gd name="connsiteY61" fmla="*/ 56442 h 383853"/>
              <a:gd name="connsiteX62" fmla="*/ 747007 w 803449"/>
              <a:gd name="connsiteY62" fmla="*/ 112884 h 383853"/>
              <a:gd name="connsiteX63" fmla="*/ 690565 w 803449"/>
              <a:gd name="connsiteY63" fmla="*/ 56442 h 383853"/>
              <a:gd name="connsiteX64" fmla="*/ 747007 w 803449"/>
              <a:gd name="connsiteY64" fmla="*/ 0 h 383853"/>
              <a:gd name="connsiteX65" fmla="*/ 608894 w 803449"/>
              <a:gd name="connsiteY65" fmla="*/ 0 h 383853"/>
              <a:gd name="connsiteX66" fmla="*/ 665336 w 803449"/>
              <a:gd name="connsiteY66" fmla="*/ 56442 h 383853"/>
              <a:gd name="connsiteX67" fmla="*/ 608894 w 803449"/>
              <a:gd name="connsiteY67" fmla="*/ 112884 h 383853"/>
              <a:gd name="connsiteX68" fmla="*/ 552452 w 803449"/>
              <a:gd name="connsiteY68" fmla="*/ 56442 h 383853"/>
              <a:gd name="connsiteX69" fmla="*/ 608894 w 803449"/>
              <a:gd name="connsiteY69" fmla="*/ 0 h 383853"/>
              <a:gd name="connsiteX70" fmla="*/ 470781 w 803449"/>
              <a:gd name="connsiteY70" fmla="*/ 0 h 383853"/>
              <a:gd name="connsiteX71" fmla="*/ 527223 w 803449"/>
              <a:gd name="connsiteY71" fmla="*/ 56442 h 383853"/>
              <a:gd name="connsiteX72" fmla="*/ 470781 w 803449"/>
              <a:gd name="connsiteY72" fmla="*/ 112884 h 383853"/>
              <a:gd name="connsiteX73" fmla="*/ 414339 w 803449"/>
              <a:gd name="connsiteY73" fmla="*/ 56442 h 383853"/>
              <a:gd name="connsiteX74" fmla="*/ 470781 w 803449"/>
              <a:gd name="connsiteY74" fmla="*/ 0 h 383853"/>
              <a:gd name="connsiteX75" fmla="*/ 332668 w 803449"/>
              <a:gd name="connsiteY75" fmla="*/ 0 h 383853"/>
              <a:gd name="connsiteX76" fmla="*/ 389110 w 803449"/>
              <a:gd name="connsiteY76" fmla="*/ 56442 h 383853"/>
              <a:gd name="connsiteX77" fmla="*/ 332668 w 803449"/>
              <a:gd name="connsiteY77" fmla="*/ 112884 h 383853"/>
              <a:gd name="connsiteX78" fmla="*/ 276226 w 803449"/>
              <a:gd name="connsiteY78" fmla="*/ 56442 h 383853"/>
              <a:gd name="connsiteX79" fmla="*/ 332668 w 803449"/>
              <a:gd name="connsiteY79" fmla="*/ 0 h 383853"/>
              <a:gd name="connsiteX80" fmla="*/ 194555 w 803449"/>
              <a:gd name="connsiteY80" fmla="*/ 0 h 383853"/>
              <a:gd name="connsiteX81" fmla="*/ 250997 w 803449"/>
              <a:gd name="connsiteY81" fmla="*/ 56442 h 383853"/>
              <a:gd name="connsiteX82" fmla="*/ 194555 w 803449"/>
              <a:gd name="connsiteY82" fmla="*/ 112884 h 383853"/>
              <a:gd name="connsiteX83" fmla="*/ 138113 w 803449"/>
              <a:gd name="connsiteY83" fmla="*/ 56442 h 383853"/>
              <a:gd name="connsiteX84" fmla="*/ 194555 w 803449"/>
              <a:gd name="connsiteY84" fmla="*/ 0 h 383853"/>
              <a:gd name="connsiteX85" fmla="*/ 56442 w 803449"/>
              <a:gd name="connsiteY85" fmla="*/ 0 h 383853"/>
              <a:gd name="connsiteX86" fmla="*/ 112884 w 803449"/>
              <a:gd name="connsiteY86" fmla="*/ 56442 h 383853"/>
              <a:gd name="connsiteX87" fmla="*/ 56442 w 803449"/>
              <a:gd name="connsiteY87" fmla="*/ 112884 h 383853"/>
              <a:gd name="connsiteX88" fmla="*/ 0 w 803449"/>
              <a:gd name="connsiteY88" fmla="*/ 56442 h 383853"/>
              <a:gd name="connsiteX89" fmla="*/ 56442 w 803449"/>
              <a:gd name="connsiteY89" fmla="*/ 0 h 383853"/>
            </a:gdLst>
            <a:ahLst/>
            <a:cxnLst/>
            <a:rect l="l" t="t" r="r" b="b"/>
            <a:pathLst>
              <a:path w="803449" h="383853">
                <a:moveTo>
                  <a:pt x="747007" y="270969"/>
                </a:moveTo>
                <a:cubicBezTo>
                  <a:pt x="778179" y="270969"/>
                  <a:pt x="803449" y="296239"/>
                  <a:pt x="803449" y="327411"/>
                </a:cubicBezTo>
                <a:cubicBezTo>
                  <a:pt x="803449" y="358583"/>
                  <a:pt x="778179" y="383853"/>
                  <a:pt x="747007" y="383853"/>
                </a:cubicBezTo>
                <a:cubicBezTo>
                  <a:pt x="715835" y="383853"/>
                  <a:pt x="690565" y="358583"/>
                  <a:pt x="690565" y="327411"/>
                </a:cubicBezTo>
                <a:cubicBezTo>
                  <a:pt x="690565" y="296239"/>
                  <a:pt x="715835" y="270969"/>
                  <a:pt x="747007" y="270969"/>
                </a:cubicBezTo>
                <a:close/>
                <a:moveTo>
                  <a:pt x="608894" y="270969"/>
                </a:moveTo>
                <a:cubicBezTo>
                  <a:pt x="640066" y="270969"/>
                  <a:pt x="665336" y="296239"/>
                  <a:pt x="665336" y="327411"/>
                </a:cubicBezTo>
                <a:cubicBezTo>
                  <a:pt x="665336" y="358583"/>
                  <a:pt x="640066" y="383853"/>
                  <a:pt x="608894" y="383853"/>
                </a:cubicBezTo>
                <a:cubicBezTo>
                  <a:pt x="577722" y="383853"/>
                  <a:pt x="552452" y="358583"/>
                  <a:pt x="552452" y="327411"/>
                </a:cubicBezTo>
                <a:cubicBezTo>
                  <a:pt x="552452" y="296239"/>
                  <a:pt x="577722" y="270969"/>
                  <a:pt x="608894" y="270969"/>
                </a:cubicBezTo>
                <a:close/>
                <a:moveTo>
                  <a:pt x="470781" y="270969"/>
                </a:moveTo>
                <a:cubicBezTo>
                  <a:pt x="501953" y="270969"/>
                  <a:pt x="527223" y="296239"/>
                  <a:pt x="527223" y="327411"/>
                </a:cubicBezTo>
                <a:cubicBezTo>
                  <a:pt x="527223" y="358583"/>
                  <a:pt x="501953" y="383853"/>
                  <a:pt x="470781" y="383853"/>
                </a:cubicBezTo>
                <a:cubicBezTo>
                  <a:pt x="439609" y="383853"/>
                  <a:pt x="414339" y="358583"/>
                  <a:pt x="414339" y="327411"/>
                </a:cubicBezTo>
                <a:cubicBezTo>
                  <a:pt x="414339" y="296239"/>
                  <a:pt x="439609" y="270969"/>
                  <a:pt x="470781" y="270969"/>
                </a:cubicBezTo>
                <a:close/>
                <a:moveTo>
                  <a:pt x="332668" y="270969"/>
                </a:moveTo>
                <a:cubicBezTo>
                  <a:pt x="363840" y="270969"/>
                  <a:pt x="389110" y="296239"/>
                  <a:pt x="389110" y="327411"/>
                </a:cubicBezTo>
                <a:cubicBezTo>
                  <a:pt x="389110" y="358583"/>
                  <a:pt x="363840" y="383853"/>
                  <a:pt x="332668" y="383853"/>
                </a:cubicBezTo>
                <a:cubicBezTo>
                  <a:pt x="301496" y="383853"/>
                  <a:pt x="276226" y="358583"/>
                  <a:pt x="276226" y="327411"/>
                </a:cubicBezTo>
                <a:cubicBezTo>
                  <a:pt x="276226" y="296239"/>
                  <a:pt x="301496" y="270969"/>
                  <a:pt x="332668" y="270969"/>
                </a:cubicBezTo>
                <a:close/>
                <a:moveTo>
                  <a:pt x="194555" y="270969"/>
                </a:moveTo>
                <a:cubicBezTo>
                  <a:pt x="225727" y="270969"/>
                  <a:pt x="250997" y="296239"/>
                  <a:pt x="250997" y="327411"/>
                </a:cubicBezTo>
                <a:cubicBezTo>
                  <a:pt x="250997" y="358583"/>
                  <a:pt x="225727" y="383853"/>
                  <a:pt x="194555" y="383853"/>
                </a:cubicBezTo>
                <a:cubicBezTo>
                  <a:pt x="163383" y="383853"/>
                  <a:pt x="138113" y="358583"/>
                  <a:pt x="138113" y="327411"/>
                </a:cubicBezTo>
                <a:cubicBezTo>
                  <a:pt x="138113" y="296239"/>
                  <a:pt x="163383" y="270969"/>
                  <a:pt x="194555" y="270969"/>
                </a:cubicBezTo>
                <a:close/>
                <a:moveTo>
                  <a:pt x="56442" y="270969"/>
                </a:moveTo>
                <a:cubicBezTo>
                  <a:pt x="87614" y="270969"/>
                  <a:pt x="112884" y="296239"/>
                  <a:pt x="112884" y="327411"/>
                </a:cubicBezTo>
                <a:cubicBezTo>
                  <a:pt x="112884" y="358583"/>
                  <a:pt x="87614" y="383853"/>
                  <a:pt x="56442" y="383853"/>
                </a:cubicBezTo>
                <a:cubicBezTo>
                  <a:pt x="25270" y="383853"/>
                  <a:pt x="0" y="358583"/>
                  <a:pt x="0" y="327411"/>
                </a:cubicBezTo>
                <a:cubicBezTo>
                  <a:pt x="0" y="296239"/>
                  <a:pt x="25270" y="270969"/>
                  <a:pt x="56442" y="270969"/>
                </a:cubicBezTo>
                <a:close/>
                <a:moveTo>
                  <a:pt x="747007" y="135484"/>
                </a:moveTo>
                <a:cubicBezTo>
                  <a:pt x="778179" y="135484"/>
                  <a:pt x="803449" y="160754"/>
                  <a:pt x="803449" y="191926"/>
                </a:cubicBezTo>
                <a:cubicBezTo>
                  <a:pt x="803449" y="223098"/>
                  <a:pt x="778179" y="248368"/>
                  <a:pt x="747007" y="248368"/>
                </a:cubicBezTo>
                <a:cubicBezTo>
                  <a:pt x="715835" y="248368"/>
                  <a:pt x="690565" y="223098"/>
                  <a:pt x="690565" y="191926"/>
                </a:cubicBezTo>
                <a:cubicBezTo>
                  <a:pt x="690565" y="160754"/>
                  <a:pt x="715835" y="135484"/>
                  <a:pt x="747007" y="135484"/>
                </a:cubicBezTo>
                <a:close/>
                <a:moveTo>
                  <a:pt x="608894" y="135484"/>
                </a:moveTo>
                <a:cubicBezTo>
                  <a:pt x="640066" y="135484"/>
                  <a:pt x="665336" y="160754"/>
                  <a:pt x="665336" y="191926"/>
                </a:cubicBezTo>
                <a:cubicBezTo>
                  <a:pt x="665336" y="223098"/>
                  <a:pt x="640066" y="248368"/>
                  <a:pt x="608894" y="248368"/>
                </a:cubicBezTo>
                <a:cubicBezTo>
                  <a:pt x="577722" y="248368"/>
                  <a:pt x="552452" y="223098"/>
                  <a:pt x="552452" y="191926"/>
                </a:cubicBezTo>
                <a:cubicBezTo>
                  <a:pt x="552452" y="160754"/>
                  <a:pt x="577722" y="135484"/>
                  <a:pt x="608894" y="135484"/>
                </a:cubicBezTo>
                <a:close/>
                <a:moveTo>
                  <a:pt x="470781" y="135484"/>
                </a:moveTo>
                <a:cubicBezTo>
                  <a:pt x="501953" y="135484"/>
                  <a:pt x="527223" y="160754"/>
                  <a:pt x="527223" y="191926"/>
                </a:cubicBezTo>
                <a:cubicBezTo>
                  <a:pt x="527223" y="223098"/>
                  <a:pt x="501953" y="248368"/>
                  <a:pt x="470781" y="248368"/>
                </a:cubicBezTo>
                <a:cubicBezTo>
                  <a:pt x="439609" y="248368"/>
                  <a:pt x="414339" y="223098"/>
                  <a:pt x="414339" y="191926"/>
                </a:cubicBezTo>
                <a:cubicBezTo>
                  <a:pt x="414339" y="160754"/>
                  <a:pt x="439609" y="135484"/>
                  <a:pt x="470781" y="135484"/>
                </a:cubicBezTo>
                <a:close/>
                <a:moveTo>
                  <a:pt x="332668" y="135484"/>
                </a:moveTo>
                <a:cubicBezTo>
                  <a:pt x="363840" y="135484"/>
                  <a:pt x="389110" y="160754"/>
                  <a:pt x="389110" y="191926"/>
                </a:cubicBezTo>
                <a:cubicBezTo>
                  <a:pt x="389110" y="223098"/>
                  <a:pt x="363840" y="248368"/>
                  <a:pt x="332668" y="248368"/>
                </a:cubicBezTo>
                <a:cubicBezTo>
                  <a:pt x="301496" y="248368"/>
                  <a:pt x="276226" y="223098"/>
                  <a:pt x="276226" y="191926"/>
                </a:cubicBezTo>
                <a:cubicBezTo>
                  <a:pt x="276226" y="160754"/>
                  <a:pt x="301496" y="135484"/>
                  <a:pt x="332668" y="135484"/>
                </a:cubicBezTo>
                <a:close/>
                <a:moveTo>
                  <a:pt x="194555" y="135484"/>
                </a:moveTo>
                <a:cubicBezTo>
                  <a:pt x="225727" y="135484"/>
                  <a:pt x="250997" y="160754"/>
                  <a:pt x="250997" y="191926"/>
                </a:cubicBezTo>
                <a:cubicBezTo>
                  <a:pt x="250997" y="223098"/>
                  <a:pt x="225727" y="248368"/>
                  <a:pt x="194555" y="248368"/>
                </a:cubicBezTo>
                <a:cubicBezTo>
                  <a:pt x="163383" y="248368"/>
                  <a:pt x="138113" y="223098"/>
                  <a:pt x="138113" y="191926"/>
                </a:cubicBezTo>
                <a:cubicBezTo>
                  <a:pt x="138113" y="160754"/>
                  <a:pt x="163383" y="135484"/>
                  <a:pt x="194555" y="135484"/>
                </a:cubicBezTo>
                <a:close/>
                <a:moveTo>
                  <a:pt x="56442" y="135484"/>
                </a:moveTo>
                <a:cubicBezTo>
                  <a:pt x="87614" y="135484"/>
                  <a:pt x="112884" y="160754"/>
                  <a:pt x="112884" y="191926"/>
                </a:cubicBezTo>
                <a:cubicBezTo>
                  <a:pt x="112884" y="223098"/>
                  <a:pt x="87614" y="248368"/>
                  <a:pt x="56442" y="248368"/>
                </a:cubicBezTo>
                <a:cubicBezTo>
                  <a:pt x="25270" y="248368"/>
                  <a:pt x="0" y="223098"/>
                  <a:pt x="0" y="191926"/>
                </a:cubicBezTo>
                <a:cubicBezTo>
                  <a:pt x="0" y="160754"/>
                  <a:pt x="25270" y="135484"/>
                  <a:pt x="56442" y="135484"/>
                </a:cubicBezTo>
                <a:close/>
                <a:moveTo>
                  <a:pt x="747007" y="0"/>
                </a:moveTo>
                <a:cubicBezTo>
                  <a:pt x="778179" y="0"/>
                  <a:pt x="803449" y="25270"/>
                  <a:pt x="803449" y="56442"/>
                </a:cubicBezTo>
                <a:cubicBezTo>
                  <a:pt x="803449" y="87614"/>
                  <a:pt x="778179" y="112884"/>
                  <a:pt x="747007" y="112884"/>
                </a:cubicBezTo>
                <a:cubicBezTo>
                  <a:pt x="715835" y="112884"/>
                  <a:pt x="690565" y="87614"/>
                  <a:pt x="690565" y="56442"/>
                </a:cubicBezTo>
                <a:cubicBezTo>
                  <a:pt x="690565" y="25270"/>
                  <a:pt x="715835" y="0"/>
                  <a:pt x="747007" y="0"/>
                </a:cubicBezTo>
                <a:close/>
                <a:moveTo>
                  <a:pt x="608894" y="0"/>
                </a:moveTo>
                <a:cubicBezTo>
                  <a:pt x="640066" y="0"/>
                  <a:pt x="665336" y="25270"/>
                  <a:pt x="665336" y="56442"/>
                </a:cubicBezTo>
                <a:cubicBezTo>
                  <a:pt x="665336" y="87614"/>
                  <a:pt x="640066" y="112884"/>
                  <a:pt x="608894" y="112884"/>
                </a:cubicBezTo>
                <a:cubicBezTo>
                  <a:pt x="577722" y="112884"/>
                  <a:pt x="552452" y="87614"/>
                  <a:pt x="552452" y="56442"/>
                </a:cubicBezTo>
                <a:cubicBezTo>
                  <a:pt x="552452" y="25270"/>
                  <a:pt x="577722" y="0"/>
                  <a:pt x="608894" y="0"/>
                </a:cubicBezTo>
                <a:close/>
                <a:moveTo>
                  <a:pt x="470781" y="0"/>
                </a:moveTo>
                <a:cubicBezTo>
                  <a:pt x="501953" y="0"/>
                  <a:pt x="527223" y="25270"/>
                  <a:pt x="527223" y="56442"/>
                </a:cubicBezTo>
                <a:cubicBezTo>
                  <a:pt x="527223" y="87614"/>
                  <a:pt x="501953" y="112884"/>
                  <a:pt x="470781" y="112884"/>
                </a:cubicBezTo>
                <a:cubicBezTo>
                  <a:pt x="439609" y="112884"/>
                  <a:pt x="414339" y="87614"/>
                  <a:pt x="414339" y="56442"/>
                </a:cubicBezTo>
                <a:cubicBezTo>
                  <a:pt x="414339" y="25270"/>
                  <a:pt x="439609" y="0"/>
                  <a:pt x="470781" y="0"/>
                </a:cubicBezTo>
                <a:close/>
                <a:moveTo>
                  <a:pt x="332668" y="0"/>
                </a:moveTo>
                <a:cubicBezTo>
                  <a:pt x="363840" y="0"/>
                  <a:pt x="389110" y="25270"/>
                  <a:pt x="389110" y="56442"/>
                </a:cubicBezTo>
                <a:cubicBezTo>
                  <a:pt x="389110" y="87614"/>
                  <a:pt x="363840" y="112884"/>
                  <a:pt x="332668" y="112884"/>
                </a:cubicBezTo>
                <a:cubicBezTo>
                  <a:pt x="301496" y="112884"/>
                  <a:pt x="276226" y="87614"/>
                  <a:pt x="276226" y="56442"/>
                </a:cubicBezTo>
                <a:cubicBezTo>
                  <a:pt x="276226" y="25270"/>
                  <a:pt x="301496" y="0"/>
                  <a:pt x="332668" y="0"/>
                </a:cubicBezTo>
                <a:close/>
                <a:moveTo>
                  <a:pt x="194555" y="0"/>
                </a:moveTo>
                <a:cubicBezTo>
                  <a:pt x="225727" y="0"/>
                  <a:pt x="250997" y="25270"/>
                  <a:pt x="250997" y="56442"/>
                </a:cubicBezTo>
                <a:cubicBezTo>
                  <a:pt x="250997" y="87614"/>
                  <a:pt x="225727" y="112884"/>
                  <a:pt x="194555" y="112884"/>
                </a:cubicBezTo>
                <a:cubicBezTo>
                  <a:pt x="163383" y="112884"/>
                  <a:pt x="138113" y="87614"/>
                  <a:pt x="138113" y="56442"/>
                </a:cubicBezTo>
                <a:cubicBezTo>
                  <a:pt x="138113" y="25270"/>
                  <a:pt x="163383" y="0"/>
                  <a:pt x="194555" y="0"/>
                </a:cubicBezTo>
                <a:close/>
                <a:moveTo>
                  <a:pt x="56442" y="0"/>
                </a:moveTo>
                <a:cubicBezTo>
                  <a:pt x="87614" y="0"/>
                  <a:pt x="112884" y="25270"/>
                  <a:pt x="112884" y="56442"/>
                </a:cubicBezTo>
                <a:cubicBezTo>
                  <a:pt x="112884" y="87614"/>
                  <a:pt x="87614" y="112884"/>
                  <a:pt x="56442" y="112884"/>
                </a:cubicBezTo>
                <a:cubicBezTo>
                  <a:pt x="25270" y="112884"/>
                  <a:pt x="0" y="87614"/>
                  <a:pt x="0" y="56442"/>
                </a:cubicBezTo>
                <a:cubicBezTo>
                  <a:pt x="0" y="25270"/>
                  <a:pt x="25270" y="0"/>
                  <a:pt x="56442" y="0"/>
                </a:cubicBezTo>
                <a:close/>
              </a:path>
            </a:pathLst>
          </a:custGeom>
          <a:gradFill>
            <a:gsLst>
              <a:gs pos="30000">
                <a:schemeClr val="accent1">
                  <a:lumMod val="60000"/>
                  <a:lumOff val="40000"/>
                  <a:alpha val="0"/>
                </a:schemeClr>
              </a:gs>
              <a:gs pos="100000">
                <a:schemeClr val="accent1"/>
              </a:gs>
            </a:gsLst>
            <a:lin ang="27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grpSp>
        <p:nvGrpSpPr>
          <p:cNvPr id="29" name="组合 28"/>
          <p:cNvGrpSpPr/>
          <p:nvPr/>
        </p:nvGrpSpPr>
        <p:grpSpPr>
          <a:xfrm>
            <a:off x="669724" y="5180861"/>
            <a:ext cx="4929722" cy="161583"/>
            <a:chOff x="669724" y="5180861"/>
            <a:chExt cx="4929722" cy="161583"/>
          </a:xfrm>
        </p:grpSpPr>
        <p:sp>
          <p:nvSpPr>
            <p:cNvPr id="30" name="标题 1"/>
            <p:cNvSpPr txBox="1"/>
            <p:nvPr/>
          </p:nvSpPr>
          <p:spPr>
            <a:xfrm>
              <a:off x="669724" y="5180861"/>
              <a:ext cx="1507868" cy="161583"/>
            </a:xfrm>
            <a:prstGeom prst="rect">
              <a:avLst/>
            </a:prstGeom>
            <a:noFill/>
            <a:ln>
              <a:noFill/>
            </a:ln>
          </p:spPr>
          <p:txBody>
            <a:bodyPr vert="horz" wrap="square" lIns="0" tIns="0" rIns="0" bIns="0" rtlCol="0" anchor="ctr"/>
            <a:lstStyle/>
            <a:p>
              <a:pPr algn="dist">
                <a:lnSpc>
                  <a:spcPct val="100000"/>
                </a:lnSpc>
              </a:pPr>
              <a:r>
                <a:rPr kumimoji="1" lang="en-US" altLang="zh-CN" sz="1050">
                  <a:ln w="12700">
                    <a:noFill/>
                  </a:ln>
                  <a:solidFill>
                    <a:srgbClr val="3949EE">
                      <a:alpha val="100000"/>
                    </a:srgbClr>
                  </a:solidFill>
                  <a:latin typeface="OPPOSans R"/>
                  <a:ea typeface="OPPOSans R"/>
                  <a:cs typeface="OPPOSans R"/>
                </a:rPr>
                <a:t>PowerPoint design</a:t>
              </a:r>
              <a:endParaRPr kumimoji="1" lang="zh-CN" altLang="en-US"/>
            </a:p>
          </p:txBody>
        </p:sp>
        <p:cxnSp>
          <p:nvCxnSpPr>
            <p:cNvPr id="31" name="标题 1"/>
            <p:cNvCxnSpPr/>
            <p:nvPr/>
          </p:nvCxnSpPr>
          <p:spPr>
            <a:xfrm>
              <a:off x="2299986" y="5269635"/>
              <a:ext cx="3299460" cy="0"/>
            </a:xfrm>
            <a:prstGeom prst="line">
              <a:avLst/>
            </a:prstGeom>
            <a:noFill/>
            <a:ln w="12700" cap="sq">
              <a:solidFill>
                <a:schemeClr val="accent1"/>
              </a:solidFill>
              <a:miter/>
            </a:ln>
          </p:spPr>
        </p:cxnSp>
      </p:gr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txBox="1"/>
          <p:nvPr/>
        </p:nvSpPr>
        <p:spPr>
          <a:xfrm>
            <a:off x="5349732" y="3803104"/>
            <a:ext cx="1780560" cy="695255"/>
          </a:xfrm>
          <a:custGeom>
            <a:avLst/>
            <a:gdLst>
              <a:gd name="T0" fmla="*/ 1157 w 1438"/>
              <a:gd name="T1" fmla="*/ 0 h 562"/>
              <a:gd name="T2" fmla="*/ 1438 w 1438"/>
              <a:gd name="T3" fmla="*/ 281 h 562"/>
              <a:gd name="T4" fmla="*/ 1157 w 1438"/>
              <a:gd name="T5" fmla="*/ 562 h 562"/>
              <a:gd name="T6" fmla="*/ 1156 w 1438"/>
              <a:gd name="T7" fmla="*/ 562 h 562"/>
              <a:gd name="T8" fmla="*/ 282 w 1438"/>
              <a:gd name="T9" fmla="*/ 562 h 562"/>
              <a:gd name="T10" fmla="*/ 281 w 1438"/>
              <a:gd name="T11" fmla="*/ 562 h 562"/>
              <a:gd name="T12" fmla="*/ 0 w 1438"/>
              <a:gd name="T13" fmla="*/ 281 h 562"/>
              <a:gd name="T14" fmla="*/ 281 w 1438"/>
              <a:gd name="T15" fmla="*/ 0 h 562"/>
              <a:gd name="T16" fmla="*/ 288 w 1438"/>
              <a:gd name="T17" fmla="*/ 0 h 562"/>
              <a:gd name="T18" fmla="*/ 281 w 1438"/>
              <a:gd name="T19" fmla="*/ 0 h 562"/>
              <a:gd name="T20" fmla="*/ 1078 w 1438"/>
              <a:gd name="T21" fmla="*/ 0 h 562"/>
              <a:gd name="T22" fmla="*/ 1157 w 1438"/>
              <a:gd name="T23" fmla="*/ 0 h 562"/>
            </a:gdLst>
            <a:ahLst/>
            <a:cxnLst/>
            <a:rect l="0" t="0" r="r" b="b"/>
            <a:pathLst>
              <a:path w="1438" h="562">
                <a:moveTo>
                  <a:pt x="1157" y="0"/>
                </a:moveTo>
                <a:cubicBezTo>
                  <a:pt x="1312" y="0"/>
                  <a:pt x="1438" y="126"/>
                  <a:pt x="1438" y="281"/>
                </a:cubicBezTo>
                <a:cubicBezTo>
                  <a:pt x="1438" y="436"/>
                  <a:pt x="1312" y="562"/>
                  <a:pt x="1157" y="562"/>
                </a:cubicBezTo>
                <a:cubicBezTo>
                  <a:pt x="1151" y="562"/>
                  <a:pt x="1147" y="562"/>
                  <a:pt x="1156" y="562"/>
                </a:cubicBezTo>
                <a:cubicBezTo>
                  <a:pt x="865" y="562"/>
                  <a:pt x="573" y="562"/>
                  <a:pt x="282" y="562"/>
                </a:cubicBezTo>
                <a:cubicBezTo>
                  <a:pt x="291" y="562"/>
                  <a:pt x="288" y="562"/>
                  <a:pt x="281" y="562"/>
                </a:cubicBezTo>
                <a:cubicBezTo>
                  <a:pt x="126" y="562"/>
                  <a:pt x="0" y="436"/>
                  <a:pt x="0" y="281"/>
                </a:cubicBezTo>
                <a:cubicBezTo>
                  <a:pt x="0" y="126"/>
                  <a:pt x="126" y="0"/>
                  <a:pt x="281" y="0"/>
                </a:cubicBezTo>
                <a:cubicBezTo>
                  <a:pt x="283" y="0"/>
                  <a:pt x="286" y="0"/>
                  <a:pt x="288" y="0"/>
                </a:cubicBezTo>
                <a:cubicBezTo>
                  <a:pt x="286" y="0"/>
                  <a:pt x="283" y="0"/>
                  <a:pt x="281" y="0"/>
                </a:cubicBezTo>
                <a:cubicBezTo>
                  <a:pt x="1078" y="0"/>
                  <a:pt x="1078" y="0"/>
                  <a:pt x="1078" y="0"/>
                </a:cubicBezTo>
                <a:lnTo>
                  <a:pt x="1157" y="0"/>
                </a:lnTo>
                <a:close/>
              </a:path>
            </a:pathLst>
          </a:custGeom>
          <a:solidFill>
            <a:schemeClr val="accent1"/>
          </a:solidFill>
          <a:ln cap="sq">
            <a:noFill/>
            <a:prstDash val="solid"/>
            <a:round/>
            <a:headEnd/>
            <a:tailEnd/>
          </a:ln>
        </p:spPr>
        <p:txBody>
          <a:bodyPr vert="horz" wrap="square" lIns="91440" tIns="45720" rIns="91440" bIns="45720" rtlCol="0" anchor="t"/>
          <a:lstStyle/>
          <a:p>
            <a:pPr algn="l">
              <a:lnSpc>
                <a:spcPct val="110000"/>
              </a:lnSpc>
            </a:pPr>
            <a:endParaRPr kumimoji="1" lang="zh-CN" altLang="en-US"/>
          </a:p>
        </p:txBody>
      </p:sp>
      <p:sp>
        <p:nvSpPr>
          <p:cNvPr id="4" name="标题 1"/>
          <p:cNvSpPr txBox="1"/>
          <p:nvPr/>
        </p:nvSpPr>
        <p:spPr>
          <a:xfrm>
            <a:off x="5440470" y="3879419"/>
            <a:ext cx="559291" cy="543755"/>
          </a:xfrm>
          <a:prstGeom prst="ellipse">
            <a:avLst/>
          </a:prstGeom>
          <a:solidFill>
            <a:schemeClr val="bg1"/>
          </a:solidFill>
          <a:ln cap="sq">
            <a:noFill/>
            <a:prstDash val="solid"/>
            <a:round/>
            <a:headEnd/>
            <a:tailEnd/>
          </a:ln>
        </p:spPr>
        <p:txBody>
          <a:bodyPr vert="horz" wrap="square" lIns="91440" tIns="45720" rIns="91440" bIns="45720" rtlCol="0" anchor="t"/>
          <a:lstStyle/>
          <a:p>
            <a:pPr algn="l">
              <a:lnSpc>
                <a:spcPct val="110000"/>
              </a:lnSpc>
            </a:pPr>
            <a:endParaRPr kumimoji="1" lang="zh-CN" altLang="en-US"/>
          </a:p>
        </p:txBody>
      </p:sp>
      <p:sp>
        <p:nvSpPr>
          <p:cNvPr id="5" name="标题 1"/>
          <p:cNvSpPr txBox="1"/>
          <p:nvPr/>
        </p:nvSpPr>
        <p:spPr>
          <a:xfrm>
            <a:off x="6139868" y="2930606"/>
            <a:ext cx="1779382" cy="696433"/>
          </a:xfrm>
          <a:custGeom>
            <a:avLst/>
            <a:gdLst>
              <a:gd name="T0" fmla="*/ 280 w 1437"/>
              <a:gd name="T1" fmla="*/ 0 h 562"/>
              <a:gd name="T2" fmla="*/ 0 w 1437"/>
              <a:gd name="T3" fmla="*/ 281 h 562"/>
              <a:gd name="T4" fmla="*/ 280 w 1437"/>
              <a:gd name="T5" fmla="*/ 562 h 562"/>
              <a:gd name="T6" fmla="*/ 281 w 1437"/>
              <a:gd name="T7" fmla="*/ 562 h 562"/>
              <a:gd name="T8" fmla="*/ 1155 w 1437"/>
              <a:gd name="T9" fmla="*/ 562 h 562"/>
              <a:gd name="T10" fmla="*/ 1156 w 1437"/>
              <a:gd name="T11" fmla="*/ 562 h 562"/>
              <a:gd name="T12" fmla="*/ 1437 w 1437"/>
              <a:gd name="T13" fmla="*/ 281 h 562"/>
              <a:gd name="T14" fmla="*/ 1156 w 1437"/>
              <a:gd name="T15" fmla="*/ 0 h 562"/>
              <a:gd name="T16" fmla="*/ 1149 w 1437"/>
              <a:gd name="T17" fmla="*/ 0 h 562"/>
              <a:gd name="T18" fmla="*/ 1156 w 1437"/>
              <a:gd name="T19" fmla="*/ 0 h 562"/>
              <a:gd name="T20" fmla="*/ 359 w 1437"/>
              <a:gd name="T21" fmla="*/ 0 h 562"/>
              <a:gd name="T22" fmla="*/ 280 w 1437"/>
              <a:gd name="T23" fmla="*/ 0 h 562"/>
            </a:gdLst>
            <a:ahLst/>
            <a:cxnLst/>
            <a:rect l="0" t="0" r="r" b="b"/>
            <a:pathLst>
              <a:path w="1437" h="562">
                <a:moveTo>
                  <a:pt x="280" y="0"/>
                </a:moveTo>
                <a:cubicBezTo>
                  <a:pt x="125" y="0"/>
                  <a:pt x="0" y="126"/>
                  <a:pt x="0" y="281"/>
                </a:cubicBezTo>
                <a:cubicBezTo>
                  <a:pt x="0" y="436"/>
                  <a:pt x="125" y="562"/>
                  <a:pt x="280" y="562"/>
                </a:cubicBezTo>
                <a:cubicBezTo>
                  <a:pt x="287" y="562"/>
                  <a:pt x="290" y="562"/>
                  <a:pt x="281" y="562"/>
                </a:cubicBezTo>
                <a:cubicBezTo>
                  <a:pt x="573" y="562"/>
                  <a:pt x="864" y="562"/>
                  <a:pt x="1155" y="562"/>
                </a:cubicBezTo>
                <a:cubicBezTo>
                  <a:pt x="1147" y="562"/>
                  <a:pt x="1150" y="562"/>
                  <a:pt x="1156" y="562"/>
                </a:cubicBezTo>
                <a:cubicBezTo>
                  <a:pt x="1311" y="562"/>
                  <a:pt x="1437" y="436"/>
                  <a:pt x="1437" y="281"/>
                </a:cubicBezTo>
                <a:cubicBezTo>
                  <a:pt x="1437" y="126"/>
                  <a:pt x="1311" y="0"/>
                  <a:pt x="1156" y="0"/>
                </a:cubicBezTo>
                <a:cubicBezTo>
                  <a:pt x="1154" y="0"/>
                  <a:pt x="1151" y="0"/>
                  <a:pt x="1149" y="0"/>
                </a:cubicBezTo>
                <a:cubicBezTo>
                  <a:pt x="1151" y="0"/>
                  <a:pt x="1154" y="0"/>
                  <a:pt x="1156" y="0"/>
                </a:cubicBezTo>
                <a:cubicBezTo>
                  <a:pt x="359" y="0"/>
                  <a:pt x="359" y="0"/>
                  <a:pt x="359" y="0"/>
                </a:cubicBezTo>
                <a:lnTo>
                  <a:pt x="280" y="0"/>
                </a:lnTo>
                <a:close/>
              </a:path>
            </a:pathLst>
          </a:custGeom>
          <a:solidFill>
            <a:schemeClr val="accent2"/>
          </a:solidFill>
          <a:ln cap="sq">
            <a:noFill/>
            <a:prstDash val="solid"/>
            <a:round/>
            <a:headEnd/>
            <a:tailEnd/>
          </a:ln>
        </p:spPr>
        <p:txBody>
          <a:bodyPr vert="horz" wrap="square" lIns="91440" tIns="45720" rIns="91440" bIns="45720" rtlCol="0" anchor="t"/>
          <a:lstStyle/>
          <a:p>
            <a:pPr algn="l">
              <a:lnSpc>
                <a:spcPct val="110000"/>
              </a:lnSpc>
            </a:pPr>
            <a:endParaRPr kumimoji="1" lang="zh-CN" altLang="en-US"/>
          </a:p>
        </p:txBody>
      </p:sp>
      <p:sp>
        <p:nvSpPr>
          <p:cNvPr id="6" name="标题 1"/>
          <p:cNvSpPr txBox="1"/>
          <p:nvPr/>
        </p:nvSpPr>
        <p:spPr>
          <a:xfrm>
            <a:off x="7269245" y="3006944"/>
            <a:ext cx="559291" cy="543755"/>
          </a:xfrm>
          <a:prstGeom prst="ellipse">
            <a:avLst/>
          </a:prstGeom>
          <a:solidFill>
            <a:schemeClr val="bg1"/>
          </a:solidFill>
          <a:ln cap="sq">
            <a:noFill/>
            <a:prstDash val="solid"/>
            <a:round/>
            <a:headEnd/>
            <a:tailEnd/>
          </a:ln>
        </p:spPr>
        <p:txBody>
          <a:bodyPr vert="horz" wrap="square" lIns="91440" tIns="45720" rIns="91440" bIns="45720" rtlCol="0" anchor="t"/>
          <a:lstStyle/>
          <a:p>
            <a:pPr algn="l">
              <a:lnSpc>
                <a:spcPct val="110000"/>
              </a:lnSpc>
            </a:pPr>
            <a:endParaRPr kumimoji="1" lang="zh-CN" altLang="en-US"/>
          </a:p>
        </p:txBody>
      </p:sp>
      <p:sp>
        <p:nvSpPr>
          <p:cNvPr id="7" name="标题 1"/>
          <p:cNvSpPr txBox="1"/>
          <p:nvPr/>
        </p:nvSpPr>
        <p:spPr>
          <a:xfrm>
            <a:off x="5349732" y="1888428"/>
            <a:ext cx="695255" cy="1779381"/>
          </a:xfrm>
          <a:custGeom>
            <a:avLst/>
            <a:gdLst>
              <a:gd name="T0" fmla="*/ 561 w 561"/>
              <a:gd name="T1" fmla="*/ 1157 h 1437"/>
              <a:gd name="T2" fmla="*/ 281 w 561"/>
              <a:gd name="T3" fmla="*/ 1437 h 1437"/>
              <a:gd name="T4" fmla="*/ 0 w 561"/>
              <a:gd name="T5" fmla="*/ 1157 h 1437"/>
              <a:gd name="T6" fmla="*/ 0 w 561"/>
              <a:gd name="T7" fmla="*/ 1156 h 1437"/>
              <a:gd name="T8" fmla="*/ 0 w 561"/>
              <a:gd name="T9" fmla="*/ 282 h 1437"/>
              <a:gd name="T10" fmla="*/ 0 w 561"/>
              <a:gd name="T11" fmla="*/ 281 h 1437"/>
              <a:gd name="T12" fmla="*/ 281 w 561"/>
              <a:gd name="T13" fmla="*/ 0 h 1437"/>
              <a:gd name="T14" fmla="*/ 561 w 561"/>
              <a:gd name="T15" fmla="*/ 281 h 1437"/>
              <a:gd name="T16" fmla="*/ 561 w 561"/>
              <a:gd name="T17" fmla="*/ 288 h 1437"/>
              <a:gd name="T18" fmla="*/ 561 w 561"/>
              <a:gd name="T19" fmla="*/ 281 h 1437"/>
              <a:gd name="T20" fmla="*/ 561 w 561"/>
              <a:gd name="T21" fmla="*/ 1078 h 1437"/>
              <a:gd name="T22" fmla="*/ 561 w 561"/>
              <a:gd name="T23" fmla="*/ 1157 h 1437"/>
            </a:gdLst>
            <a:ahLst/>
            <a:cxnLst/>
            <a:rect l="0" t="0" r="r" b="b"/>
            <a:pathLst>
              <a:path w="561" h="1437">
                <a:moveTo>
                  <a:pt x="561" y="1157"/>
                </a:moveTo>
                <a:cubicBezTo>
                  <a:pt x="561" y="1312"/>
                  <a:pt x="436" y="1437"/>
                  <a:pt x="281" y="1437"/>
                </a:cubicBezTo>
                <a:cubicBezTo>
                  <a:pt x="125" y="1437"/>
                  <a:pt x="0" y="1312"/>
                  <a:pt x="0" y="1157"/>
                </a:cubicBezTo>
                <a:cubicBezTo>
                  <a:pt x="0" y="1150"/>
                  <a:pt x="0" y="1147"/>
                  <a:pt x="0" y="1156"/>
                </a:cubicBezTo>
                <a:cubicBezTo>
                  <a:pt x="0" y="865"/>
                  <a:pt x="0" y="573"/>
                  <a:pt x="0" y="282"/>
                </a:cubicBezTo>
                <a:cubicBezTo>
                  <a:pt x="0" y="291"/>
                  <a:pt x="0" y="287"/>
                  <a:pt x="0" y="281"/>
                </a:cubicBezTo>
                <a:cubicBezTo>
                  <a:pt x="0" y="126"/>
                  <a:pt x="125" y="0"/>
                  <a:pt x="281" y="0"/>
                </a:cubicBezTo>
                <a:cubicBezTo>
                  <a:pt x="436" y="0"/>
                  <a:pt x="561" y="126"/>
                  <a:pt x="561" y="281"/>
                </a:cubicBezTo>
                <a:cubicBezTo>
                  <a:pt x="561" y="283"/>
                  <a:pt x="561" y="286"/>
                  <a:pt x="561" y="288"/>
                </a:cubicBezTo>
                <a:cubicBezTo>
                  <a:pt x="561" y="286"/>
                  <a:pt x="561" y="283"/>
                  <a:pt x="561" y="281"/>
                </a:cubicBezTo>
                <a:cubicBezTo>
                  <a:pt x="561" y="1078"/>
                  <a:pt x="561" y="1078"/>
                  <a:pt x="561" y="1078"/>
                </a:cubicBezTo>
                <a:lnTo>
                  <a:pt x="561" y="1157"/>
                </a:lnTo>
                <a:close/>
              </a:path>
            </a:pathLst>
          </a:custGeom>
          <a:solidFill>
            <a:schemeClr val="accent1"/>
          </a:solidFill>
          <a:ln cap="sq">
            <a:noFill/>
            <a:prstDash val="solid"/>
            <a:round/>
            <a:headEnd/>
            <a:tailEnd/>
          </a:ln>
        </p:spPr>
        <p:txBody>
          <a:bodyPr vert="horz" wrap="square" lIns="91440" tIns="45720" rIns="91440" bIns="45720" rtlCol="0" anchor="t"/>
          <a:lstStyle/>
          <a:p>
            <a:pPr algn="l">
              <a:lnSpc>
                <a:spcPct val="110000"/>
              </a:lnSpc>
            </a:pPr>
            <a:endParaRPr kumimoji="1" lang="zh-CN" altLang="en-US"/>
          </a:p>
        </p:txBody>
      </p:sp>
      <p:sp>
        <p:nvSpPr>
          <p:cNvPr id="8" name="标题 1"/>
          <p:cNvSpPr txBox="1"/>
          <p:nvPr/>
        </p:nvSpPr>
        <p:spPr>
          <a:xfrm>
            <a:off x="5424964" y="1979094"/>
            <a:ext cx="544791" cy="558255"/>
          </a:xfrm>
          <a:prstGeom prst="ellipse">
            <a:avLst/>
          </a:prstGeom>
          <a:solidFill>
            <a:schemeClr val="bg1"/>
          </a:solidFill>
          <a:ln cap="sq">
            <a:noFill/>
            <a:prstDash val="solid"/>
            <a:round/>
            <a:headEnd/>
            <a:tailEnd/>
          </a:ln>
        </p:spPr>
        <p:txBody>
          <a:bodyPr vert="horz" wrap="square" lIns="91440" tIns="45720" rIns="91440" bIns="45720" rtlCol="0" anchor="t"/>
          <a:lstStyle/>
          <a:p>
            <a:pPr algn="l">
              <a:lnSpc>
                <a:spcPct val="110000"/>
              </a:lnSpc>
            </a:pPr>
            <a:endParaRPr kumimoji="1" lang="zh-CN" altLang="en-US"/>
          </a:p>
        </p:txBody>
      </p:sp>
      <p:sp>
        <p:nvSpPr>
          <p:cNvPr id="9" name="标题 1"/>
          <p:cNvSpPr txBox="1"/>
          <p:nvPr/>
        </p:nvSpPr>
        <p:spPr>
          <a:xfrm>
            <a:off x="6693918" y="3780655"/>
            <a:ext cx="10161" cy="1129"/>
          </a:xfrm>
          <a:prstGeom prst="rect">
            <a:avLst/>
          </a:prstGeom>
          <a:solidFill>
            <a:schemeClr val="bg1"/>
          </a:solidFill>
          <a:ln w="9525" cap="sq">
            <a:noFill/>
            <a:miter/>
            <a:headEnd/>
            <a:tailEnd/>
          </a:ln>
        </p:spPr>
        <p:txBody>
          <a:bodyPr vert="horz" wrap="square" lIns="91440" tIns="45720" rIns="91440" bIns="45720" rtlCol="0" anchor="t"/>
          <a:lstStyle/>
          <a:p>
            <a:pPr algn="l">
              <a:lnSpc>
                <a:spcPct val="110000"/>
              </a:lnSpc>
            </a:pPr>
            <a:endParaRPr kumimoji="1" lang="zh-CN" altLang="en-US"/>
          </a:p>
        </p:txBody>
      </p:sp>
      <p:sp>
        <p:nvSpPr>
          <p:cNvPr id="10" name="标题 1"/>
          <p:cNvSpPr txBox="1"/>
          <p:nvPr/>
        </p:nvSpPr>
        <p:spPr>
          <a:xfrm>
            <a:off x="5571078" y="4009110"/>
            <a:ext cx="288014" cy="261118"/>
          </a:xfrm>
          <a:custGeom>
            <a:avLst/>
            <a:gdLst>
              <a:gd name="connsiteX0" fmla="*/ 351048 w 1543905"/>
              <a:gd name="connsiteY0" fmla="*/ 523317 h 1399728"/>
              <a:gd name="connsiteX1" fmla="*/ 351048 w 1543905"/>
              <a:gd name="connsiteY1" fmla="*/ 523317 h 1399728"/>
              <a:gd name="connsiteX2" fmla="*/ 351420 w 1543905"/>
              <a:gd name="connsiteY2" fmla="*/ 523503 h 1399728"/>
              <a:gd name="connsiteX3" fmla="*/ 351420 w 1543905"/>
              <a:gd name="connsiteY3" fmla="*/ 1020031 h 1399728"/>
              <a:gd name="connsiteX4" fmla="*/ 351048 w 1543905"/>
              <a:gd name="connsiteY4" fmla="*/ 1020403 h 1399728"/>
              <a:gd name="connsiteX5" fmla="*/ 163525 w 1543905"/>
              <a:gd name="connsiteY5" fmla="*/ 1020403 h 1399728"/>
              <a:gd name="connsiteX6" fmla="*/ 163153 w 1543905"/>
              <a:gd name="connsiteY6" fmla="*/ 1020031 h 1399728"/>
              <a:gd name="connsiteX7" fmla="*/ 163153 w 1543905"/>
              <a:gd name="connsiteY7" fmla="*/ 523503 h 1399728"/>
              <a:gd name="connsiteX8" fmla="*/ 163153 w 1543905"/>
              <a:gd name="connsiteY8" fmla="*/ 523317 h 1399728"/>
              <a:gd name="connsiteX9" fmla="*/ 163339 w 1543905"/>
              <a:gd name="connsiteY9" fmla="*/ 523131 h 1399728"/>
              <a:gd name="connsiteX10" fmla="*/ 351048 w 1543905"/>
              <a:gd name="connsiteY10" fmla="*/ 523131 h 1399728"/>
              <a:gd name="connsiteX11" fmla="*/ 351048 w 1543905"/>
              <a:gd name="connsiteY11" fmla="*/ 411696 h 1399728"/>
              <a:gd name="connsiteX12" fmla="*/ 163339 w 1543905"/>
              <a:gd name="connsiteY12" fmla="*/ 411696 h 1399728"/>
              <a:gd name="connsiteX13" fmla="*/ 51346 w 1543905"/>
              <a:gd name="connsiteY13" fmla="*/ 523689 h 1399728"/>
              <a:gd name="connsiteX14" fmla="*/ 51346 w 1543905"/>
              <a:gd name="connsiteY14" fmla="*/ 1020217 h 1399728"/>
              <a:gd name="connsiteX15" fmla="*/ 163339 w 1543905"/>
              <a:gd name="connsiteY15" fmla="*/ 1132210 h 1399728"/>
              <a:gd name="connsiteX16" fmla="*/ 351048 w 1543905"/>
              <a:gd name="connsiteY16" fmla="*/ 1132210 h 1399728"/>
              <a:gd name="connsiteX17" fmla="*/ 463042 w 1543905"/>
              <a:gd name="connsiteY17" fmla="*/ 1020217 h 1399728"/>
              <a:gd name="connsiteX18" fmla="*/ 463042 w 1543905"/>
              <a:gd name="connsiteY18" fmla="*/ 523503 h 1399728"/>
              <a:gd name="connsiteX19" fmla="*/ 351048 w 1543905"/>
              <a:gd name="connsiteY19" fmla="*/ 411696 h 1399728"/>
              <a:gd name="connsiteX20" fmla="*/ 865808 w 1543905"/>
              <a:gd name="connsiteY20" fmla="*/ 111621 h 1399728"/>
              <a:gd name="connsiteX21" fmla="*/ 866180 w 1543905"/>
              <a:gd name="connsiteY21" fmla="*/ 111807 h 1399728"/>
              <a:gd name="connsiteX22" fmla="*/ 866180 w 1543905"/>
              <a:gd name="connsiteY22" fmla="*/ 1020031 h 1399728"/>
              <a:gd name="connsiteX23" fmla="*/ 865808 w 1543905"/>
              <a:gd name="connsiteY23" fmla="*/ 1020403 h 1399728"/>
              <a:gd name="connsiteX24" fmla="*/ 678284 w 1543905"/>
              <a:gd name="connsiteY24" fmla="*/ 1020403 h 1399728"/>
              <a:gd name="connsiteX25" fmla="*/ 677912 w 1543905"/>
              <a:gd name="connsiteY25" fmla="*/ 1020031 h 1399728"/>
              <a:gd name="connsiteX26" fmla="*/ 677912 w 1543905"/>
              <a:gd name="connsiteY26" fmla="*/ 111993 h 1399728"/>
              <a:gd name="connsiteX27" fmla="*/ 677912 w 1543905"/>
              <a:gd name="connsiteY27" fmla="*/ 111807 h 1399728"/>
              <a:gd name="connsiteX28" fmla="*/ 678098 w 1543905"/>
              <a:gd name="connsiteY28" fmla="*/ 111621 h 1399728"/>
              <a:gd name="connsiteX29" fmla="*/ 865808 w 1543905"/>
              <a:gd name="connsiteY29" fmla="*/ 111621 h 1399728"/>
              <a:gd name="connsiteX30" fmla="*/ 865808 w 1543905"/>
              <a:gd name="connsiteY30" fmla="*/ 0 h 1399728"/>
              <a:gd name="connsiteX31" fmla="*/ 677912 w 1543905"/>
              <a:gd name="connsiteY31" fmla="*/ 0 h 1399728"/>
              <a:gd name="connsiteX32" fmla="*/ 565919 w 1543905"/>
              <a:gd name="connsiteY32" fmla="*/ 111993 h 1399728"/>
              <a:gd name="connsiteX33" fmla="*/ 565919 w 1543905"/>
              <a:gd name="connsiteY33" fmla="*/ 1020217 h 1399728"/>
              <a:gd name="connsiteX34" fmla="*/ 677912 w 1543905"/>
              <a:gd name="connsiteY34" fmla="*/ 1132210 h 1399728"/>
              <a:gd name="connsiteX35" fmla="*/ 865622 w 1543905"/>
              <a:gd name="connsiteY35" fmla="*/ 1132210 h 1399728"/>
              <a:gd name="connsiteX36" fmla="*/ 977615 w 1543905"/>
              <a:gd name="connsiteY36" fmla="*/ 1020217 h 1399728"/>
              <a:gd name="connsiteX37" fmla="*/ 977615 w 1543905"/>
              <a:gd name="connsiteY37" fmla="*/ 111993 h 1399728"/>
              <a:gd name="connsiteX38" fmla="*/ 865808 w 1543905"/>
              <a:gd name="connsiteY38" fmla="*/ 0 h 1399728"/>
              <a:gd name="connsiteX39" fmla="*/ 1380381 w 1543905"/>
              <a:gd name="connsiteY39" fmla="*/ 729072 h 1399728"/>
              <a:gd name="connsiteX40" fmla="*/ 1380753 w 1543905"/>
              <a:gd name="connsiteY40" fmla="*/ 729258 h 1399728"/>
              <a:gd name="connsiteX41" fmla="*/ 1380753 w 1543905"/>
              <a:gd name="connsiteY41" fmla="*/ 1020031 h 1399728"/>
              <a:gd name="connsiteX42" fmla="*/ 1380381 w 1543905"/>
              <a:gd name="connsiteY42" fmla="*/ 1020403 h 1399728"/>
              <a:gd name="connsiteX43" fmla="*/ 1192858 w 1543905"/>
              <a:gd name="connsiteY43" fmla="*/ 1020403 h 1399728"/>
              <a:gd name="connsiteX44" fmla="*/ 1192485 w 1543905"/>
              <a:gd name="connsiteY44" fmla="*/ 1020031 h 1399728"/>
              <a:gd name="connsiteX45" fmla="*/ 1192485 w 1543905"/>
              <a:gd name="connsiteY45" fmla="*/ 729444 h 1399728"/>
              <a:gd name="connsiteX46" fmla="*/ 1192485 w 1543905"/>
              <a:gd name="connsiteY46" fmla="*/ 729258 h 1399728"/>
              <a:gd name="connsiteX47" fmla="*/ 1192671 w 1543905"/>
              <a:gd name="connsiteY47" fmla="*/ 729072 h 1399728"/>
              <a:gd name="connsiteX48" fmla="*/ 1380381 w 1543905"/>
              <a:gd name="connsiteY48" fmla="*/ 729072 h 1399728"/>
              <a:gd name="connsiteX49" fmla="*/ 1380381 w 1543905"/>
              <a:gd name="connsiteY49" fmla="*/ 617451 h 1399728"/>
              <a:gd name="connsiteX50" fmla="*/ 1192671 w 1543905"/>
              <a:gd name="connsiteY50" fmla="*/ 617451 h 1399728"/>
              <a:gd name="connsiteX51" fmla="*/ 1080678 w 1543905"/>
              <a:gd name="connsiteY51" fmla="*/ 729444 h 1399728"/>
              <a:gd name="connsiteX52" fmla="*/ 1080678 w 1543905"/>
              <a:gd name="connsiteY52" fmla="*/ 1020031 h 1399728"/>
              <a:gd name="connsiteX53" fmla="*/ 1192671 w 1543905"/>
              <a:gd name="connsiteY53" fmla="*/ 1132024 h 1399728"/>
              <a:gd name="connsiteX54" fmla="*/ 1380381 w 1543905"/>
              <a:gd name="connsiteY54" fmla="*/ 1132024 h 1399728"/>
              <a:gd name="connsiteX55" fmla="*/ 1492374 w 1543905"/>
              <a:gd name="connsiteY55" fmla="*/ 1020031 h 1399728"/>
              <a:gd name="connsiteX56" fmla="*/ 1492374 w 1543905"/>
              <a:gd name="connsiteY56" fmla="*/ 729444 h 1399728"/>
              <a:gd name="connsiteX57" fmla="*/ 1380381 w 1543905"/>
              <a:gd name="connsiteY57" fmla="*/ 617451 h 1399728"/>
              <a:gd name="connsiteX58" fmla="*/ 1481956 w 1543905"/>
              <a:gd name="connsiteY58" fmla="*/ 1276201 h 1399728"/>
              <a:gd name="connsiteX59" fmla="*/ 61764 w 1543905"/>
              <a:gd name="connsiteY59" fmla="*/ 1276201 h 1399728"/>
              <a:gd name="connsiteX60" fmla="*/ 0 w 1543905"/>
              <a:gd name="connsiteY60" fmla="*/ 1337965 h 1399728"/>
              <a:gd name="connsiteX61" fmla="*/ 61764 w 1543905"/>
              <a:gd name="connsiteY61" fmla="*/ 1399729 h 1399728"/>
              <a:gd name="connsiteX62" fmla="*/ 1482142 w 1543905"/>
              <a:gd name="connsiteY62" fmla="*/ 1399729 h 1399728"/>
              <a:gd name="connsiteX63" fmla="*/ 1543906 w 1543905"/>
              <a:gd name="connsiteY63" fmla="*/ 1337965 h 1399728"/>
              <a:gd name="connsiteX64" fmla="*/ 1481956 w 1543905"/>
              <a:gd name="connsiteY64" fmla="*/ 1276201 h 1399728"/>
            </a:gdLst>
            <a:ahLst/>
            <a:cxnLst/>
            <a:rect l="l" t="t" r="r" b="b"/>
            <a:pathLst>
              <a:path w="1543905" h="1399728">
                <a:moveTo>
                  <a:pt x="351048" y="523317"/>
                </a:moveTo>
                <a:cubicBezTo>
                  <a:pt x="351234" y="523317"/>
                  <a:pt x="351234" y="523317"/>
                  <a:pt x="351048" y="523317"/>
                </a:cubicBezTo>
                <a:cubicBezTo>
                  <a:pt x="351234" y="523317"/>
                  <a:pt x="351420" y="523503"/>
                  <a:pt x="351420" y="523503"/>
                </a:cubicBezTo>
                <a:lnTo>
                  <a:pt x="351420" y="1020031"/>
                </a:lnTo>
                <a:lnTo>
                  <a:pt x="351048" y="1020403"/>
                </a:lnTo>
                <a:lnTo>
                  <a:pt x="163525" y="1020403"/>
                </a:lnTo>
                <a:lnTo>
                  <a:pt x="163153" y="1020031"/>
                </a:lnTo>
                <a:lnTo>
                  <a:pt x="163153" y="523503"/>
                </a:lnTo>
                <a:lnTo>
                  <a:pt x="163153" y="523317"/>
                </a:lnTo>
                <a:lnTo>
                  <a:pt x="163339" y="523131"/>
                </a:lnTo>
                <a:lnTo>
                  <a:pt x="351048" y="523131"/>
                </a:lnTo>
                <a:moveTo>
                  <a:pt x="351048" y="411696"/>
                </a:moveTo>
                <a:lnTo>
                  <a:pt x="163339" y="411696"/>
                </a:lnTo>
                <a:cubicBezTo>
                  <a:pt x="101575" y="411696"/>
                  <a:pt x="51346" y="461739"/>
                  <a:pt x="51346" y="523689"/>
                </a:cubicBezTo>
                <a:lnTo>
                  <a:pt x="51346" y="1020217"/>
                </a:lnTo>
                <a:cubicBezTo>
                  <a:pt x="51346" y="1081795"/>
                  <a:pt x="101761" y="1132210"/>
                  <a:pt x="163339" y="1132210"/>
                </a:cubicBezTo>
                <a:lnTo>
                  <a:pt x="351048" y="1132210"/>
                </a:lnTo>
                <a:cubicBezTo>
                  <a:pt x="412626" y="1132210"/>
                  <a:pt x="463042" y="1081795"/>
                  <a:pt x="463042" y="1020217"/>
                </a:cubicBezTo>
                <a:lnTo>
                  <a:pt x="463042" y="523503"/>
                </a:lnTo>
                <a:cubicBezTo>
                  <a:pt x="463042" y="461739"/>
                  <a:pt x="412998" y="411696"/>
                  <a:pt x="351048" y="411696"/>
                </a:cubicBezTo>
                <a:close/>
                <a:moveTo>
                  <a:pt x="865808" y="111621"/>
                </a:moveTo>
                <a:cubicBezTo>
                  <a:pt x="865994" y="111621"/>
                  <a:pt x="866180" y="111807"/>
                  <a:pt x="866180" y="111807"/>
                </a:cubicBezTo>
                <a:lnTo>
                  <a:pt x="866180" y="1020031"/>
                </a:lnTo>
                <a:lnTo>
                  <a:pt x="865808" y="1020403"/>
                </a:lnTo>
                <a:lnTo>
                  <a:pt x="678284" y="1020403"/>
                </a:lnTo>
                <a:lnTo>
                  <a:pt x="677912" y="1020031"/>
                </a:lnTo>
                <a:lnTo>
                  <a:pt x="677912" y="111993"/>
                </a:lnTo>
                <a:lnTo>
                  <a:pt x="677912" y="111807"/>
                </a:lnTo>
                <a:lnTo>
                  <a:pt x="678098" y="111621"/>
                </a:lnTo>
                <a:lnTo>
                  <a:pt x="865808" y="111621"/>
                </a:lnTo>
                <a:moveTo>
                  <a:pt x="865808" y="0"/>
                </a:moveTo>
                <a:lnTo>
                  <a:pt x="677912" y="0"/>
                </a:lnTo>
                <a:cubicBezTo>
                  <a:pt x="616148" y="0"/>
                  <a:pt x="565919" y="50043"/>
                  <a:pt x="565919" y="111993"/>
                </a:cubicBezTo>
                <a:lnTo>
                  <a:pt x="565919" y="1020217"/>
                </a:lnTo>
                <a:cubicBezTo>
                  <a:pt x="565919" y="1081795"/>
                  <a:pt x="616335" y="1132210"/>
                  <a:pt x="677912" y="1132210"/>
                </a:cubicBezTo>
                <a:lnTo>
                  <a:pt x="865622" y="1132210"/>
                </a:lnTo>
                <a:cubicBezTo>
                  <a:pt x="927199" y="1132210"/>
                  <a:pt x="977615" y="1081795"/>
                  <a:pt x="977615" y="1020217"/>
                </a:cubicBezTo>
                <a:lnTo>
                  <a:pt x="977615" y="111993"/>
                </a:lnTo>
                <a:cubicBezTo>
                  <a:pt x="977615" y="50043"/>
                  <a:pt x="927571" y="0"/>
                  <a:pt x="865808" y="0"/>
                </a:cubicBezTo>
                <a:close/>
                <a:moveTo>
                  <a:pt x="1380381" y="729072"/>
                </a:moveTo>
                <a:cubicBezTo>
                  <a:pt x="1380567" y="729072"/>
                  <a:pt x="1380753" y="729258"/>
                  <a:pt x="1380753" y="729258"/>
                </a:cubicBezTo>
                <a:lnTo>
                  <a:pt x="1380753" y="1020031"/>
                </a:lnTo>
                <a:lnTo>
                  <a:pt x="1380381" y="1020403"/>
                </a:lnTo>
                <a:lnTo>
                  <a:pt x="1192858" y="1020403"/>
                </a:lnTo>
                <a:lnTo>
                  <a:pt x="1192485" y="1020031"/>
                </a:lnTo>
                <a:lnTo>
                  <a:pt x="1192485" y="729444"/>
                </a:lnTo>
                <a:lnTo>
                  <a:pt x="1192485" y="729258"/>
                </a:lnTo>
                <a:lnTo>
                  <a:pt x="1192671" y="729072"/>
                </a:lnTo>
                <a:lnTo>
                  <a:pt x="1380381" y="729072"/>
                </a:lnTo>
                <a:moveTo>
                  <a:pt x="1380381" y="617451"/>
                </a:moveTo>
                <a:lnTo>
                  <a:pt x="1192671" y="617451"/>
                </a:lnTo>
                <a:cubicBezTo>
                  <a:pt x="1130908" y="617451"/>
                  <a:pt x="1080678" y="667494"/>
                  <a:pt x="1080678" y="729444"/>
                </a:cubicBezTo>
                <a:lnTo>
                  <a:pt x="1080678" y="1020031"/>
                </a:lnTo>
                <a:cubicBezTo>
                  <a:pt x="1080678" y="1081608"/>
                  <a:pt x="1131094" y="1132024"/>
                  <a:pt x="1192671" y="1132024"/>
                </a:cubicBezTo>
                <a:lnTo>
                  <a:pt x="1380381" y="1132024"/>
                </a:lnTo>
                <a:cubicBezTo>
                  <a:pt x="1441959" y="1132024"/>
                  <a:pt x="1492374" y="1081608"/>
                  <a:pt x="1492374" y="1020031"/>
                </a:cubicBezTo>
                <a:lnTo>
                  <a:pt x="1492374" y="729444"/>
                </a:lnTo>
                <a:cubicBezTo>
                  <a:pt x="1492374" y="667680"/>
                  <a:pt x="1442145" y="617451"/>
                  <a:pt x="1380381" y="617451"/>
                </a:cubicBezTo>
                <a:close/>
                <a:moveTo>
                  <a:pt x="1481956" y="1276201"/>
                </a:moveTo>
                <a:lnTo>
                  <a:pt x="61764" y="1276201"/>
                </a:lnTo>
                <a:cubicBezTo>
                  <a:pt x="27719" y="1276201"/>
                  <a:pt x="0" y="1303920"/>
                  <a:pt x="0" y="1337965"/>
                </a:cubicBezTo>
                <a:cubicBezTo>
                  <a:pt x="0" y="1372009"/>
                  <a:pt x="27719" y="1399729"/>
                  <a:pt x="61764" y="1399729"/>
                </a:cubicBezTo>
                <a:lnTo>
                  <a:pt x="1482142" y="1399729"/>
                </a:lnTo>
                <a:cubicBezTo>
                  <a:pt x="1516187" y="1399729"/>
                  <a:pt x="1543906" y="1372009"/>
                  <a:pt x="1543906" y="1337965"/>
                </a:cubicBezTo>
                <a:cubicBezTo>
                  <a:pt x="1543720" y="1303734"/>
                  <a:pt x="1516187" y="1276201"/>
                  <a:pt x="1481956" y="1276201"/>
                </a:cubicBezTo>
                <a:close/>
              </a:path>
            </a:pathLst>
          </a:custGeom>
          <a:solidFill>
            <a:schemeClr val="accent1"/>
          </a:solidFill>
          <a:ln cap="sq">
            <a:noFill/>
            <a:prstDash val="solid"/>
            <a:round/>
            <a:headEnd/>
            <a:tailEnd/>
          </a:ln>
        </p:spPr>
        <p:txBody>
          <a:bodyPr vert="horz" wrap="square" lIns="91440" tIns="45720" rIns="91440" bIns="45720" rtlCol="0" anchor="t"/>
          <a:lstStyle/>
          <a:p>
            <a:pPr algn="l">
              <a:lnSpc>
                <a:spcPct val="110000"/>
              </a:lnSpc>
            </a:pPr>
            <a:endParaRPr kumimoji="1" lang="zh-CN" altLang="en-US"/>
          </a:p>
        </p:txBody>
      </p:sp>
      <p:sp>
        <p:nvSpPr>
          <p:cNvPr id="11" name="标题 1"/>
          <p:cNvSpPr txBox="1"/>
          <p:nvPr/>
        </p:nvSpPr>
        <p:spPr>
          <a:xfrm>
            <a:off x="7435665" y="3122310"/>
            <a:ext cx="251851" cy="287623"/>
          </a:xfrm>
          <a:custGeom>
            <a:avLst/>
            <a:gdLst>
              <a:gd name="connsiteX0" fmla="*/ 1449958 w 1449958"/>
              <a:gd name="connsiteY0" fmla="*/ 669913 h 1655898"/>
              <a:gd name="connsiteX1" fmla="*/ 1449586 w 1449958"/>
              <a:gd name="connsiteY1" fmla="*/ 666192 h 1655898"/>
              <a:gd name="connsiteX2" fmla="*/ 1449586 w 1449958"/>
              <a:gd name="connsiteY2" fmla="*/ 665634 h 1655898"/>
              <a:gd name="connsiteX3" fmla="*/ 1448098 w 1449958"/>
              <a:gd name="connsiteY3" fmla="*/ 658006 h 1655898"/>
              <a:gd name="connsiteX4" fmla="*/ 1445307 w 1449958"/>
              <a:gd name="connsiteY4" fmla="*/ 650379 h 1655898"/>
              <a:gd name="connsiteX5" fmla="*/ 1443633 w 1449958"/>
              <a:gd name="connsiteY5" fmla="*/ 646844 h 1655898"/>
              <a:gd name="connsiteX6" fmla="*/ 1441772 w 1449958"/>
              <a:gd name="connsiteY6" fmla="*/ 643496 h 1655898"/>
              <a:gd name="connsiteX7" fmla="*/ 1441400 w 1449958"/>
              <a:gd name="connsiteY7" fmla="*/ 643124 h 1655898"/>
              <a:gd name="connsiteX8" fmla="*/ 1439354 w 1449958"/>
              <a:gd name="connsiteY8" fmla="*/ 640147 h 1655898"/>
              <a:gd name="connsiteX9" fmla="*/ 1439168 w 1449958"/>
              <a:gd name="connsiteY9" fmla="*/ 639775 h 1655898"/>
              <a:gd name="connsiteX10" fmla="*/ 1436936 w 1449958"/>
              <a:gd name="connsiteY10" fmla="*/ 636798 h 1655898"/>
              <a:gd name="connsiteX11" fmla="*/ 1436378 w 1449958"/>
              <a:gd name="connsiteY11" fmla="*/ 636240 h 1655898"/>
              <a:gd name="connsiteX12" fmla="*/ 1433773 w 1449958"/>
              <a:gd name="connsiteY12" fmla="*/ 633450 h 1655898"/>
              <a:gd name="connsiteX13" fmla="*/ 816136 w 1449958"/>
              <a:gd name="connsiteY13" fmla="*/ 15813 h 1655898"/>
              <a:gd name="connsiteX14" fmla="*/ 813346 w 1449958"/>
              <a:gd name="connsiteY14" fmla="*/ 13208 h 1655898"/>
              <a:gd name="connsiteX15" fmla="*/ 812788 w 1449958"/>
              <a:gd name="connsiteY15" fmla="*/ 12650 h 1655898"/>
              <a:gd name="connsiteX16" fmla="*/ 809997 w 1449958"/>
              <a:gd name="connsiteY16" fmla="*/ 10418 h 1655898"/>
              <a:gd name="connsiteX17" fmla="*/ 809625 w 1449958"/>
              <a:gd name="connsiteY17" fmla="*/ 10232 h 1655898"/>
              <a:gd name="connsiteX18" fmla="*/ 806834 w 1449958"/>
              <a:gd name="connsiteY18" fmla="*/ 8372 h 1655898"/>
              <a:gd name="connsiteX19" fmla="*/ 806276 w 1449958"/>
              <a:gd name="connsiteY19" fmla="*/ 8000 h 1655898"/>
              <a:gd name="connsiteX20" fmla="*/ 802928 w 1449958"/>
              <a:gd name="connsiteY20" fmla="*/ 6139 h 1655898"/>
              <a:gd name="connsiteX21" fmla="*/ 802742 w 1449958"/>
              <a:gd name="connsiteY21" fmla="*/ 6139 h 1655898"/>
              <a:gd name="connsiteX22" fmla="*/ 799207 w 1449958"/>
              <a:gd name="connsiteY22" fmla="*/ 4465 h 1655898"/>
              <a:gd name="connsiteX23" fmla="*/ 799021 w 1449958"/>
              <a:gd name="connsiteY23" fmla="*/ 4465 h 1655898"/>
              <a:gd name="connsiteX24" fmla="*/ 791580 w 1449958"/>
              <a:gd name="connsiteY24" fmla="*/ 1860 h 1655898"/>
              <a:gd name="connsiteX25" fmla="*/ 791394 w 1449958"/>
              <a:gd name="connsiteY25" fmla="*/ 1860 h 1655898"/>
              <a:gd name="connsiteX26" fmla="*/ 783766 w 1449958"/>
              <a:gd name="connsiteY26" fmla="*/ 372 h 1655898"/>
              <a:gd name="connsiteX27" fmla="*/ 783022 w 1449958"/>
              <a:gd name="connsiteY27" fmla="*/ 372 h 1655898"/>
              <a:gd name="connsiteX28" fmla="*/ 779301 w 1449958"/>
              <a:gd name="connsiteY28" fmla="*/ 0 h 1655898"/>
              <a:gd name="connsiteX29" fmla="*/ 261751 w 1449958"/>
              <a:gd name="connsiteY29" fmla="*/ 0 h 1655898"/>
              <a:gd name="connsiteX30" fmla="*/ 0 w 1449958"/>
              <a:gd name="connsiteY30" fmla="*/ 261751 h 1655898"/>
              <a:gd name="connsiteX31" fmla="*/ 0 w 1449958"/>
              <a:gd name="connsiteY31" fmla="*/ 1394148 h 1655898"/>
              <a:gd name="connsiteX32" fmla="*/ 261751 w 1449958"/>
              <a:gd name="connsiteY32" fmla="*/ 1655899 h 1655898"/>
              <a:gd name="connsiteX33" fmla="*/ 1188207 w 1449958"/>
              <a:gd name="connsiteY33" fmla="*/ 1655899 h 1655898"/>
              <a:gd name="connsiteX34" fmla="*/ 1449958 w 1449958"/>
              <a:gd name="connsiteY34" fmla="*/ 1394148 h 1655898"/>
              <a:gd name="connsiteX35" fmla="*/ 1449958 w 1449958"/>
              <a:gd name="connsiteY35" fmla="*/ 672889 h 1655898"/>
              <a:gd name="connsiteX36" fmla="*/ 1449958 w 1449958"/>
              <a:gd name="connsiteY36" fmla="*/ 669913 h 1655898"/>
              <a:gd name="connsiteX37" fmla="*/ 832321 w 1449958"/>
              <a:gd name="connsiteY37" fmla="*/ 466948 h 1655898"/>
              <a:gd name="connsiteX38" fmla="*/ 832321 w 1449958"/>
              <a:gd name="connsiteY38" fmla="*/ 189942 h 1655898"/>
              <a:gd name="connsiteX39" fmla="*/ 1259458 w 1449958"/>
              <a:gd name="connsiteY39" fmla="*/ 617079 h 1655898"/>
              <a:gd name="connsiteX40" fmla="*/ 982452 w 1449958"/>
              <a:gd name="connsiteY40" fmla="*/ 617079 h 1655898"/>
              <a:gd name="connsiteX41" fmla="*/ 832321 w 1449958"/>
              <a:gd name="connsiteY41" fmla="*/ 466948 h 1655898"/>
              <a:gd name="connsiteX42" fmla="*/ 1338337 w 1449958"/>
              <a:gd name="connsiteY42" fmla="*/ 1393403 h 1655898"/>
              <a:gd name="connsiteX43" fmla="*/ 1188207 w 1449958"/>
              <a:gd name="connsiteY43" fmla="*/ 1543534 h 1655898"/>
              <a:gd name="connsiteX44" fmla="*/ 261751 w 1449958"/>
              <a:gd name="connsiteY44" fmla="*/ 1543534 h 1655898"/>
              <a:gd name="connsiteX45" fmla="*/ 111621 w 1449958"/>
              <a:gd name="connsiteY45" fmla="*/ 1393403 h 1655898"/>
              <a:gd name="connsiteX46" fmla="*/ 111621 w 1449958"/>
              <a:gd name="connsiteY46" fmla="*/ 261007 h 1655898"/>
              <a:gd name="connsiteX47" fmla="*/ 261751 w 1449958"/>
              <a:gd name="connsiteY47" fmla="*/ 110877 h 1655898"/>
              <a:gd name="connsiteX48" fmla="*/ 720700 w 1449958"/>
              <a:gd name="connsiteY48" fmla="*/ 110877 h 1655898"/>
              <a:gd name="connsiteX49" fmla="*/ 720700 w 1449958"/>
              <a:gd name="connsiteY49" fmla="*/ 466948 h 1655898"/>
              <a:gd name="connsiteX50" fmla="*/ 982452 w 1449958"/>
              <a:gd name="connsiteY50" fmla="*/ 728700 h 1655898"/>
              <a:gd name="connsiteX51" fmla="*/ 1338523 w 1449958"/>
              <a:gd name="connsiteY51" fmla="*/ 728700 h 1655898"/>
              <a:gd name="connsiteX52" fmla="*/ 1338523 w 1449958"/>
              <a:gd name="connsiteY52" fmla="*/ 1393403 h 1655898"/>
            </a:gdLst>
            <a:ahLst/>
            <a:cxnLst/>
            <a:rect l="l" t="t" r="r" b="b"/>
            <a:pathLst>
              <a:path w="1449958" h="1655898">
                <a:moveTo>
                  <a:pt x="1449958" y="669913"/>
                </a:moveTo>
                <a:cubicBezTo>
                  <a:pt x="1449958" y="668610"/>
                  <a:pt x="1449772" y="667308"/>
                  <a:pt x="1449586" y="666192"/>
                </a:cubicBezTo>
                <a:lnTo>
                  <a:pt x="1449586" y="665634"/>
                </a:lnTo>
                <a:cubicBezTo>
                  <a:pt x="1449214" y="663029"/>
                  <a:pt x="1448656" y="660425"/>
                  <a:pt x="1448098" y="658006"/>
                </a:cubicBezTo>
                <a:cubicBezTo>
                  <a:pt x="1447354" y="655402"/>
                  <a:pt x="1446423" y="652797"/>
                  <a:pt x="1445307" y="650379"/>
                </a:cubicBezTo>
                <a:cubicBezTo>
                  <a:pt x="1444749" y="649077"/>
                  <a:pt x="1444191" y="647960"/>
                  <a:pt x="1443633" y="646844"/>
                </a:cubicBezTo>
                <a:cubicBezTo>
                  <a:pt x="1443075" y="645728"/>
                  <a:pt x="1442331" y="644612"/>
                  <a:pt x="1441772" y="643496"/>
                </a:cubicBezTo>
                <a:cubicBezTo>
                  <a:pt x="1441587" y="643310"/>
                  <a:pt x="1441587" y="643124"/>
                  <a:pt x="1441400" y="643124"/>
                </a:cubicBezTo>
                <a:cubicBezTo>
                  <a:pt x="1440842" y="642193"/>
                  <a:pt x="1440098" y="641077"/>
                  <a:pt x="1439354" y="640147"/>
                </a:cubicBezTo>
                <a:cubicBezTo>
                  <a:pt x="1439354" y="640147"/>
                  <a:pt x="1439168" y="639961"/>
                  <a:pt x="1439168" y="639775"/>
                </a:cubicBezTo>
                <a:cubicBezTo>
                  <a:pt x="1438424" y="638845"/>
                  <a:pt x="1437680" y="637729"/>
                  <a:pt x="1436936" y="636798"/>
                </a:cubicBezTo>
                <a:lnTo>
                  <a:pt x="1436378" y="636240"/>
                </a:lnTo>
                <a:cubicBezTo>
                  <a:pt x="1435633" y="635310"/>
                  <a:pt x="1434703" y="634380"/>
                  <a:pt x="1433773" y="633450"/>
                </a:cubicBezTo>
                <a:lnTo>
                  <a:pt x="816136" y="15813"/>
                </a:lnTo>
                <a:cubicBezTo>
                  <a:pt x="815206" y="14883"/>
                  <a:pt x="814276" y="14139"/>
                  <a:pt x="813346" y="13208"/>
                </a:cubicBezTo>
                <a:lnTo>
                  <a:pt x="812788" y="12650"/>
                </a:lnTo>
                <a:lnTo>
                  <a:pt x="809997" y="10418"/>
                </a:lnTo>
                <a:cubicBezTo>
                  <a:pt x="809811" y="10418"/>
                  <a:pt x="809811" y="10232"/>
                  <a:pt x="809625" y="10232"/>
                </a:cubicBezTo>
                <a:cubicBezTo>
                  <a:pt x="808695" y="9488"/>
                  <a:pt x="807765" y="8930"/>
                  <a:pt x="806834" y="8372"/>
                </a:cubicBezTo>
                <a:cubicBezTo>
                  <a:pt x="806649" y="8186"/>
                  <a:pt x="806462" y="8186"/>
                  <a:pt x="806276" y="8000"/>
                </a:cubicBezTo>
                <a:cubicBezTo>
                  <a:pt x="805160" y="7255"/>
                  <a:pt x="804044" y="6697"/>
                  <a:pt x="802928" y="6139"/>
                </a:cubicBezTo>
                <a:lnTo>
                  <a:pt x="802742" y="6139"/>
                </a:lnTo>
                <a:cubicBezTo>
                  <a:pt x="801626" y="5581"/>
                  <a:pt x="800509" y="5023"/>
                  <a:pt x="799207" y="4465"/>
                </a:cubicBezTo>
                <a:lnTo>
                  <a:pt x="799021" y="4465"/>
                </a:lnTo>
                <a:cubicBezTo>
                  <a:pt x="796603" y="3349"/>
                  <a:pt x="793998" y="2418"/>
                  <a:pt x="791580" y="1860"/>
                </a:cubicBezTo>
                <a:lnTo>
                  <a:pt x="791394" y="1860"/>
                </a:lnTo>
                <a:cubicBezTo>
                  <a:pt x="788975" y="1116"/>
                  <a:pt x="786371" y="744"/>
                  <a:pt x="783766" y="372"/>
                </a:cubicBezTo>
                <a:lnTo>
                  <a:pt x="783022" y="372"/>
                </a:lnTo>
                <a:cubicBezTo>
                  <a:pt x="781720" y="186"/>
                  <a:pt x="780604" y="186"/>
                  <a:pt x="779301" y="0"/>
                </a:cubicBezTo>
                <a:lnTo>
                  <a:pt x="261751" y="0"/>
                </a:lnTo>
                <a:cubicBezTo>
                  <a:pt x="117388" y="0"/>
                  <a:pt x="0" y="117388"/>
                  <a:pt x="0" y="261751"/>
                </a:cubicBezTo>
                <a:lnTo>
                  <a:pt x="0" y="1394148"/>
                </a:lnTo>
                <a:cubicBezTo>
                  <a:pt x="0" y="1538511"/>
                  <a:pt x="117388" y="1655899"/>
                  <a:pt x="261751" y="1655899"/>
                </a:cubicBezTo>
                <a:lnTo>
                  <a:pt x="1188207" y="1655899"/>
                </a:lnTo>
                <a:cubicBezTo>
                  <a:pt x="1332570" y="1655899"/>
                  <a:pt x="1449958" y="1538511"/>
                  <a:pt x="1449958" y="1394148"/>
                </a:cubicBezTo>
                <a:lnTo>
                  <a:pt x="1449958" y="672889"/>
                </a:lnTo>
                <a:lnTo>
                  <a:pt x="1449958" y="669913"/>
                </a:lnTo>
                <a:close/>
                <a:moveTo>
                  <a:pt x="832321" y="466948"/>
                </a:moveTo>
                <a:lnTo>
                  <a:pt x="832321" y="189942"/>
                </a:lnTo>
                <a:lnTo>
                  <a:pt x="1259458" y="617079"/>
                </a:lnTo>
                <a:lnTo>
                  <a:pt x="982452" y="617079"/>
                </a:lnTo>
                <a:cubicBezTo>
                  <a:pt x="899666" y="617079"/>
                  <a:pt x="832321" y="549734"/>
                  <a:pt x="832321" y="466948"/>
                </a:cubicBezTo>
                <a:close/>
                <a:moveTo>
                  <a:pt x="1338337" y="1393403"/>
                </a:moveTo>
                <a:cubicBezTo>
                  <a:pt x="1338337" y="1476189"/>
                  <a:pt x="1270992" y="1543534"/>
                  <a:pt x="1188207" y="1543534"/>
                </a:cubicBezTo>
                <a:lnTo>
                  <a:pt x="261751" y="1543534"/>
                </a:lnTo>
                <a:cubicBezTo>
                  <a:pt x="178966" y="1543534"/>
                  <a:pt x="111621" y="1476189"/>
                  <a:pt x="111621" y="1393403"/>
                </a:cubicBezTo>
                <a:lnTo>
                  <a:pt x="111621" y="261007"/>
                </a:lnTo>
                <a:cubicBezTo>
                  <a:pt x="111621" y="178222"/>
                  <a:pt x="178966" y="110877"/>
                  <a:pt x="261751" y="110877"/>
                </a:cubicBezTo>
                <a:lnTo>
                  <a:pt x="720700" y="110877"/>
                </a:lnTo>
                <a:lnTo>
                  <a:pt x="720700" y="466948"/>
                </a:lnTo>
                <a:cubicBezTo>
                  <a:pt x="720700" y="611312"/>
                  <a:pt x="838088" y="728700"/>
                  <a:pt x="982452" y="728700"/>
                </a:cubicBezTo>
                <a:lnTo>
                  <a:pt x="1338523" y="728700"/>
                </a:lnTo>
                <a:lnTo>
                  <a:pt x="1338523" y="1393403"/>
                </a:lnTo>
                <a:close/>
              </a:path>
            </a:pathLst>
          </a:custGeom>
          <a:solidFill>
            <a:schemeClr val="accent2"/>
          </a:solidFill>
          <a:ln w="9525" cap="sq">
            <a:noFill/>
            <a:round/>
            <a:headEnd/>
            <a:tailEnd/>
          </a:ln>
        </p:spPr>
        <p:txBody>
          <a:bodyPr vert="horz" wrap="square" lIns="91440" tIns="45720" rIns="91440" bIns="45720" rtlCol="0" anchor="t"/>
          <a:lstStyle/>
          <a:p>
            <a:pPr algn="l">
              <a:lnSpc>
                <a:spcPct val="110000"/>
              </a:lnSpc>
            </a:pPr>
            <a:endParaRPr kumimoji="1" lang="zh-CN" altLang="en-US"/>
          </a:p>
        </p:txBody>
      </p:sp>
      <p:sp>
        <p:nvSpPr>
          <p:cNvPr id="12" name="标题 1"/>
          <p:cNvSpPr txBox="1"/>
          <p:nvPr/>
        </p:nvSpPr>
        <p:spPr>
          <a:xfrm>
            <a:off x="5553527" y="2114389"/>
            <a:ext cx="287665" cy="287665"/>
          </a:xfrm>
          <a:custGeom>
            <a:avLst/>
            <a:gdLst>
              <a:gd name="connsiteX0" fmla="*/ 438553 w 720000"/>
              <a:gd name="connsiteY0" fmla="*/ 189601 h 720000"/>
              <a:gd name="connsiteX1" fmla="*/ 373556 w 720000"/>
              <a:gd name="connsiteY1" fmla="*/ 216451 h 720000"/>
              <a:gd name="connsiteX2" fmla="*/ 232180 w 720000"/>
              <a:gd name="connsiteY2" fmla="*/ 357827 h 720000"/>
              <a:gd name="connsiteX3" fmla="*/ 191861 w 720000"/>
              <a:gd name="connsiteY3" fmla="*/ 528226 h 720000"/>
              <a:gd name="connsiteX4" fmla="*/ 362260 w 720000"/>
              <a:gd name="connsiteY4" fmla="*/ 487907 h 720000"/>
              <a:gd name="connsiteX5" fmla="*/ 503636 w 720000"/>
              <a:gd name="connsiteY5" fmla="*/ 346444 h 720000"/>
              <a:gd name="connsiteX6" fmla="*/ 503636 w 720000"/>
              <a:gd name="connsiteY6" fmla="*/ 216365 h 720000"/>
              <a:gd name="connsiteX7" fmla="*/ 438553 w 720000"/>
              <a:gd name="connsiteY7" fmla="*/ 189601 h 720000"/>
              <a:gd name="connsiteX8" fmla="*/ 438553 w 720000"/>
              <a:gd name="connsiteY8" fmla="*/ 141636 h 720000"/>
              <a:gd name="connsiteX9" fmla="*/ 537524 w 720000"/>
              <a:gd name="connsiteY9" fmla="*/ 182476 h 720000"/>
              <a:gd name="connsiteX10" fmla="*/ 537524 w 720000"/>
              <a:gd name="connsiteY10" fmla="*/ 380420 h 720000"/>
              <a:gd name="connsiteX11" fmla="*/ 396149 w 720000"/>
              <a:gd name="connsiteY11" fmla="*/ 521796 h 720000"/>
              <a:gd name="connsiteX12" fmla="*/ 141637 w 720000"/>
              <a:gd name="connsiteY12" fmla="*/ 578364 h 720000"/>
              <a:gd name="connsiteX13" fmla="*/ 198205 w 720000"/>
              <a:gd name="connsiteY13" fmla="*/ 323852 h 720000"/>
              <a:gd name="connsiteX14" fmla="*/ 339581 w 720000"/>
              <a:gd name="connsiteY14" fmla="*/ 182476 h 720000"/>
              <a:gd name="connsiteX15" fmla="*/ 438553 w 720000"/>
              <a:gd name="connsiteY15" fmla="*/ 141636 h 720000"/>
              <a:gd name="connsiteX16" fmla="*/ 120000 w 720000"/>
              <a:gd name="connsiteY16" fmla="*/ 47965 h 720000"/>
              <a:gd name="connsiteX17" fmla="*/ 47965 w 720000"/>
              <a:gd name="connsiteY17" fmla="*/ 120000 h 720000"/>
              <a:gd name="connsiteX18" fmla="*/ 47965 w 720000"/>
              <a:gd name="connsiteY18" fmla="*/ 600000 h 720000"/>
              <a:gd name="connsiteX19" fmla="*/ 120000 w 720000"/>
              <a:gd name="connsiteY19" fmla="*/ 672035 h 720000"/>
              <a:gd name="connsiteX20" fmla="*/ 600000 w 720000"/>
              <a:gd name="connsiteY20" fmla="*/ 672035 h 720000"/>
              <a:gd name="connsiteX21" fmla="*/ 672035 w 720000"/>
              <a:gd name="connsiteY21" fmla="*/ 600000 h 720000"/>
              <a:gd name="connsiteX22" fmla="*/ 672035 w 720000"/>
              <a:gd name="connsiteY22" fmla="*/ 120000 h 720000"/>
              <a:gd name="connsiteX23" fmla="*/ 600000 w 720000"/>
              <a:gd name="connsiteY23" fmla="*/ 47965 h 720000"/>
              <a:gd name="connsiteX24" fmla="*/ 120000 w 720000"/>
              <a:gd name="connsiteY24" fmla="*/ 0 h 720000"/>
              <a:gd name="connsiteX25" fmla="*/ 600000 w 720000"/>
              <a:gd name="connsiteY25" fmla="*/ 0 h 720000"/>
              <a:gd name="connsiteX26" fmla="*/ 720000 w 720000"/>
              <a:gd name="connsiteY26" fmla="*/ 120000 h 720000"/>
              <a:gd name="connsiteX27" fmla="*/ 720000 w 720000"/>
              <a:gd name="connsiteY27" fmla="*/ 600000 h 720000"/>
              <a:gd name="connsiteX28" fmla="*/ 600000 w 720000"/>
              <a:gd name="connsiteY28" fmla="*/ 720000 h 720000"/>
              <a:gd name="connsiteX29" fmla="*/ 120000 w 720000"/>
              <a:gd name="connsiteY29" fmla="*/ 720000 h 720000"/>
              <a:gd name="connsiteX30" fmla="*/ 0 w 720000"/>
              <a:gd name="connsiteY30" fmla="*/ 600000 h 720000"/>
              <a:gd name="connsiteX31" fmla="*/ 0 w 720000"/>
              <a:gd name="connsiteY31" fmla="*/ 120000 h 720000"/>
              <a:gd name="connsiteX32" fmla="*/ 120000 w 720000"/>
              <a:gd name="connsiteY32" fmla="*/ 0 h 720000"/>
            </a:gdLst>
            <a:ahLst/>
            <a:cxnLst/>
            <a:rect l="l" t="t" r="r" b="b"/>
            <a:pathLst>
              <a:path w="720000" h="720000">
                <a:moveTo>
                  <a:pt x="438553" y="189601"/>
                </a:moveTo>
                <a:cubicBezTo>
                  <a:pt x="413875" y="189601"/>
                  <a:pt x="390761" y="199073"/>
                  <a:pt x="373556" y="216451"/>
                </a:cubicBezTo>
                <a:lnTo>
                  <a:pt x="232180" y="357827"/>
                </a:lnTo>
                <a:cubicBezTo>
                  <a:pt x="212456" y="377465"/>
                  <a:pt x="197336" y="453584"/>
                  <a:pt x="191861" y="528226"/>
                </a:cubicBezTo>
                <a:cubicBezTo>
                  <a:pt x="266503" y="522665"/>
                  <a:pt x="342622" y="507545"/>
                  <a:pt x="362260" y="487907"/>
                </a:cubicBezTo>
                <a:lnTo>
                  <a:pt x="503636" y="346444"/>
                </a:lnTo>
                <a:cubicBezTo>
                  <a:pt x="539523" y="310557"/>
                  <a:pt x="539523" y="252252"/>
                  <a:pt x="503636" y="216365"/>
                </a:cubicBezTo>
                <a:cubicBezTo>
                  <a:pt x="486344" y="199073"/>
                  <a:pt x="463230" y="189601"/>
                  <a:pt x="438553" y="189601"/>
                </a:cubicBezTo>
                <a:close/>
                <a:moveTo>
                  <a:pt x="438553" y="141636"/>
                </a:moveTo>
                <a:cubicBezTo>
                  <a:pt x="474440" y="141636"/>
                  <a:pt x="510327" y="155191"/>
                  <a:pt x="537524" y="182476"/>
                </a:cubicBezTo>
                <a:cubicBezTo>
                  <a:pt x="592007" y="236872"/>
                  <a:pt x="592007" y="325938"/>
                  <a:pt x="537524" y="380420"/>
                </a:cubicBezTo>
                <a:lnTo>
                  <a:pt x="396149" y="521796"/>
                </a:lnTo>
                <a:cubicBezTo>
                  <a:pt x="341753" y="576278"/>
                  <a:pt x="141637" y="578364"/>
                  <a:pt x="141637" y="578364"/>
                </a:cubicBezTo>
                <a:cubicBezTo>
                  <a:pt x="141637" y="578364"/>
                  <a:pt x="143723" y="378334"/>
                  <a:pt x="198205" y="323852"/>
                </a:cubicBezTo>
                <a:lnTo>
                  <a:pt x="339581" y="182476"/>
                </a:lnTo>
                <a:cubicBezTo>
                  <a:pt x="366778" y="155278"/>
                  <a:pt x="402666" y="141636"/>
                  <a:pt x="438553" y="141636"/>
                </a:cubicBezTo>
                <a:close/>
                <a:moveTo>
                  <a:pt x="120000" y="47965"/>
                </a:moveTo>
                <a:cubicBezTo>
                  <a:pt x="80290" y="47965"/>
                  <a:pt x="47965" y="80290"/>
                  <a:pt x="47965" y="120000"/>
                </a:cubicBezTo>
                <a:lnTo>
                  <a:pt x="47965" y="600000"/>
                </a:lnTo>
                <a:cubicBezTo>
                  <a:pt x="47965" y="639711"/>
                  <a:pt x="80290" y="672035"/>
                  <a:pt x="120000" y="672035"/>
                </a:cubicBezTo>
                <a:lnTo>
                  <a:pt x="600000" y="672035"/>
                </a:lnTo>
                <a:cubicBezTo>
                  <a:pt x="639711" y="672035"/>
                  <a:pt x="672035" y="639711"/>
                  <a:pt x="672035" y="600000"/>
                </a:cubicBezTo>
                <a:lnTo>
                  <a:pt x="672035" y="120000"/>
                </a:lnTo>
                <a:cubicBezTo>
                  <a:pt x="672035" y="80290"/>
                  <a:pt x="639711" y="47965"/>
                  <a:pt x="600000" y="47965"/>
                </a:cubicBezTo>
                <a:close/>
                <a:moveTo>
                  <a:pt x="120000" y="0"/>
                </a:moveTo>
                <a:lnTo>
                  <a:pt x="600000" y="0"/>
                </a:lnTo>
                <a:cubicBezTo>
                  <a:pt x="666040" y="0"/>
                  <a:pt x="720000" y="54048"/>
                  <a:pt x="720000" y="120000"/>
                </a:cubicBezTo>
                <a:lnTo>
                  <a:pt x="720000" y="600000"/>
                </a:lnTo>
                <a:cubicBezTo>
                  <a:pt x="720000" y="666039"/>
                  <a:pt x="666040" y="720000"/>
                  <a:pt x="600000" y="720000"/>
                </a:cubicBezTo>
                <a:lnTo>
                  <a:pt x="120000" y="720000"/>
                </a:lnTo>
                <a:cubicBezTo>
                  <a:pt x="53961" y="720000"/>
                  <a:pt x="0" y="666039"/>
                  <a:pt x="0" y="600000"/>
                </a:cubicBezTo>
                <a:lnTo>
                  <a:pt x="0" y="120000"/>
                </a:lnTo>
                <a:cubicBezTo>
                  <a:pt x="0" y="53961"/>
                  <a:pt x="53961" y="0"/>
                  <a:pt x="120000" y="0"/>
                </a:cubicBezTo>
                <a:close/>
              </a:path>
            </a:pathLst>
          </a:custGeom>
          <a:solidFill>
            <a:schemeClr val="accent1"/>
          </a:solidFill>
          <a:ln cap="sq">
            <a:noFill/>
            <a:prstDash val="solid"/>
            <a:round/>
            <a:headEnd/>
            <a:tailEnd/>
          </a:ln>
        </p:spPr>
        <p:txBody>
          <a:bodyPr vert="horz" wrap="square" lIns="91440" tIns="45720" rIns="91440" bIns="45720" rtlCol="0" anchor="t"/>
          <a:lstStyle/>
          <a:p>
            <a:pPr algn="l">
              <a:lnSpc>
                <a:spcPct val="110000"/>
              </a:lnSpc>
            </a:pPr>
            <a:endParaRPr kumimoji="1" lang="zh-CN" altLang="en-US"/>
          </a:p>
        </p:txBody>
      </p:sp>
      <p:sp>
        <p:nvSpPr>
          <p:cNvPr id="13" name="标题 1"/>
          <p:cNvSpPr txBox="1"/>
          <p:nvPr/>
        </p:nvSpPr>
        <p:spPr>
          <a:xfrm>
            <a:off x="660400" y="1839657"/>
            <a:ext cx="4475480" cy="560530"/>
          </a:xfrm>
          <a:prstGeom prst="rect">
            <a:avLst/>
          </a:prstGeom>
          <a:noFill/>
          <a:ln cap="sq">
            <a:noFill/>
          </a:ln>
          <a:effectLst/>
        </p:spPr>
        <p:txBody>
          <a:bodyPr vert="horz" wrap="square" lIns="0" tIns="0" rIns="0" bIns="0" rtlCol="0" anchor="b"/>
          <a:lstStyle/>
          <a:p>
            <a:pPr algn="r">
              <a:lnSpc>
                <a:spcPct val="130000"/>
              </a:lnSpc>
            </a:pPr>
            <a:r>
              <a:rPr kumimoji="1" lang="en-US" altLang="zh-CN" sz="1600">
                <a:ln w="12700">
                  <a:noFill/>
                </a:ln>
                <a:solidFill>
                  <a:srgbClr val="000000">
                    <a:alpha val="100000"/>
                  </a:srgbClr>
                </a:solidFill>
                <a:latin typeface="Source Han Sans CN Bold"/>
                <a:ea typeface="Source Han Sans CN Bold"/>
                <a:cs typeface="Source Han Sans CN Bold"/>
              </a:rPr>
              <a:t>华南PVC现货市场远期合约换手轨迹</a:t>
            </a:r>
            <a:endParaRPr kumimoji="1" lang="zh-CN" altLang="en-US"/>
          </a:p>
        </p:txBody>
      </p:sp>
      <p:sp>
        <p:nvSpPr>
          <p:cNvPr id="14" name="标题 1"/>
          <p:cNvSpPr txBox="1"/>
          <p:nvPr/>
        </p:nvSpPr>
        <p:spPr>
          <a:xfrm>
            <a:off x="660401" y="2496921"/>
            <a:ext cx="4475480" cy="1130118"/>
          </a:xfrm>
          <a:prstGeom prst="rect">
            <a:avLst/>
          </a:prstGeom>
          <a:noFill/>
          <a:ln>
            <a:noFill/>
          </a:ln>
        </p:spPr>
        <p:txBody>
          <a:bodyPr vert="horz" wrap="square" lIns="0" tIns="0" rIns="0" bIns="0" rtlCol="0" anchor="t"/>
          <a:lstStyle/>
          <a:p>
            <a:pPr algn="r">
              <a:lnSpc>
                <a:spcPct val="150000"/>
              </a:lnSpc>
            </a:pPr>
            <a:r>
              <a:rPr kumimoji="1" lang="en-US" altLang="zh-CN" sz="1400">
                <a:ln w="12700">
                  <a:noFill/>
                </a:ln>
                <a:solidFill>
                  <a:srgbClr val="000000">
                    <a:alpha val="100000"/>
                  </a:srgbClr>
                </a:solidFill>
                <a:latin typeface="Source Han Sans"/>
                <a:ea typeface="Source Han Sans"/>
                <a:cs typeface="Source Han Sans"/>
              </a:rPr>
              <a:t>监测远期合约换手轨迹，发现贸易商头寸共振频率。
共振频率影响市场情绪和价格走势，进而影响市场供应。</a:t>
            </a:r>
            <a:endParaRPr kumimoji="1" lang="zh-CN" altLang="en-US"/>
          </a:p>
        </p:txBody>
      </p:sp>
      <p:sp>
        <p:nvSpPr>
          <p:cNvPr id="15" name="标题 1"/>
          <p:cNvSpPr txBox="1"/>
          <p:nvPr/>
        </p:nvSpPr>
        <p:spPr>
          <a:xfrm>
            <a:off x="1043940" y="3983711"/>
            <a:ext cx="4175296" cy="560530"/>
          </a:xfrm>
          <a:prstGeom prst="rect">
            <a:avLst/>
          </a:prstGeom>
          <a:noFill/>
          <a:ln cap="sq">
            <a:noFill/>
          </a:ln>
          <a:effectLst/>
        </p:spPr>
        <p:txBody>
          <a:bodyPr vert="horz" wrap="square" lIns="0" tIns="0" rIns="0" bIns="0" rtlCol="0" anchor="b"/>
          <a:lstStyle/>
          <a:p>
            <a:pPr algn="r">
              <a:lnSpc>
                <a:spcPct val="130000"/>
              </a:lnSpc>
            </a:pPr>
            <a:r>
              <a:rPr kumimoji="1" lang="en-US" altLang="zh-CN" sz="1600">
                <a:ln w="12700">
                  <a:noFill/>
                </a:ln>
                <a:solidFill>
                  <a:srgbClr val="000000">
                    <a:alpha val="100000"/>
                  </a:srgbClr>
                </a:solidFill>
                <a:latin typeface="Source Han Sans CN Bold"/>
                <a:ea typeface="Source Han Sans CN Bold"/>
                <a:cs typeface="Source Han Sans CN Bold"/>
              </a:rPr>
              <a:t>华东甲醇纸货市场信用额度使用率</a:t>
            </a:r>
            <a:endParaRPr kumimoji="1" lang="zh-CN" altLang="en-US"/>
          </a:p>
        </p:txBody>
      </p:sp>
      <p:sp>
        <p:nvSpPr>
          <p:cNvPr id="16" name="标题 1"/>
          <p:cNvSpPr txBox="1"/>
          <p:nvPr/>
        </p:nvSpPr>
        <p:spPr>
          <a:xfrm>
            <a:off x="1043940" y="4647106"/>
            <a:ext cx="4175296" cy="1130118"/>
          </a:xfrm>
          <a:prstGeom prst="rect">
            <a:avLst/>
          </a:prstGeom>
          <a:noFill/>
          <a:ln>
            <a:noFill/>
          </a:ln>
        </p:spPr>
        <p:txBody>
          <a:bodyPr vert="horz" wrap="square" lIns="0" tIns="0" rIns="0" bIns="0" rtlCol="0" anchor="t"/>
          <a:lstStyle/>
          <a:p>
            <a:pPr algn="r">
              <a:lnSpc>
                <a:spcPct val="150000"/>
              </a:lnSpc>
            </a:pPr>
            <a:r>
              <a:rPr kumimoji="1" lang="en-US" altLang="zh-CN" sz="1400">
                <a:ln w="12700">
                  <a:noFill/>
                </a:ln>
                <a:solidFill>
                  <a:srgbClr val="000000">
                    <a:alpha val="100000"/>
                  </a:srgbClr>
                </a:solidFill>
                <a:latin typeface="Source Han Sans"/>
                <a:ea typeface="Source Han Sans"/>
                <a:cs typeface="Source Han Sans"/>
              </a:rPr>
              <a:t>监测信用额度使用率，评估市场情绪和贸易商信心。
使用率变化影响市场供应和价格，进而影响相关产业。</a:t>
            </a:r>
            <a:endParaRPr kumimoji="1" lang="zh-CN" altLang="en-US"/>
          </a:p>
        </p:txBody>
      </p:sp>
      <p:sp>
        <p:nvSpPr>
          <p:cNvPr id="17" name="标题 1"/>
          <p:cNvSpPr txBox="1"/>
          <p:nvPr/>
        </p:nvSpPr>
        <p:spPr>
          <a:xfrm>
            <a:off x="8053221" y="1839657"/>
            <a:ext cx="3478379" cy="560530"/>
          </a:xfrm>
          <a:prstGeom prst="rect">
            <a:avLst/>
          </a:prstGeom>
          <a:noFill/>
          <a:ln cap="sq">
            <a:noFill/>
          </a:ln>
          <a:effectLst/>
        </p:spPr>
        <p:txBody>
          <a:bodyPr vert="horz" wrap="square" lIns="0" tIns="0" rIns="0" bIns="0" rtlCol="0" anchor="b"/>
          <a:lstStyle/>
          <a:p>
            <a:pPr algn="l">
              <a:lnSpc>
                <a:spcPct val="130000"/>
              </a:lnSpc>
            </a:pPr>
            <a:r>
              <a:rPr kumimoji="1" lang="en-US" altLang="zh-CN" sz="1600">
                <a:ln w="12700">
                  <a:noFill/>
                </a:ln>
                <a:solidFill>
                  <a:srgbClr val="000000">
                    <a:alpha val="100000"/>
                  </a:srgbClr>
                </a:solidFill>
                <a:latin typeface="Source Han Sans CN Bold"/>
                <a:ea typeface="Source Han Sans CN Bold"/>
                <a:cs typeface="Source Han Sans CN Bold"/>
              </a:rPr>
              <a:t>新加坡铁矿石掉期交易仓位集中度</a:t>
            </a:r>
            <a:endParaRPr kumimoji="1" lang="zh-CN" altLang="en-US"/>
          </a:p>
        </p:txBody>
      </p:sp>
      <p:sp>
        <p:nvSpPr>
          <p:cNvPr id="18" name="标题 1"/>
          <p:cNvSpPr txBox="1"/>
          <p:nvPr/>
        </p:nvSpPr>
        <p:spPr>
          <a:xfrm>
            <a:off x="8053220" y="2496921"/>
            <a:ext cx="3478379" cy="1130118"/>
          </a:xfrm>
          <a:prstGeom prst="rect">
            <a:avLst/>
          </a:prstGeom>
          <a:noFill/>
          <a:ln>
            <a:noFill/>
          </a:ln>
        </p:spPr>
        <p:txBody>
          <a:bodyPr vert="horz" wrap="square" lIns="0" tIns="0" rIns="0" bIns="0" rtlCol="0" anchor="t"/>
          <a:lstStyle/>
          <a:p>
            <a:pPr algn="l">
              <a:lnSpc>
                <a:spcPct val="150000"/>
              </a:lnSpc>
            </a:pPr>
            <a:r>
              <a:rPr kumimoji="1" lang="en-US" altLang="zh-CN" sz="1400">
                <a:ln w="12700">
                  <a:noFill/>
                </a:ln>
                <a:solidFill>
                  <a:srgbClr val="000000">
                    <a:alpha val="100000"/>
                  </a:srgbClr>
                </a:solidFill>
                <a:latin typeface="Source Han Sans"/>
                <a:ea typeface="Source Han Sans"/>
                <a:cs typeface="Source Han Sans"/>
              </a:rPr>
              <a:t>监测仓位集中度，发现市场情绪和贸易商头寸集中情况。
集中度变化影响市场供应和价格，进而影响相关产业。</a:t>
            </a:r>
            <a:endParaRPr kumimoji="1" lang="zh-CN" altLang="en-US"/>
          </a:p>
        </p:txBody>
      </p:sp>
      <p:sp>
        <p:nvSpPr>
          <p:cNvPr id="19" name="标题 1"/>
          <p:cNvSpPr txBox="1"/>
          <p:nvPr/>
        </p:nvSpPr>
        <p:spPr>
          <a:xfrm>
            <a:off x="1253712" y="470193"/>
            <a:ext cx="10858500" cy="468000"/>
          </a:xfrm>
          <a:prstGeom prst="rect">
            <a:avLst/>
          </a:prstGeom>
          <a:noFill/>
          <a:ln>
            <a:noFill/>
          </a:ln>
        </p:spPr>
        <p:txBody>
          <a:bodyPr vert="horz" wrap="square" lIns="0" tIns="0" rIns="0" bIns="0" rtlCol="0" anchor="ctr"/>
          <a:lstStyle/>
          <a:p>
            <a:pPr algn="l">
              <a:lnSpc>
                <a:spcPct val="110000"/>
              </a:lnSpc>
            </a:pPr>
            <a:r>
              <a:rPr kumimoji="1" lang="en-US" altLang="zh-CN" sz="2800">
                <a:ln w="12700">
                  <a:noFill/>
                </a:ln>
                <a:solidFill>
                  <a:srgbClr val="262626">
                    <a:alpha val="100000"/>
                  </a:srgbClr>
                </a:solidFill>
                <a:latin typeface="Source Han Sans CN Bold"/>
                <a:ea typeface="Source Han Sans CN Bold"/>
                <a:cs typeface="Source Han Sans CN Bold"/>
              </a:rPr>
              <a:t>贸易商头寸的共振频率监测</a:t>
            </a:r>
            <a:endParaRPr kumimoji="1" lang="zh-CN" altLang="en-US"/>
          </a:p>
        </p:txBody>
      </p:sp>
      <p:sp>
        <p:nvSpPr>
          <p:cNvPr id="20" name="标题 1"/>
          <p:cNvSpPr txBox="1"/>
          <p:nvPr/>
        </p:nvSpPr>
        <p:spPr>
          <a:xfrm>
            <a:off x="562132" y="442211"/>
            <a:ext cx="509665" cy="509665"/>
          </a:xfrm>
          <a:prstGeom prst="ellipse">
            <a:avLst/>
          </a:prstGeom>
          <a:solidFill>
            <a:schemeClr val="accent1"/>
          </a:solidFill>
          <a:ln w="12700" cap="sq">
            <a:solidFill>
              <a:schemeClr val="bg1"/>
            </a:solidFill>
            <a:miter/>
          </a:ln>
        </p:spPr>
        <p:txBody>
          <a:bodyPr vert="horz" wrap="square" lIns="91440" tIns="45720" rIns="91440" bIns="45720" rtlCol="0" anchor="ctr"/>
          <a:lstStyle/>
          <a:p>
            <a:pPr algn="ctr">
              <a:lnSpc>
                <a:spcPct val="110000"/>
              </a:lnSpc>
            </a:pPr>
            <a:endParaRPr kumimoji="1" lang="zh-CN" altLang="en-US"/>
          </a:p>
        </p:txBody>
      </p:sp>
      <p:sp>
        <p:nvSpPr>
          <p:cNvPr id="21" name="标题 1"/>
          <p:cNvSpPr txBox="1"/>
          <p:nvPr/>
        </p:nvSpPr>
        <p:spPr>
          <a:xfrm>
            <a:off x="533651" y="434715"/>
            <a:ext cx="253498" cy="253498"/>
          </a:xfrm>
          <a:prstGeom prst="ellipse">
            <a:avLst/>
          </a:prstGeom>
          <a:solidFill>
            <a:schemeClr val="bg1"/>
          </a:solidFill>
          <a:ln w="1270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txBox="1"/>
          <p:nvPr/>
        </p:nvSpPr>
        <p:spPr>
          <a:xfrm>
            <a:off x="607061" y="2205037"/>
            <a:ext cx="3395086" cy="3025776"/>
          </a:xfrm>
          <a:prstGeom prst="roundRect">
            <a:avLst>
              <a:gd name="adj" fmla="val 4605"/>
            </a:avLst>
          </a:prstGeom>
          <a:solidFill>
            <a:schemeClr val="bg1">
              <a:lumMod val="95000"/>
            </a:schemeClr>
          </a:solidFill>
          <a:ln cap="sq">
            <a:noFill/>
            <a:prstDash val="solid"/>
            <a:miter/>
          </a:ln>
          <a:effectLst/>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a:off x="890138" y="2514600"/>
            <a:ext cx="2828932" cy="746760"/>
          </a:xfrm>
          <a:prstGeom prst="rect">
            <a:avLst/>
          </a:prstGeom>
          <a:noFill/>
          <a:ln cap="sq">
            <a:noFill/>
          </a:ln>
          <a:effectLst/>
        </p:spPr>
        <p:txBody>
          <a:bodyPr vert="horz" wrap="square" lIns="64008" tIns="32004" rIns="64008" bIns="32004" rtlCol="0" anchor="ctr"/>
          <a:lstStyle/>
          <a:p>
            <a:pPr algn="l">
              <a:lnSpc>
                <a:spcPct val="130000"/>
              </a:lnSpc>
            </a:pPr>
            <a:r>
              <a:rPr kumimoji="1" lang="en-US" altLang="zh-CN" sz="1600">
                <a:ln w="12700">
                  <a:noFill/>
                </a:ln>
                <a:solidFill>
                  <a:srgbClr val="000000">
                    <a:alpha val="100000"/>
                  </a:srgbClr>
                </a:solidFill>
                <a:latin typeface="Source Han Sans CN Bold"/>
                <a:ea typeface="Source Han Sans CN Bold"/>
                <a:cs typeface="Source Han Sans CN Bold"/>
              </a:rPr>
              <a:t>珠三角五金集散地现金支付占比</a:t>
            </a:r>
            <a:endParaRPr kumimoji="1" lang="zh-CN" altLang="en-US"/>
          </a:p>
        </p:txBody>
      </p:sp>
      <p:sp>
        <p:nvSpPr>
          <p:cNvPr id="5" name="标题 1"/>
          <p:cNvSpPr txBox="1"/>
          <p:nvPr/>
        </p:nvSpPr>
        <p:spPr>
          <a:xfrm>
            <a:off x="890139" y="3277860"/>
            <a:ext cx="2828931" cy="1789440"/>
          </a:xfrm>
          <a:prstGeom prst="rect">
            <a:avLst/>
          </a:prstGeom>
          <a:noFill/>
          <a:ln cap="sq">
            <a:noFill/>
          </a:ln>
          <a:effectLst/>
        </p:spPr>
        <p:txBody>
          <a:bodyPr vert="horz" wrap="square" lIns="64008" tIns="32004" rIns="64008" bIns="32004" rtlCol="0" anchor="t"/>
          <a:lstStyle/>
          <a:p>
            <a:pPr algn="l">
              <a:lnSpc>
                <a:spcPct val="150000"/>
              </a:lnSpc>
            </a:pPr>
            <a:r>
              <a:rPr kumimoji="1" lang="en-US" altLang="zh-CN" sz="1400">
                <a:ln w="12700">
                  <a:noFill/>
                </a:ln>
                <a:solidFill>
                  <a:srgbClr val="000000">
                    <a:alpha val="100000"/>
                  </a:srgbClr>
                </a:solidFill>
                <a:latin typeface="Source Han Sans"/>
                <a:ea typeface="Source Han Sans"/>
                <a:cs typeface="Source Han Sans"/>
              </a:rPr>
              <a:t>观测现金支付占比，预判终端用户虹吸效应。
占比变化反映终端用户需求和市场情绪，进而影响市场供应。</a:t>
            </a:r>
            <a:endParaRPr kumimoji="1" lang="zh-CN" altLang="en-US"/>
          </a:p>
        </p:txBody>
      </p:sp>
      <p:sp>
        <p:nvSpPr>
          <p:cNvPr id="6" name="标题 1"/>
          <p:cNvSpPr txBox="1"/>
          <p:nvPr/>
        </p:nvSpPr>
        <p:spPr>
          <a:xfrm>
            <a:off x="948235" y="1981465"/>
            <a:ext cx="437802" cy="379242"/>
          </a:xfrm>
          <a:custGeom>
            <a:avLst/>
            <a:gdLst/>
            <a:ahLst/>
            <a:cxnLst/>
            <a:rect l="l" t="t" r="r" b="b"/>
            <a:pathLst>
              <a:path w="315441" h="273249">
                <a:moveTo>
                  <a:pt x="283964" y="0"/>
                </a:moveTo>
                <a:lnTo>
                  <a:pt x="315441" y="59606"/>
                </a:lnTo>
                <a:cubicBezTo>
                  <a:pt x="289768" y="71661"/>
                  <a:pt x="272020" y="83660"/>
                  <a:pt x="262198" y="95604"/>
                </a:cubicBezTo>
                <a:cubicBezTo>
                  <a:pt x="252375" y="107547"/>
                  <a:pt x="246906" y="121667"/>
                  <a:pt x="245789" y="137964"/>
                </a:cubicBezTo>
                <a:lnTo>
                  <a:pt x="315441" y="137964"/>
                </a:lnTo>
                <a:lnTo>
                  <a:pt x="315441" y="273249"/>
                </a:lnTo>
                <a:lnTo>
                  <a:pt x="169775" y="273249"/>
                </a:lnTo>
                <a:lnTo>
                  <a:pt x="169775" y="161070"/>
                </a:lnTo>
                <a:cubicBezTo>
                  <a:pt x="169775" y="119770"/>
                  <a:pt x="178370" y="87177"/>
                  <a:pt x="195560" y="63290"/>
                </a:cubicBezTo>
                <a:cubicBezTo>
                  <a:pt x="212750" y="39403"/>
                  <a:pt x="242217" y="18306"/>
                  <a:pt x="283964" y="0"/>
                </a:cubicBezTo>
                <a:close/>
                <a:moveTo>
                  <a:pt x="114188" y="0"/>
                </a:moveTo>
                <a:lnTo>
                  <a:pt x="145665" y="59606"/>
                </a:lnTo>
                <a:cubicBezTo>
                  <a:pt x="119992" y="71661"/>
                  <a:pt x="102245" y="83660"/>
                  <a:pt x="92422" y="95604"/>
                </a:cubicBezTo>
                <a:cubicBezTo>
                  <a:pt x="82599" y="107547"/>
                  <a:pt x="77130" y="121667"/>
                  <a:pt x="76014" y="137964"/>
                </a:cubicBezTo>
                <a:lnTo>
                  <a:pt x="145665" y="137964"/>
                </a:lnTo>
                <a:lnTo>
                  <a:pt x="145665" y="273249"/>
                </a:lnTo>
                <a:lnTo>
                  <a:pt x="0" y="273249"/>
                </a:lnTo>
                <a:lnTo>
                  <a:pt x="0" y="161070"/>
                </a:lnTo>
                <a:cubicBezTo>
                  <a:pt x="0" y="119770"/>
                  <a:pt x="8595" y="87177"/>
                  <a:pt x="25784" y="63290"/>
                </a:cubicBezTo>
                <a:cubicBezTo>
                  <a:pt x="42974" y="39403"/>
                  <a:pt x="72442" y="18306"/>
                  <a:pt x="114188" y="0"/>
                </a:cubicBezTo>
                <a:close/>
              </a:path>
            </a:pathLst>
          </a:custGeom>
          <a:solidFill>
            <a:schemeClr val="accent1"/>
          </a:solidFill>
          <a:ln cap="sq">
            <a:noFill/>
            <a:prstDash val="solid"/>
          </a:ln>
          <a:effectLst/>
        </p:spPr>
        <p:txBody>
          <a:bodyPr vert="horz" wrap="square" lIns="91440" tIns="45720" rIns="91440" bIns="45720" rtlCol="0" anchor="t"/>
          <a:lstStyle/>
          <a:p>
            <a:pPr algn="l">
              <a:lnSpc>
                <a:spcPct val="100000"/>
              </a:lnSpc>
            </a:pPr>
            <a:endParaRPr kumimoji="1" lang="zh-CN" altLang="en-US"/>
          </a:p>
        </p:txBody>
      </p:sp>
      <p:sp>
        <p:nvSpPr>
          <p:cNvPr id="7" name="标题 1"/>
          <p:cNvSpPr txBox="1"/>
          <p:nvPr/>
        </p:nvSpPr>
        <p:spPr>
          <a:xfrm>
            <a:off x="4178790" y="2067281"/>
            <a:ext cx="3834420" cy="3165119"/>
          </a:xfrm>
          <a:prstGeom prst="roundRect">
            <a:avLst>
              <a:gd name="adj" fmla="val 4605"/>
            </a:avLst>
          </a:prstGeom>
          <a:solidFill>
            <a:schemeClr val="bg1">
              <a:lumMod val="95000"/>
            </a:schemeClr>
          </a:solidFill>
          <a:ln cap="sq">
            <a:noFill/>
            <a:prstDash val="solid"/>
            <a:miter/>
          </a:ln>
          <a:effectLst/>
        </p:spPr>
        <p:txBody>
          <a:bodyPr vert="horz" wrap="square" lIns="91440" tIns="45720" rIns="91440" bIns="45720" rtlCol="0" anchor="ctr"/>
          <a:lstStyle/>
          <a:p>
            <a:pPr algn="ctr">
              <a:lnSpc>
                <a:spcPct val="110000"/>
              </a:lnSpc>
            </a:pPr>
            <a:endParaRPr kumimoji="1" lang="zh-CN" altLang="en-US"/>
          </a:p>
        </p:txBody>
      </p:sp>
      <p:sp>
        <p:nvSpPr>
          <p:cNvPr id="8" name="标题 1"/>
          <p:cNvSpPr txBox="1"/>
          <p:nvPr/>
        </p:nvSpPr>
        <p:spPr>
          <a:xfrm>
            <a:off x="4483355" y="2514600"/>
            <a:ext cx="3225291" cy="749300"/>
          </a:xfrm>
          <a:prstGeom prst="rect">
            <a:avLst/>
          </a:prstGeom>
          <a:noFill/>
          <a:ln cap="sq">
            <a:noFill/>
          </a:ln>
          <a:effectLst/>
        </p:spPr>
        <p:txBody>
          <a:bodyPr vert="horz" wrap="square" lIns="64008" tIns="32004" rIns="64008" bIns="32004" rtlCol="0" anchor="ctr"/>
          <a:lstStyle/>
          <a:p>
            <a:pPr algn="l">
              <a:lnSpc>
                <a:spcPct val="130000"/>
              </a:lnSpc>
            </a:pPr>
            <a:r>
              <a:rPr kumimoji="1" lang="en-US" altLang="zh-CN" sz="1600">
                <a:ln w="12700">
                  <a:noFill/>
                </a:ln>
                <a:solidFill>
                  <a:srgbClr val="000000">
                    <a:alpha val="100000"/>
                  </a:srgbClr>
                </a:solidFill>
                <a:latin typeface="Source Han Sans CN Bold"/>
                <a:ea typeface="Source Han Sans CN Bold"/>
                <a:cs typeface="Source Han Sans CN Bold"/>
              </a:rPr>
              <a:t>川渝水泥经销商库容焦虑指数</a:t>
            </a:r>
            <a:endParaRPr kumimoji="1" lang="zh-CN" altLang="en-US"/>
          </a:p>
        </p:txBody>
      </p:sp>
      <p:sp>
        <p:nvSpPr>
          <p:cNvPr id="9" name="标题 1"/>
          <p:cNvSpPr txBox="1"/>
          <p:nvPr/>
        </p:nvSpPr>
        <p:spPr>
          <a:xfrm>
            <a:off x="4484155" y="3276600"/>
            <a:ext cx="3223690" cy="1790700"/>
          </a:xfrm>
          <a:prstGeom prst="rect">
            <a:avLst/>
          </a:prstGeom>
          <a:noFill/>
          <a:ln cap="sq">
            <a:noFill/>
          </a:ln>
          <a:effectLst/>
        </p:spPr>
        <p:txBody>
          <a:bodyPr vert="horz" wrap="square" lIns="64008" tIns="32004" rIns="64008" bIns="32004" rtlCol="0" anchor="t"/>
          <a:lstStyle/>
          <a:p>
            <a:pPr algn="l">
              <a:lnSpc>
                <a:spcPct val="150000"/>
              </a:lnSpc>
            </a:pPr>
            <a:r>
              <a:rPr kumimoji="1" lang="en-US" altLang="zh-CN" sz="1400">
                <a:ln w="12700">
                  <a:noFill/>
                </a:ln>
                <a:solidFill>
                  <a:srgbClr val="000000">
                    <a:alpha val="100000"/>
                  </a:srgbClr>
                </a:solidFill>
                <a:latin typeface="Source Han Sans"/>
                <a:ea typeface="Source Han Sans"/>
                <a:cs typeface="Source Han Sans"/>
              </a:rPr>
              <a:t>观测库位告急标志物，评估经销商库容焦虑指数。
焦虑指数变化影响市场供应和价格，进而影响相关产业。</a:t>
            </a:r>
            <a:endParaRPr kumimoji="1" lang="zh-CN" altLang="en-US"/>
          </a:p>
        </p:txBody>
      </p:sp>
      <p:sp>
        <p:nvSpPr>
          <p:cNvPr id="10" name="标题 1"/>
          <p:cNvSpPr txBox="1"/>
          <p:nvPr/>
        </p:nvSpPr>
        <p:spPr>
          <a:xfrm>
            <a:off x="4543643" y="1814778"/>
            <a:ext cx="494455" cy="428317"/>
          </a:xfrm>
          <a:custGeom>
            <a:avLst/>
            <a:gdLst/>
            <a:ahLst/>
            <a:cxnLst/>
            <a:rect l="l" t="t" r="r" b="b"/>
            <a:pathLst>
              <a:path w="315441" h="273249">
                <a:moveTo>
                  <a:pt x="283964" y="0"/>
                </a:moveTo>
                <a:lnTo>
                  <a:pt x="315441" y="59606"/>
                </a:lnTo>
                <a:cubicBezTo>
                  <a:pt x="289768" y="71661"/>
                  <a:pt x="272020" y="83660"/>
                  <a:pt x="262198" y="95604"/>
                </a:cubicBezTo>
                <a:cubicBezTo>
                  <a:pt x="252375" y="107547"/>
                  <a:pt x="246906" y="121667"/>
                  <a:pt x="245789" y="137964"/>
                </a:cubicBezTo>
                <a:lnTo>
                  <a:pt x="315441" y="137964"/>
                </a:lnTo>
                <a:lnTo>
                  <a:pt x="315441" y="273249"/>
                </a:lnTo>
                <a:lnTo>
                  <a:pt x="169775" y="273249"/>
                </a:lnTo>
                <a:lnTo>
                  <a:pt x="169775" y="161070"/>
                </a:lnTo>
                <a:cubicBezTo>
                  <a:pt x="169775" y="119770"/>
                  <a:pt x="178370" y="87177"/>
                  <a:pt x="195560" y="63290"/>
                </a:cubicBezTo>
                <a:cubicBezTo>
                  <a:pt x="212750" y="39403"/>
                  <a:pt x="242217" y="18306"/>
                  <a:pt x="283964" y="0"/>
                </a:cubicBezTo>
                <a:close/>
                <a:moveTo>
                  <a:pt x="114188" y="0"/>
                </a:moveTo>
                <a:lnTo>
                  <a:pt x="145665" y="59606"/>
                </a:lnTo>
                <a:cubicBezTo>
                  <a:pt x="119992" y="71661"/>
                  <a:pt x="102245" y="83660"/>
                  <a:pt x="92422" y="95604"/>
                </a:cubicBezTo>
                <a:cubicBezTo>
                  <a:pt x="82599" y="107547"/>
                  <a:pt x="77130" y="121667"/>
                  <a:pt x="76014" y="137964"/>
                </a:cubicBezTo>
                <a:lnTo>
                  <a:pt x="145665" y="137964"/>
                </a:lnTo>
                <a:lnTo>
                  <a:pt x="145665" y="273249"/>
                </a:lnTo>
                <a:lnTo>
                  <a:pt x="0" y="273249"/>
                </a:lnTo>
                <a:lnTo>
                  <a:pt x="0" y="161070"/>
                </a:lnTo>
                <a:cubicBezTo>
                  <a:pt x="0" y="119770"/>
                  <a:pt x="8595" y="87177"/>
                  <a:pt x="25784" y="63290"/>
                </a:cubicBezTo>
                <a:cubicBezTo>
                  <a:pt x="42974" y="39403"/>
                  <a:pt x="72442" y="18306"/>
                  <a:pt x="114188" y="0"/>
                </a:cubicBezTo>
                <a:close/>
              </a:path>
            </a:pathLst>
          </a:custGeom>
          <a:solidFill>
            <a:schemeClr val="accent2"/>
          </a:solidFill>
          <a:ln cap="sq">
            <a:noFill/>
            <a:prstDash val="solid"/>
          </a:ln>
          <a:effectLst/>
        </p:spPr>
        <p:txBody>
          <a:bodyPr vert="horz" wrap="square" lIns="91440" tIns="45720" rIns="91440" bIns="45720" rtlCol="0" anchor="t"/>
          <a:lstStyle/>
          <a:p>
            <a:pPr algn="l">
              <a:lnSpc>
                <a:spcPct val="100000"/>
              </a:lnSpc>
            </a:pPr>
            <a:endParaRPr kumimoji="1" lang="zh-CN" altLang="en-US"/>
          </a:p>
        </p:txBody>
      </p:sp>
      <p:sp>
        <p:nvSpPr>
          <p:cNvPr id="11" name="标题 1"/>
          <p:cNvSpPr txBox="1"/>
          <p:nvPr/>
        </p:nvSpPr>
        <p:spPr>
          <a:xfrm>
            <a:off x="8189853" y="2205037"/>
            <a:ext cx="3395086" cy="3027363"/>
          </a:xfrm>
          <a:prstGeom prst="roundRect">
            <a:avLst>
              <a:gd name="adj" fmla="val 4605"/>
            </a:avLst>
          </a:prstGeom>
          <a:solidFill>
            <a:schemeClr val="bg1">
              <a:lumMod val="95000"/>
            </a:schemeClr>
          </a:solidFill>
          <a:ln cap="sq">
            <a:noFill/>
            <a:prstDash val="solid"/>
            <a:miter/>
          </a:ln>
          <a:effectLst/>
        </p:spPr>
        <p:txBody>
          <a:bodyPr vert="horz" wrap="square" lIns="91440" tIns="45720" rIns="91440" bIns="45720" rtlCol="0" anchor="ctr"/>
          <a:lstStyle/>
          <a:p>
            <a:pPr algn="ctr">
              <a:lnSpc>
                <a:spcPct val="110000"/>
              </a:lnSpc>
            </a:pPr>
            <a:endParaRPr kumimoji="1" lang="zh-CN" altLang="en-US"/>
          </a:p>
        </p:txBody>
      </p:sp>
      <p:sp>
        <p:nvSpPr>
          <p:cNvPr id="12" name="标题 1"/>
          <p:cNvSpPr txBox="1"/>
          <p:nvPr/>
        </p:nvSpPr>
        <p:spPr>
          <a:xfrm>
            <a:off x="8460676" y="2514600"/>
            <a:ext cx="2853440" cy="746760"/>
          </a:xfrm>
          <a:prstGeom prst="rect">
            <a:avLst/>
          </a:prstGeom>
          <a:noFill/>
          <a:ln cap="sq">
            <a:noFill/>
          </a:ln>
          <a:effectLst/>
        </p:spPr>
        <p:txBody>
          <a:bodyPr vert="horz" wrap="square" lIns="64008" tIns="32004" rIns="64008" bIns="32004" rtlCol="0" anchor="ctr"/>
          <a:lstStyle/>
          <a:p>
            <a:pPr algn="l">
              <a:lnSpc>
                <a:spcPct val="130000"/>
              </a:lnSpc>
            </a:pPr>
            <a:r>
              <a:rPr kumimoji="1" lang="en-US" altLang="zh-CN" sz="1600">
                <a:ln w="12700">
                  <a:noFill/>
                </a:ln>
                <a:solidFill>
                  <a:srgbClr val="000000">
                    <a:alpha val="100000"/>
                  </a:srgbClr>
                </a:solidFill>
                <a:latin typeface="Source Han Sans CN Bold"/>
                <a:ea typeface="Source Han Sans CN Bold"/>
                <a:cs typeface="Source Han Sans CN Bold"/>
              </a:rPr>
              <a:t>华北玉米深加工企业账期结构</a:t>
            </a:r>
            <a:endParaRPr kumimoji="1" lang="zh-CN" altLang="en-US"/>
          </a:p>
        </p:txBody>
      </p:sp>
      <p:sp>
        <p:nvSpPr>
          <p:cNvPr id="13" name="标题 1"/>
          <p:cNvSpPr txBox="1"/>
          <p:nvPr/>
        </p:nvSpPr>
        <p:spPr>
          <a:xfrm>
            <a:off x="8460231" y="3277860"/>
            <a:ext cx="2854331" cy="1789440"/>
          </a:xfrm>
          <a:prstGeom prst="rect">
            <a:avLst/>
          </a:prstGeom>
          <a:noFill/>
          <a:ln cap="sq">
            <a:noFill/>
          </a:ln>
          <a:effectLst/>
        </p:spPr>
        <p:txBody>
          <a:bodyPr vert="horz" wrap="square" lIns="64008" tIns="32004" rIns="64008" bIns="32004" rtlCol="0" anchor="t"/>
          <a:lstStyle/>
          <a:p>
            <a:pPr algn="l">
              <a:lnSpc>
                <a:spcPct val="150000"/>
              </a:lnSpc>
            </a:pPr>
            <a:r>
              <a:rPr kumimoji="1" lang="en-US" altLang="zh-CN" sz="1400">
                <a:ln w="12700">
                  <a:noFill/>
                </a:ln>
                <a:solidFill>
                  <a:srgbClr val="000000">
                    <a:alpha val="100000"/>
                  </a:srgbClr>
                </a:solidFill>
                <a:latin typeface="Source Han Sans"/>
                <a:ea typeface="Source Han Sans"/>
                <a:cs typeface="Source Han Sans"/>
              </a:rPr>
              <a:t>观测应收账款周转天数突变，评估账期结构变化。
突变反映终端用户需求变化，进而影响市场供应。</a:t>
            </a:r>
            <a:endParaRPr kumimoji="1" lang="zh-CN" altLang="en-US"/>
          </a:p>
        </p:txBody>
      </p:sp>
      <p:sp>
        <p:nvSpPr>
          <p:cNvPr id="14" name="标题 1"/>
          <p:cNvSpPr txBox="1"/>
          <p:nvPr/>
        </p:nvSpPr>
        <p:spPr>
          <a:xfrm>
            <a:off x="8518327" y="1981465"/>
            <a:ext cx="437802" cy="379242"/>
          </a:xfrm>
          <a:custGeom>
            <a:avLst/>
            <a:gdLst/>
            <a:ahLst/>
            <a:cxnLst/>
            <a:rect l="l" t="t" r="r" b="b"/>
            <a:pathLst>
              <a:path w="315441" h="273249">
                <a:moveTo>
                  <a:pt x="283964" y="0"/>
                </a:moveTo>
                <a:lnTo>
                  <a:pt x="315441" y="59606"/>
                </a:lnTo>
                <a:cubicBezTo>
                  <a:pt x="289768" y="71661"/>
                  <a:pt x="272020" y="83660"/>
                  <a:pt x="262198" y="95604"/>
                </a:cubicBezTo>
                <a:cubicBezTo>
                  <a:pt x="252375" y="107547"/>
                  <a:pt x="246906" y="121667"/>
                  <a:pt x="245789" y="137964"/>
                </a:cubicBezTo>
                <a:lnTo>
                  <a:pt x="315441" y="137964"/>
                </a:lnTo>
                <a:lnTo>
                  <a:pt x="315441" y="273249"/>
                </a:lnTo>
                <a:lnTo>
                  <a:pt x="169775" y="273249"/>
                </a:lnTo>
                <a:lnTo>
                  <a:pt x="169775" y="161070"/>
                </a:lnTo>
                <a:cubicBezTo>
                  <a:pt x="169775" y="119770"/>
                  <a:pt x="178370" y="87177"/>
                  <a:pt x="195560" y="63290"/>
                </a:cubicBezTo>
                <a:cubicBezTo>
                  <a:pt x="212750" y="39403"/>
                  <a:pt x="242217" y="18306"/>
                  <a:pt x="283964" y="0"/>
                </a:cubicBezTo>
                <a:close/>
                <a:moveTo>
                  <a:pt x="114188" y="0"/>
                </a:moveTo>
                <a:lnTo>
                  <a:pt x="145665" y="59606"/>
                </a:lnTo>
                <a:cubicBezTo>
                  <a:pt x="119992" y="71661"/>
                  <a:pt x="102245" y="83660"/>
                  <a:pt x="92422" y="95604"/>
                </a:cubicBezTo>
                <a:cubicBezTo>
                  <a:pt x="82599" y="107547"/>
                  <a:pt x="77130" y="121667"/>
                  <a:pt x="76014" y="137964"/>
                </a:cubicBezTo>
                <a:lnTo>
                  <a:pt x="145665" y="137964"/>
                </a:lnTo>
                <a:lnTo>
                  <a:pt x="145665" y="273249"/>
                </a:lnTo>
                <a:lnTo>
                  <a:pt x="0" y="273249"/>
                </a:lnTo>
                <a:lnTo>
                  <a:pt x="0" y="161070"/>
                </a:lnTo>
                <a:cubicBezTo>
                  <a:pt x="0" y="119770"/>
                  <a:pt x="8595" y="87177"/>
                  <a:pt x="25784" y="63290"/>
                </a:cubicBezTo>
                <a:cubicBezTo>
                  <a:pt x="42974" y="39403"/>
                  <a:pt x="72442" y="18306"/>
                  <a:pt x="114188" y="0"/>
                </a:cubicBezTo>
                <a:close/>
              </a:path>
            </a:pathLst>
          </a:custGeom>
          <a:solidFill>
            <a:schemeClr val="accent1"/>
          </a:solidFill>
          <a:ln cap="sq">
            <a:noFill/>
            <a:prstDash val="solid"/>
          </a:ln>
          <a:effectLst/>
        </p:spPr>
        <p:txBody>
          <a:bodyPr vert="horz" wrap="square" lIns="91440" tIns="45720" rIns="91440" bIns="45720" rtlCol="0" anchor="t"/>
          <a:lstStyle/>
          <a:p>
            <a:pPr algn="l">
              <a:lnSpc>
                <a:spcPct val="100000"/>
              </a:lnSpc>
            </a:pPr>
            <a:endParaRPr kumimoji="1" lang="zh-CN" altLang="en-US"/>
          </a:p>
        </p:txBody>
      </p:sp>
      <p:sp>
        <p:nvSpPr>
          <p:cNvPr id="15" name="标题 1"/>
          <p:cNvSpPr txBox="1"/>
          <p:nvPr/>
        </p:nvSpPr>
        <p:spPr>
          <a:xfrm>
            <a:off x="1307496" y="463043"/>
            <a:ext cx="10858500" cy="468000"/>
          </a:xfrm>
          <a:prstGeom prst="rect">
            <a:avLst/>
          </a:prstGeom>
          <a:noFill/>
          <a:ln>
            <a:noFill/>
          </a:ln>
        </p:spPr>
        <p:txBody>
          <a:bodyPr vert="horz" wrap="square" lIns="0" tIns="0" rIns="0" bIns="0" rtlCol="0" anchor="ctr"/>
          <a:lstStyle/>
          <a:p>
            <a:pPr algn="l">
              <a:lnSpc>
                <a:spcPct val="110000"/>
              </a:lnSpc>
            </a:pPr>
            <a:r>
              <a:rPr kumimoji="1" lang="en-US" altLang="zh-CN" sz="2800">
                <a:ln w="12700">
                  <a:noFill/>
                </a:ln>
                <a:solidFill>
                  <a:srgbClr val="262626">
                    <a:alpha val="100000"/>
                  </a:srgbClr>
                </a:solidFill>
                <a:latin typeface="Source Han Sans CN Bold"/>
                <a:ea typeface="Source Han Sans CN Bold"/>
                <a:cs typeface="Source Han Sans CN Bold"/>
              </a:rPr>
              <a:t>终端用户的虹吸效应预判</a:t>
            </a:r>
            <a:endParaRPr kumimoji="1" lang="zh-CN" altLang="en-US"/>
          </a:p>
        </p:txBody>
      </p:sp>
      <p:sp>
        <p:nvSpPr>
          <p:cNvPr id="16" name="标题 1"/>
          <p:cNvSpPr txBox="1"/>
          <p:nvPr/>
        </p:nvSpPr>
        <p:spPr>
          <a:xfrm>
            <a:off x="562132" y="442211"/>
            <a:ext cx="509665" cy="509665"/>
          </a:xfrm>
          <a:prstGeom prst="ellipse">
            <a:avLst/>
          </a:prstGeom>
          <a:solidFill>
            <a:schemeClr val="accent1"/>
          </a:solidFill>
          <a:ln w="12700" cap="sq">
            <a:solidFill>
              <a:schemeClr val="bg1"/>
            </a:solidFill>
            <a:miter/>
          </a:ln>
        </p:spPr>
        <p:txBody>
          <a:bodyPr vert="horz" wrap="square" lIns="91440" tIns="45720" rIns="91440" bIns="45720" rtlCol="0" anchor="ctr"/>
          <a:lstStyle/>
          <a:p>
            <a:pPr algn="ctr">
              <a:lnSpc>
                <a:spcPct val="110000"/>
              </a:lnSpc>
            </a:pPr>
            <a:endParaRPr kumimoji="1" lang="zh-CN" altLang="en-US"/>
          </a:p>
        </p:txBody>
      </p:sp>
      <p:sp>
        <p:nvSpPr>
          <p:cNvPr id="17" name="标题 1"/>
          <p:cNvSpPr txBox="1"/>
          <p:nvPr/>
        </p:nvSpPr>
        <p:spPr>
          <a:xfrm>
            <a:off x="533651" y="434715"/>
            <a:ext cx="253498" cy="253498"/>
          </a:xfrm>
          <a:prstGeom prst="ellipse">
            <a:avLst/>
          </a:prstGeom>
          <a:solidFill>
            <a:schemeClr val="bg1"/>
          </a:solidFill>
          <a:ln w="1270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a:xfrm>
            <a:off x="1" y="6116110"/>
            <a:ext cx="8289725" cy="741891"/>
          </a:xfrm>
          <a:custGeom>
            <a:avLst/>
            <a:gdLst>
              <a:gd name="connsiteX0" fmla="*/ 0 w 8289725"/>
              <a:gd name="connsiteY0" fmla="*/ 0 h 741891"/>
              <a:gd name="connsiteX1" fmla="*/ 7504753 w 8289725"/>
              <a:gd name="connsiteY1" fmla="*/ 0 h 741891"/>
              <a:gd name="connsiteX2" fmla="*/ 8278509 w 8289725"/>
              <a:gd name="connsiteY2" fmla="*/ 630629 h 741891"/>
              <a:gd name="connsiteX3" fmla="*/ 8289725 w 8289725"/>
              <a:gd name="connsiteY3" fmla="*/ 741891 h 741891"/>
              <a:gd name="connsiteX4" fmla="*/ 0 w 8289725"/>
              <a:gd name="connsiteY4" fmla="*/ 741891 h 741891"/>
            </a:gdLst>
            <a:ahLst/>
            <a:cxnLst/>
            <a:rect l="l" t="t" r="r" b="b"/>
            <a:pathLst>
              <a:path w="8289725" h="741891">
                <a:moveTo>
                  <a:pt x="0" y="0"/>
                </a:moveTo>
                <a:lnTo>
                  <a:pt x="7504753" y="0"/>
                </a:lnTo>
                <a:cubicBezTo>
                  <a:pt x="7886425" y="0"/>
                  <a:pt x="8204863" y="270730"/>
                  <a:pt x="8278509" y="630629"/>
                </a:cubicBezTo>
                <a:lnTo>
                  <a:pt x="8289725" y="741891"/>
                </a:lnTo>
                <a:lnTo>
                  <a:pt x="0" y="741891"/>
                </a:lnTo>
                <a:close/>
              </a:path>
            </a:pathLst>
          </a:cu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a:off x="8789628" y="700"/>
            <a:ext cx="3402372" cy="6857300"/>
          </a:xfrm>
          <a:custGeom>
            <a:avLst/>
            <a:gdLst>
              <a:gd name="connsiteX0" fmla="*/ 3402372 w 3402372"/>
              <a:gd name="connsiteY0" fmla="*/ 0 h 6857300"/>
              <a:gd name="connsiteX1" fmla="*/ 3402372 w 3402372"/>
              <a:gd name="connsiteY1" fmla="*/ 6857300 h 6857300"/>
              <a:gd name="connsiteX2" fmla="*/ 3343371 w 3402372"/>
              <a:gd name="connsiteY2" fmla="*/ 6857300 h 6857300"/>
              <a:gd name="connsiteX3" fmla="*/ 3253585 w 3402372"/>
              <a:gd name="connsiteY3" fmla="*/ 6855030 h 6857300"/>
              <a:gd name="connsiteX4" fmla="*/ 0 w 3402372"/>
              <a:gd name="connsiteY4" fmla="*/ 3429396 h 6857300"/>
              <a:gd name="connsiteX5" fmla="*/ 3253585 w 3402372"/>
              <a:gd name="connsiteY5" fmla="*/ 3762 h 6857300"/>
            </a:gdLst>
            <a:ahLst/>
            <a:cxnLst/>
            <a:rect l="l" t="t" r="r" b="b"/>
            <a:pathLst>
              <a:path w="3402372" h="6857300">
                <a:moveTo>
                  <a:pt x="3402372" y="0"/>
                </a:moveTo>
                <a:lnTo>
                  <a:pt x="3402372" y="6857300"/>
                </a:lnTo>
                <a:lnTo>
                  <a:pt x="3343371" y="6857300"/>
                </a:lnTo>
                <a:lnTo>
                  <a:pt x="3253585" y="6855030"/>
                </a:lnTo>
                <a:cubicBezTo>
                  <a:pt x="1441225" y="6763161"/>
                  <a:pt x="0" y="5264587"/>
                  <a:pt x="0" y="3429396"/>
                </a:cubicBezTo>
                <a:cubicBezTo>
                  <a:pt x="0" y="1594206"/>
                  <a:pt x="1441225" y="95631"/>
                  <a:pt x="3253585" y="3762"/>
                </a:cubicBezTo>
                <a:close/>
              </a:path>
            </a:pathLst>
          </a:custGeom>
          <a:solidFill>
            <a:schemeClr val="accent1">
              <a:alpha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6" name="标题 1"/>
          <p:cNvSpPr txBox="1"/>
          <p:nvPr/>
        </p:nvSpPr>
        <p:spPr>
          <a:xfrm>
            <a:off x="4835397" y="2262112"/>
            <a:ext cx="946758" cy="946758"/>
          </a:xfrm>
          <a:prstGeom prst="ellipse">
            <a:avLst/>
          </a:prstGeom>
          <a:gradFill>
            <a:gsLst>
              <a:gs pos="0">
                <a:schemeClr val="accent1"/>
              </a:gs>
              <a:gs pos="56000">
                <a:schemeClr val="accent1">
                  <a:alpha val="0"/>
                </a:schemeClr>
              </a:gs>
            </a:gsLst>
            <a:lin ang="5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7" name="标题 1"/>
          <p:cNvSpPr txBox="1"/>
          <p:nvPr/>
        </p:nvSpPr>
        <p:spPr>
          <a:xfrm>
            <a:off x="3775419" y="1142984"/>
            <a:ext cx="347424" cy="347424"/>
          </a:xfrm>
          <a:prstGeom prst="ellipse">
            <a:avLst/>
          </a:prstGeom>
          <a:gradFill>
            <a:gsLst>
              <a:gs pos="0">
                <a:schemeClr val="accent1"/>
              </a:gs>
              <a:gs pos="90000">
                <a:schemeClr val="accent1">
                  <a:lumMod val="75000"/>
                </a:schemeClr>
              </a:gs>
            </a:gsLst>
            <a:lin ang="27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8" name="标题 1"/>
          <p:cNvSpPr txBox="1"/>
          <p:nvPr/>
        </p:nvSpPr>
        <p:spPr>
          <a:xfrm>
            <a:off x="-473379" y="-14483"/>
            <a:ext cx="946758" cy="946758"/>
          </a:xfrm>
          <a:prstGeom prst="ellipse">
            <a:avLst/>
          </a:prstGeom>
          <a:gradFill>
            <a:gsLst>
              <a:gs pos="0">
                <a:schemeClr val="accent1"/>
              </a:gs>
              <a:gs pos="56000">
                <a:schemeClr val="accent1">
                  <a:alpha val="0"/>
                </a:schemeClr>
              </a:gs>
            </a:gsLst>
            <a:lin ang="108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9" name="标题 1"/>
          <p:cNvSpPr txBox="1"/>
          <p:nvPr/>
        </p:nvSpPr>
        <p:spPr>
          <a:xfrm>
            <a:off x="7144391" y="1711952"/>
            <a:ext cx="3719060" cy="3719059"/>
          </a:xfrm>
          <a:prstGeom prst="ellipse">
            <a:avLst/>
          </a:prstGeom>
          <a:solidFill>
            <a:schemeClr val="bg1"/>
          </a:solidFill>
          <a:ln w="12700" cap="sq">
            <a:solidFill>
              <a:schemeClr val="accent1">
                <a:lumMod val="20000"/>
                <a:lumOff val="80000"/>
              </a:schemeClr>
            </a:solidFill>
            <a:miter/>
          </a:ln>
          <a:effectLst>
            <a:outerShdw blurRad="101600" sx="102000" sy="102000" algn="ctr" rotWithShape="0">
              <a:schemeClr val="accent1">
                <a:alpha val="20000"/>
              </a:schemeClr>
            </a:outerShdw>
          </a:effectLst>
        </p:spPr>
        <p:txBody>
          <a:bodyPr vert="horz" wrap="square" lIns="91440" tIns="45720" rIns="91440" bIns="45720" rtlCol="0" anchor="ctr"/>
          <a:lstStyle/>
          <a:p>
            <a:pPr algn="ctr">
              <a:lnSpc>
                <a:spcPct val="110000"/>
              </a:lnSpc>
            </a:pPr>
            <a:endParaRPr kumimoji="1" lang="zh-CN" altLang="en-US"/>
          </a:p>
        </p:txBody>
      </p:sp>
      <p:sp>
        <p:nvSpPr>
          <p:cNvPr id="10" name="标题 1"/>
          <p:cNvSpPr txBox="1"/>
          <p:nvPr/>
        </p:nvSpPr>
        <p:spPr>
          <a:xfrm>
            <a:off x="7266690" y="1834251"/>
            <a:ext cx="3474461" cy="3474460"/>
          </a:xfrm>
          <a:prstGeom prst="ellipse">
            <a:avLst/>
          </a:prstGeom>
          <a:solidFill>
            <a:schemeClr val="bg1"/>
          </a:solidFill>
          <a:ln w="12700" cap="sq">
            <a:noFill/>
            <a:miter/>
          </a:ln>
          <a:effectLst>
            <a:outerShdw blurRad="101600" sx="102000" sy="102000" algn="ctr" rotWithShape="0">
              <a:schemeClr val="accent1">
                <a:alpha val="20000"/>
              </a:schemeClr>
            </a:outerShdw>
          </a:effectLst>
        </p:spPr>
        <p:txBody>
          <a:bodyPr vert="horz" wrap="square" lIns="91440" tIns="45720" rIns="91440" bIns="45720" rtlCol="0" anchor="ctr"/>
          <a:lstStyle/>
          <a:p>
            <a:pPr algn="ctr">
              <a:lnSpc>
                <a:spcPct val="110000"/>
              </a:lnSpc>
            </a:pPr>
            <a:endParaRPr kumimoji="1" lang="zh-CN" altLang="en-US"/>
          </a:p>
        </p:txBody>
      </p:sp>
      <p:pic>
        <p:nvPicPr>
          <p:cNvPr id="11" name="图片 10"/>
          <p:cNvPicPr>
            <a:picLocks noChangeAspect="1"/>
          </p:cNvPicPr>
          <p:nvPr/>
        </p:nvPicPr>
        <p:blipFill>
          <a:blip r:embed="rId2">
            <a:alphaModFix/>
          </a:blip>
          <a:srcRect l="16667" r="16667"/>
          <a:stretch>
            <a:fillRect/>
          </a:stretch>
        </p:blipFill>
        <p:spPr>
          <a:xfrm>
            <a:off x="7266690" y="1834251"/>
            <a:ext cx="3474461" cy="3474460"/>
          </a:xfrm>
          <a:custGeom>
            <a:avLst/>
            <a:gdLst>
              <a:gd name="connsiteX0" fmla="*/ 1355980 w 2712000"/>
              <a:gd name="connsiteY0" fmla="*/ 0 h 2711999"/>
              <a:gd name="connsiteX1" fmla="*/ 1356020 w 2712000"/>
              <a:gd name="connsiteY1" fmla="*/ 0 h 2711999"/>
              <a:gd name="connsiteX2" fmla="*/ 1494643 w 2712000"/>
              <a:gd name="connsiteY2" fmla="*/ 7000 h 2711999"/>
              <a:gd name="connsiteX3" fmla="*/ 2712000 w 2712000"/>
              <a:gd name="connsiteY3" fmla="*/ 1355999 h 2711999"/>
              <a:gd name="connsiteX4" fmla="*/ 1356000 w 2712000"/>
              <a:gd name="connsiteY4" fmla="*/ 2711999 h 2711999"/>
              <a:gd name="connsiteX5" fmla="*/ 0 w 2712000"/>
              <a:gd name="connsiteY5" fmla="*/ 1355999 h 2711999"/>
              <a:gd name="connsiteX6" fmla="*/ 1217357 w 2712000"/>
              <a:gd name="connsiteY6" fmla="*/ 7000 h 2711999"/>
            </a:gdLst>
            <a:ahLst/>
            <a:cxnLst/>
            <a:rect l="l" t="t" r="r" b="b"/>
            <a:pathLst>
              <a:path w="2712000" h="2711999">
                <a:moveTo>
                  <a:pt x="1355980" y="0"/>
                </a:moveTo>
                <a:lnTo>
                  <a:pt x="1356020" y="0"/>
                </a:lnTo>
                <a:lnTo>
                  <a:pt x="1494643" y="7000"/>
                </a:lnTo>
                <a:cubicBezTo>
                  <a:pt x="2178414" y="76441"/>
                  <a:pt x="2712000" y="653907"/>
                  <a:pt x="2712000" y="1355999"/>
                </a:cubicBezTo>
                <a:cubicBezTo>
                  <a:pt x="2712000" y="2104897"/>
                  <a:pt x="2104898" y="2711999"/>
                  <a:pt x="1356000" y="2711999"/>
                </a:cubicBezTo>
                <a:cubicBezTo>
                  <a:pt x="607102" y="2711999"/>
                  <a:pt x="0" y="2104897"/>
                  <a:pt x="0" y="1355999"/>
                </a:cubicBezTo>
                <a:cubicBezTo>
                  <a:pt x="0" y="653907"/>
                  <a:pt x="533586" y="76441"/>
                  <a:pt x="1217357" y="7000"/>
                </a:cubicBezTo>
                <a:close/>
              </a:path>
            </a:pathLst>
          </a:custGeom>
          <a:noFill/>
          <a:ln>
            <a:noFill/>
          </a:ln>
        </p:spPr>
      </p:pic>
      <p:sp>
        <p:nvSpPr>
          <p:cNvPr id="12" name="标题 1"/>
          <p:cNvSpPr txBox="1"/>
          <p:nvPr/>
        </p:nvSpPr>
        <p:spPr>
          <a:xfrm>
            <a:off x="7394517" y="1706492"/>
            <a:ext cx="347424" cy="347424"/>
          </a:xfrm>
          <a:prstGeom prst="ellipse">
            <a:avLst/>
          </a:prstGeom>
          <a:gradFill>
            <a:gsLst>
              <a:gs pos="0">
                <a:schemeClr val="accent1"/>
              </a:gs>
              <a:gs pos="90000">
                <a:schemeClr val="accent1">
                  <a:lumMod val="75000"/>
                </a:schemeClr>
              </a:gs>
            </a:gsLst>
            <a:lin ang="27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3" name="标题 1"/>
          <p:cNvSpPr txBox="1"/>
          <p:nvPr/>
        </p:nvSpPr>
        <p:spPr>
          <a:xfrm>
            <a:off x="7365119" y="4716014"/>
            <a:ext cx="663040" cy="663040"/>
          </a:xfrm>
          <a:prstGeom prst="ellipse">
            <a:avLst/>
          </a:prstGeom>
          <a:gradFill>
            <a:gsLst>
              <a:gs pos="0">
                <a:schemeClr val="accent1">
                  <a:lumMod val="60000"/>
                  <a:lumOff val="40000"/>
                </a:schemeClr>
              </a:gs>
              <a:gs pos="90000">
                <a:schemeClr val="accent1"/>
              </a:gs>
            </a:gsLst>
            <a:lin ang="27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cxnSp>
        <p:nvCxnSpPr>
          <p:cNvPr id="14" name="标题 1"/>
          <p:cNvCxnSpPr/>
          <p:nvPr/>
        </p:nvCxnSpPr>
        <p:spPr>
          <a:xfrm>
            <a:off x="4421029" y="6493402"/>
            <a:ext cx="3165104" cy="0"/>
          </a:xfrm>
          <a:prstGeom prst="line">
            <a:avLst/>
          </a:prstGeom>
          <a:noFill/>
          <a:ln w="12700" cap="sq">
            <a:solidFill>
              <a:schemeClr val="bg1"/>
            </a:solidFill>
            <a:miter/>
          </a:ln>
        </p:spPr>
      </p:cxnSp>
      <p:grpSp>
        <p:nvGrpSpPr>
          <p:cNvPr id="15" name="组合 14"/>
          <p:cNvGrpSpPr/>
          <p:nvPr/>
        </p:nvGrpSpPr>
        <p:grpSpPr>
          <a:xfrm>
            <a:off x="8645201" y="6268551"/>
            <a:ext cx="1637453" cy="484632"/>
            <a:chOff x="8645201" y="6268551"/>
            <a:chExt cx="1637453" cy="484632"/>
          </a:xfrm>
        </p:grpSpPr>
        <p:sp>
          <p:nvSpPr>
            <p:cNvPr id="16" name="标题 1"/>
            <p:cNvSpPr txBox="1"/>
            <p:nvPr/>
          </p:nvSpPr>
          <p:spPr>
            <a:xfrm>
              <a:off x="8645201" y="6268551"/>
              <a:ext cx="484632" cy="484632"/>
            </a:xfrm>
            <a:prstGeom prst="chevron">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7" name="标题 1"/>
            <p:cNvSpPr txBox="1"/>
            <p:nvPr/>
          </p:nvSpPr>
          <p:spPr>
            <a:xfrm>
              <a:off x="8933406" y="6268551"/>
              <a:ext cx="484632" cy="484632"/>
            </a:xfrm>
            <a:prstGeom prst="chevron">
              <a:avLst/>
            </a:prstGeom>
            <a:solidFill>
              <a:schemeClr val="accent1">
                <a:alpha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8" name="标题 1"/>
            <p:cNvSpPr txBox="1"/>
            <p:nvPr/>
          </p:nvSpPr>
          <p:spPr>
            <a:xfrm>
              <a:off x="9221611" y="6268551"/>
              <a:ext cx="484632" cy="484632"/>
            </a:xfrm>
            <a:prstGeom prst="chevron">
              <a:avLst/>
            </a:prstGeom>
            <a:solidFill>
              <a:schemeClr val="accent1">
                <a:alpha val="6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9" name="标题 1"/>
            <p:cNvSpPr txBox="1"/>
            <p:nvPr/>
          </p:nvSpPr>
          <p:spPr>
            <a:xfrm>
              <a:off x="9509816" y="6268551"/>
              <a:ext cx="484632" cy="484632"/>
            </a:xfrm>
            <a:prstGeom prst="chevron">
              <a:avLst/>
            </a:prstGeom>
            <a:solidFill>
              <a:schemeClr val="accent1">
                <a:alpha val="4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0" name="标题 1"/>
            <p:cNvSpPr txBox="1"/>
            <p:nvPr/>
          </p:nvSpPr>
          <p:spPr>
            <a:xfrm>
              <a:off x="9798022" y="6268551"/>
              <a:ext cx="484632" cy="484632"/>
            </a:xfrm>
            <a:prstGeom prst="chevron">
              <a:avLst/>
            </a:prstGeom>
            <a:solidFill>
              <a:schemeClr val="accent1">
                <a:alpha val="2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grpSp>
      <p:sp>
        <p:nvSpPr>
          <p:cNvPr id="24" name="标题 1"/>
          <p:cNvSpPr txBox="1"/>
          <p:nvPr/>
        </p:nvSpPr>
        <p:spPr>
          <a:xfrm>
            <a:off x="669724" y="3108586"/>
            <a:ext cx="5361516" cy="1792135"/>
          </a:xfrm>
          <a:prstGeom prst="rect">
            <a:avLst/>
          </a:prstGeom>
          <a:noFill/>
          <a:ln>
            <a:noFill/>
          </a:ln>
        </p:spPr>
        <p:txBody>
          <a:bodyPr vert="horz" wrap="square" lIns="0" tIns="0" rIns="0" bIns="0" rtlCol="0" anchor="t"/>
          <a:lstStyle/>
          <a:p>
            <a:pPr algn="l">
              <a:lnSpc>
                <a:spcPct val="130000"/>
              </a:lnSpc>
            </a:pPr>
            <a:r>
              <a:rPr kumimoji="1" lang="en-US" altLang="zh-CN" sz="4500">
                <a:ln w="12700">
                  <a:noFill/>
                </a:ln>
                <a:gradFill>
                  <a:gsLst>
                    <a:gs pos="0">
                      <a:srgbClr val="3949EE">
                        <a:alpha val="100000"/>
                      </a:srgbClr>
                    </a:gs>
                    <a:gs pos="100000">
                      <a:srgbClr val="1122CC">
                        <a:alpha val="100000"/>
                      </a:srgbClr>
                    </a:gs>
                  </a:gsLst>
                  <a:lin ang="2700000" scaled="0"/>
                </a:gradFill>
                <a:latin typeface="OPPOSans H"/>
                <a:ea typeface="OPPOSans H"/>
                <a:cs typeface="OPPOSans H"/>
              </a:rPr>
              <a:t>特殊调研技术矩阵</a:t>
            </a:r>
            <a:endParaRPr kumimoji="1" lang="zh-CN" altLang="en-US"/>
          </a:p>
        </p:txBody>
      </p:sp>
      <p:sp>
        <p:nvSpPr>
          <p:cNvPr id="25" name="标题 1"/>
          <p:cNvSpPr txBox="1"/>
          <p:nvPr/>
        </p:nvSpPr>
        <p:spPr>
          <a:xfrm>
            <a:off x="669724" y="1932742"/>
            <a:ext cx="2441374" cy="1015663"/>
          </a:xfrm>
          <a:prstGeom prst="rect">
            <a:avLst/>
          </a:prstGeom>
          <a:noFill/>
          <a:ln>
            <a:noFill/>
          </a:ln>
        </p:spPr>
        <p:txBody>
          <a:bodyPr vert="horz" wrap="square" lIns="0" tIns="0" rIns="0" bIns="0" rtlCol="0" anchor="b"/>
          <a:lstStyle/>
          <a:p>
            <a:pPr algn="l">
              <a:lnSpc>
                <a:spcPct val="110000"/>
              </a:lnSpc>
            </a:pPr>
            <a:r>
              <a:rPr kumimoji="1" lang="en-US" altLang="zh-CN" sz="6600">
                <a:ln w="12700">
                  <a:noFill/>
                </a:ln>
                <a:gradFill>
                  <a:gsLst>
                    <a:gs pos="0">
                      <a:srgbClr val="3949EE">
                        <a:alpha val="100000"/>
                      </a:srgbClr>
                    </a:gs>
                    <a:gs pos="100000">
                      <a:srgbClr val="1122CC">
                        <a:alpha val="100000"/>
                      </a:srgbClr>
                    </a:gs>
                  </a:gsLst>
                  <a:lin ang="2700000" scaled="0"/>
                </a:gradFill>
                <a:latin typeface="OPPOSans H"/>
                <a:ea typeface="OPPOSans H"/>
                <a:cs typeface="OPPOSans H"/>
              </a:rPr>
              <a:t>PART</a:t>
            </a:r>
            <a:endParaRPr kumimoji="1" lang="zh-CN" altLang="en-US"/>
          </a:p>
        </p:txBody>
      </p:sp>
      <p:sp>
        <p:nvSpPr>
          <p:cNvPr id="26" name="标题 1"/>
          <p:cNvSpPr txBox="1"/>
          <p:nvPr/>
        </p:nvSpPr>
        <p:spPr>
          <a:xfrm>
            <a:off x="2859619" y="1036604"/>
            <a:ext cx="1227083" cy="1893162"/>
          </a:xfrm>
          <a:prstGeom prst="rect">
            <a:avLst/>
          </a:prstGeom>
          <a:noFill/>
          <a:ln>
            <a:noFill/>
          </a:ln>
        </p:spPr>
        <p:txBody>
          <a:bodyPr vert="horz" wrap="square" lIns="0" tIns="0" rIns="0" bIns="0" rtlCol="0" anchor="b"/>
          <a:lstStyle/>
          <a:p>
            <a:pPr algn="l">
              <a:lnSpc>
                <a:spcPct val="110000"/>
              </a:lnSpc>
            </a:pPr>
            <a:r>
              <a:rPr kumimoji="1" lang="en-US" altLang="zh-CN" sz="6600">
                <a:ln w="12700">
                  <a:noFill/>
                </a:ln>
                <a:gradFill>
                  <a:gsLst>
                    <a:gs pos="0">
                      <a:srgbClr val="3949EE">
                        <a:alpha val="100000"/>
                      </a:srgbClr>
                    </a:gs>
                    <a:gs pos="100000">
                      <a:srgbClr val="1122CC">
                        <a:alpha val="100000"/>
                      </a:srgbClr>
                    </a:gs>
                  </a:gsLst>
                  <a:lin ang="2700000" scaled="0"/>
                </a:gradFill>
                <a:latin typeface="OPPOSans H"/>
                <a:ea typeface="OPPOSans H"/>
                <a:cs typeface="OPPOSans H"/>
              </a:rPr>
              <a:t>06</a:t>
            </a:r>
            <a:endParaRPr kumimoji="1" lang="zh-CN" altLang="en-US"/>
          </a:p>
        </p:txBody>
      </p:sp>
      <p:sp>
        <p:nvSpPr>
          <p:cNvPr id="27" name="标题 1"/>
          <p:cNvSpPr txBox="1"/>
          <p:nvPr/>
        </p:nvSpPr>
        <p:spPr>
          <a:xfrm>
            <a:off x="4709258" y="386034"/>
            <a:ext cx="803449" cy="383853"/>
          </a:xfrm>
          <a:custGeom>
            <a:avLst/>
            <a:gdLst>
              <a:gd name="connsiteX0" fmla="*/ 747007 w 803449"/>
              <a:gd name="connsiteY0" fmla="*/ 270969 h 383853"/>
              <a:gd name="connsiteX1" fmla="*/ 803449 w 803449"/>
              <a:gd name="connsiteY1" fmla="*/ 327411 h 383853"/>
              <a:gd name="connsiteX2" fmla="*/ 747007 w 803449"/>
              <a:gd name="connsiteY2" fmla="*/ 383853 h 383853"/>
              <a:gd name="connsiteX3" fmla="*/ 690565 w 803449"/>
              <a:gd name="connsiteY3" fmla="*/ 327411 h 383853"/>
              <a:gd name="connsiteX4" fmla="*/ 747007 w 803449"/>
              <a:gd name="connsiteY4" fmla="*/ 270969 h 383853"/>
              <a:gd name="connsiteX5" fmla="*/ 608894 w 803449"/>
              <a:gd name="connsiteY5" fmla="*/ 270969 h 383853"/>
              <a:gd name="connsiteX6" fmla="*/ 665336 w 803449"/>
              <a:gd name="connsiteY6" fmla="*/ 327411 h 383853"/>
              <a:gd name="connsiteX7" fmla="*/ 608894 w 803449"/>
              <a:gd name="connsiteY7" fmla="*/ 383853 h 383853"/>
              <a:gd name="connsiteX8" fmla="*/ 552452 w 803449"/>
              <a:gd name="connsiteY8" fmla="*/ 327411 h 383853"/>
              <a:gd name="connsiteX9" fmla="*/ 608894 w 803449"/>
              <a:gd name="connsiteY9" fmla="*/ 270969 h 383853"/>
              <a:gd name="connsiteX10" fmla="*/ 470781 w 803449"/>
              <a:gd name="connsiteY10" fmla="*/ 270969 h 383853"/>
              <a:gd name="connsiteX11" fmla="*/ 527223 w 803449"/>
              <a:gd name="connsiteY11" fmla="*/ 327411 h 383853"/>
              <a:gd name="connsiteX12" fmla="*/ 470781 w 803449"/>
              <a:gd name="connsiteY12" fmla="*/ 383853 h 383853"/>
              <a:gd name="connsiteX13" fmla="*/ 414339 w 803449"/>
              <a:gd name="connsiteY13" fmla="*/ 327411 h 383853"/>
              <a:gd name="connsiteX14" fmla="*/ 470781 w 803449"/>
              <a:gd name="connsiteY14" fmla="*/ 270969 h 383853"/>
              <a:gd name="connsiteX15" fmla="*/ 332668 w 803449"/>
              <a:gd name="connsiteY15" fmla="*/ 270969 h 383853"/>
              <a:gd name="connsiteX16" fmla="*/ 389110 w 803449"/>
              <a:gd name="connsiteY16" fmla="*/ 327411 h 383853"/>
              <a:gd name="connsiteX17" fmla="*/ 332668 w 803449"/>
              <a:gd name="connsiteY17" fmla="*/ 383853 h 383853"/>
              <a:gd name="connsiteX18" fmla="*/ 276226 w 803449"/>
              <a:gd name="connsiteY18" fmla="*/ 327411 h 383853"/>
              <a:gd name="connsiteX19" fmla="*/ 332668 w 803449"/>
              <a:gd name="connsiteY19" fmla="*/ 270969 h 383853"/>
              <a:gd name="connsiteX20" fmla="*/ 194555 w 803449"/>
              <a:gd name="connsiteY20" fmla="*/ 270969 h 383853"/>
              <a:gd name="connsiteX21" fmla="*/ 250997 w 803449"/>
              <a:gd name="connsiteY21" fmla="*/ 327411 h 383853"/>
              <a:gd name="connsiteX22" fmla="*/ 194555 w 803449"/>
              <a:gd name="connsiteY22" fmla="*/ 383853 h 383853"/>
              <a:gd name="connsiteX23" fmla="*/ 138113 w 803449"/>
              <a:gd name="connsiteY23" fmla="*/ 327411 h 383853"/>
              <a:gd name="connsiteX24" fmla="*/ 194555 w 803449"/>
              <a:gd name="connsiteY24" fmla="*/ 270969 h 383853"/>
              <a:gd name="connsiteX25" fmla="*/ 56442 w 803449"/>
              <a:gd name="connsiteY25" fmla="*/ 270969 h 383853"/>
              <a:gd name="connsiteX26" fmla="*/ 112884 w 803449"/>
              <a:gd name="connsiteY26" fmla="*/ 327411 h 383853"/>
              <a:gd name="connsiteX27" fmla="*/ 56442 w 803449"/>
              <a:gd name="connsiteY27" fmla="*/ 383853 h 383853"/>
              <a:gd name="connsiteX28" fmla="*/ 0 w 803449"/>
              <a:gd name="connsiteY28" fmla="*/ 327411 h 383853"/>
              <a:gd name="connsiteX29" fmla="*/ 56442 w 803449"/>
              <a:gd name="connsiteY29" fmla="*/ 270969 h 383853"/>
              <a:gd name="connsiteX30" fmla="*/ 747007 w 803449"/>
              <a:gd name="connsiteY30" fmla="*/ 135484 h 383853"/>
              <a:gd name="connsiteX31" fmla="*/ 803449 w 803449"/>
              <a:gd name="connsiteY31" fmla="*/ 191926 h 383853"/>
              <a:gd name="connsiteX32" fmla="*/ 747007 w 803449"/>
              <a:gd name="connsiteY32" fmla="*/ 248368 h 383853"/>
              <a:gd name="connsiteX33" fmla="*/ 690565 w 803449"/>
              <a:gd name="connsiteY33" fmla="*/ 191926 h 383853"/>
              <a:gd name="connsiteX34" fmla="*/ 747007 w 803449"/>
              <a:gd name="connsiteY34" fmla="*/ 135484 h 383853"/>
              <a:gd name="connsiteX35" fmla="*/ 608894 w 803449"/>
              <a:gd name="connsiteY35" fmla="*/ 135484 h 383853"/>
              <a:gd name="connsiteX36" fmla="*/ 665336 w 803449"/>
              <a:gd name="connsiteY36" fmla="*/ 191926 h 383853"/>
              <a:gd name="connsiteX37" fmla="*/ 608894 w 803449"/>
              <a:gd name="connsiteY37" fmla="*/ 248368 h 383853"/>
              <a:gd name="connsiteX38" fmla="*/ 552452 w 803449"/>
              <a:gd name="connsiteY38" fmla="*/ 191926 h 383853"/>
              <a:gd name="connsiteX39" fmla="*/ 608894 w 803449"/>
              <a:gd name="connsiteY39" fmla="*/ 135484 h 383853"/>
              <a:gd name="connsiteX40" fmla="*/ 470781 w 803449"/>
              <a:gd name="connsiteY40" fmla="*/ 135484 h 383853"/>
              <a:gd name="connsiteX41" fmla="*/ 527223 w 803449"/>
              <a:gd name="connsiteY41" fmla="*/ 191926 h 383853"/>
              <a:gd name="connsiteX42" fmla="*/ 470781 w 803449"/>
              <a:gd name="connsiteY42" fmla="*/ 248368 h 383853"/>
              <a:gd name="connsiteX43" fmla="*/ 414339 w 803449"/>
              <a:gd name="connsiteY43" fmla="*/ 191926 h 383853"/>
              <a:gd name="connsiteX44" fmla="*/ 470781 w 803449"/>
              <a:gd name="connsiteY44" fmla="*/ 135484 h 383853"/>
              <a:gd name="connsiteX45" fmla="*/ 332668 w 803449"/>
              <a:gd name="connsiteY45" fmla="*/ 135484 h 383853"/>
              <a:gd name="connsiteX46" fmla="*/ 389110 w 803449"/>
              <a:gd name="connsiteY46" fmla="*/ 191926 h 383853"/>
              <a:gd name="connsiteX47" fmla="*/ 332668 w 803449"/>
              <a:gd name="connsiteY47" fmla="*/ 248368 h 383853"/>
              <a:gd name="connsiteX48" fmla="*/ 276226 w 803449"/>
              <a:gd name="connsiteY48" fmla="*/ 191926 h 383853"/>
              <a:gd name="connsiteX49" fmla="*/ 332668 w 803449"/>
              <a:gd name="connsiteY49" fmla="*/ 135484 h 383853"/>
              <a:gd name="connsiteX50" fmla="*/ 194555 w 803449"/>
              <a:gd name="connsiteY50" fmla="*/ 135484 h 383853"/>
              <a:gd name="connsiteX51" fmla="*/ 250997 w 803449"/>
              <a:gd name="connsiteY51" fmla="*/ 191926 h 383853"/>
              <a:gd name="connsiteX52" fmla="*/ 194555 w 803449"/>
              <a:gd name="connsiteY52" fmla="*/ 248368 h 383853"/>
              <a:gd name="connsiteX53" fmla="*/ 138113 w 803449"/>
              <a:gd name="connsiteY53" fmla="*/ 191926 h 383853"/>
              <a:gd name="connsiteX54" fmla="*/ 194555 w 803449"/>
              <a:gd name="connsiteY54" fmla="*/ 135484 h 383853"/>
              <a:gd name="connsiteX55" fmla="*/ 56442 w 803449"/>
              <a:gd name="connsiteY55" fmla="*/ 135484 h 383853"/>
              <a:gd name="connsiteX56" fmla="*/ 112884 w 803449"/>
              <a:gd name="connsiteY56" fmla="*/ 191926 h 383853"/>
              <a:gd name="connsiteX57" fmla="*/ 56442 w 803449"/>
              <a:gd name="connsiteY57" fmla="*/ 248368 h 383853"/>
              <a:gd name="connsiteX58" fmla="*/ 0 w 803449"/>
              <a:gd name="connsiteY58" fmla="*/ 191926 h 383853"/>
              <a:gd name="connsiteX59" fmla="*/ 56442 w 803449"/>
              <a:gd name="connsiteY59" fmla="*/ 135484 h 383853"/>
              <a:gd name="connsiteX60" fmla="*/ 747007 w 803449"/>
              <a:gd name="connsiteY60" fmla="*/ 0 h 383853"/>
              <a:gd name="connsiteX61" fmla="*/ 803449 w 803449"/>
              <a:gd name="connsiteY61" fmla="*/ 56442 h 383853"/>
              <a:gd name="connsiteX62" fmla="*/ 747007 w 803449"/>
              <a:gd name="connsiteY62" fmla="*/ 112884 h 383853"/>
              <a:gd name="connsiteX63" fmla="*/ 690565 w 803449"/>
              <a:gd name="connsiteY63" fmla="*/ 56442 h 383853"/>
              <a:gd name="connsiteX64" fmla="*/ 747007 w 803449"/>
              <a:gd name="connsiteY64" fmla="*/ 0 h 383853"/>
              <a:gd name="connsiteX65" fmla="*/ 608894 w 803449"/>
              <a:gd name="connsiteY65" fmla="*/ 0 h 383853"/>
              <a:gd name="connsiteX66" fmla="*/ 665336 w 803449"/>
              <a:gd name="connsiteY66" fmla="*/ 56442 h 383853"/>
              <a:gd name="connsiteX67" fmla="*/ 608894 w 803449"/>
              <a:gd name="connsiteY67" fmla="*/ 112884 h 383853"/>
              <a:gd name="connsiteX68" fmla="*/ 552452 w 803449"/>
              <a:gd name="connsiteY68" fmla="*/ 56442 h 383853"/>
              <a:gd name="connsiteX69" fmla="*/ 608894 w 803449"/>
              <a:gd name="connsiteY69" fmla="*/ 0 h 383853"/>
              <a:gd name="connsiteX70" fmla="*/ 470781 w 803449"/>
              <a:gd name="connsiteY70" fmla="*/ 0 h 383853"/>
              <a:gd name="connsiteX71" fmla="*/ 527223 w 803449"/>
              <a:gd name="connsiteY71" fmla="*/ 56442 h 383853"/>
              <a:gd name="connsiteX72" fmla="*/ 470781 w 803449"/>
              <a:gd name="connsiteY72" fmla="*/ 112884 h 383853"/>
              <a:gd name="connsiteX73" fmla="*/ 414339 w 803449"/>
              <a:gd name="connsiteY73" fmla="*/ 56442 h 383853"/>
              <a:gd name="connsiteX74" fmla="*/ 470781 w 803449"/>
              <a:gd name="connsiteY74" fmla="*/ 0 h 383853"/>
              <a:gd name="connsiteX75" fmla="*/ 332668 w 803449"/>
              <a:gd name="connsiteY75" fmla="*/ 0 h 383853"/>
              <a:gd name="connsiteX76" fmla="*/ 389110 w 803449"/>
              <a:gd name="connsiteY76" fmla="*/ 56442 h 383853"/>
              <a:gd name="connsiteX77" fmla="*/ 332668 w 803449"/>
              <a:gd name="connsiteY77" fmla="*/ 112884 h 383853"/>
              <a:gd name="connsiteX78" fmla="*/ 276226 w 803449"/>
              <a:gd name="connsiteY78" fmla="*/ 56442 h 383853"/>
              <a:gd name="connsiteX79" fmla="*/ 332668 w 803449"/>
              <a:gd name="connsiteY79" fmla="*/ 0 h 383853"/>
              <a:gd name="connsiteX80" fmla="*/ 194555 w 803449"/>
              <a:gd name="connsiteY80" fmla="*/ 0 h 383853"/>
              <a:gd name="connsiteX81" fmla="*/ 250997 w 803449"/>
              <a:gd name="connsiteY81" fmla="*/ 56442 h 383853"/>
              <a:gd name="connsiteX82" fmla="*/ 194555 w 803449"/>
              <a:gd name="connsiteY82" fmla="*/ 112884 h 383853"/>
              <a:gd name="connsiteX83" fmla="*/ 138113 w 803449"/>
              <a:gd name="connsiteY83" fmla="*/ 56442 h 383853"/>
              <a:gd name="connsiteX84" fmla="*/ 194555 w 803449"/>
              <a:gd name="connsiteY84" fmla="*/ 0 h 383853"/>
              <a:gd name="connsiteX85" fmla="*/ 56442 w 803449"/>
              <a:gd name="connsiteY85" fmla="*/ 0 h 383853"/>
              <a:gd name="connsiteX86" fmla="*/ 112884 w 803449"/>
              <a:gd name="connsiteY86" fmla="*/ 56442 h 383853"/>
              <a:gd name="connsiteX87" fmla="*/ 56442 w 803449"/>
              <a:gd name="connsiteY87" fmla="*/ 112884 h 383853"/>
              <a:gd name="connsiteX88" fmla="*/ 0 w 803449"/>
              <a:gd name="connsiteY88" fmla="*/ 56442 h 383853"/>
              <a:gd name="connsiteX89" fmla="*/ 56442 w 803449"/>
              <a:gd name="connsiteY89" fmla="*/ 0 h 383853"/>
            </a:gdLst>
            <a:ahLst/>
            <a:cxnLst/>
            <a:rect l="l" t="t" r="r" b="b"/>
            <a:pathLst>
              <a:path w="803449" h="383853">
                <a:moveTo>
                  <a:pt x="747007" y="270969"/>
                </a:moveTo>
                <a:cubicBezTo>
                  <a:pt x="778179" y="270969"/>
                  <a:pt x="803449" y="296239"/>
                  <a:pt x="803449" y="327411"/>
                </a:cubicBezTo>
                <a:cubicBezTo>
                  <a:pt x="803449" y="358583"/>
                  <a:pt x="778179" y="383853"/>
                  <a:pt x="747007" y="383853"/>
                </a:cubicBezTo>
                <a:cubicBezTo>
                  <a:pt x="715835" y="383853"/>
                  <a:pt x="690565" y="358583"/>
                  <a:pt x="690565" y="327411"/>
                </a:cubicBezTo>
                <a:cubicBezTo>
                  <a:pt x="690565" y="296239"/>
                  <a:pt x="715835" y="270969"/>
                  <a:pt x="747007" y="270969"/>
                </a:cubicBezTo>
                <a:close/>
                <a:moveTo>
                  <a:pt x="608894" y="270969"/>
                </a:moveTo>
                <a:cubicBezTo>
                  <a:pt x="640066" y="270969"/>
                  <a:pt x="665336" y="296239"/>
                  <a:pt x="665336" y="327411"/>
                </a:cubicBezTo>
                <a:cubicBezTo>
                  <a:pt x="665336" y="358583"/>
                  <a:pt x="640066" y="383853"/>
                  <a:pt x="608894" y="383853"/>
                </a:cubicBezTo>
                <a:cubicBezTo>
                  <a:pt x="577722" y="383853"/>
                  <a:pt x="552452" y="358583"/>
                  <a:pt x="552452" y="327411"/>
                </a:cubicBezTo>
                <a:cubicBezTo>
                  <a:pt x="552452" y="296239"/>
                  <a:pt x="577722" y="270969"/>
                  <a:pt x="608894" y="270969"/>
                </a:cubicBezTo>
                <a:close/>
                <a:moveTo>
                  <a:pt x="470781" y="270969"/>
                </a:moveTo>
                <a:cubicBezTo>
                  <a:pt x="501953" y="270969"/>
                  <a:pt x="527223" y="296239"/>
                  <a:pt x="527223" y="327411"/>
                </a:cubicBezTo>
                <a:cubicBezTo>
                  <a:pt x="527223" y="358583"/>
                  <a:pt x="501953" y="383853"/>
                  <a:pt x="470781" y="383853"/>
                </a:cubicBezTo>
                <a:cubicBezTo>
                  <a:pt x="439609" y="383853"/>
                  <a:pt x="414339" y="358583"/>
                  <a:pt x="414339" y="327411"/>
                </a:cubicBezTo>
                <a:cubicBezTo>
                  <a:pt x="414339" y="296239"/>
                  <a:pt x="439609" y="270969"/>
                  <a:pt x="470781" y="270969"/>
                </a:cubicBezTo>
                <a:close/>
                <a:moveTo>
                  <a:pt x="332668" y="270969"/>
                </a:moveTo>
                <a:cubicBezTo>
                  <a:pt x="363840" y="270969"/>
                  <a:pt x="389110" y="296239"/>
                  <a:pt x="389110" y="327411"/>
                </a:cubicBezTo>
                <a:cubicBezTo>
                  <a:pt x="389110" y="358583"/>
                  <a:pt x="363840" y="383853"/>
                  <a:pt x="332668" y="383853"/>
                </a:cubicBezTo>
                <a:cubicBezTo>
                  <a:pt x="301496" y="383853"/>
                  <a:pt x="276226" y="358583"/>
                  <a:pt x="276226" y="327411"/>
                </a:cubicBezTo>
                <a:cubicBezTo>
                  <a:pt x="276226" y="296239"/>
                  <a:pt x="301496" y="270969"/>
                  <a:pt x="332668" y="270969"/>
                </a:cubicBezTo>
                <a:close/>
                <a:moveTo>
                  <a:pt x="194555" y="270969"/>
                </a:moveTo>
                <a:cubicBezTo>
                  <a:pt x="225727" y="270969"/>
                  <a:pt x="250997" y="296239"/>
                  <a:pt x="250997" y="327411"/>
                </a:cubicBezTo>
                <a:cubicBezTo>
                  <a:pt x="250997" y="358583"/>
                  <a:pt x="225727" y="383853"/>
                  <a:pt x="194555" y="383853"/>
                </a:cubicBezTo>
                <a:cubicBezTo>
                  <a:pt x="163383" y="383853"/>
                  <a:pt x="138113" y="358583"/>
                  <a:pt x="138113" y="327411"/>
                </a:cubicBezTo>
                <a:cubicBezTo>
                  <a:pt x="138113" y="296239"/>
                  <a:pt x="163383" y="270969"/>
                  <a:pt x="194555" y="270969"/>
                </a:cubicBezTo>
                <a:close/>
                <a:moveTo>
                  <a:pt x="56442" y="270969"/>
                </a:moveTo>
                <a:cubicBezTo>
                  <a:pt x="87614" y="270969"/>
                  <a:pt x="112884" y="296239"/>
                  <a:pt x="112884" y="327411"/>
                </a:cubicBezTo>
                <a:cubicBezTo>
                  <a:pt x="112884" y="358583"/>
                  <a:pt x="87614" y="383853"/>
                  <a:pt x="56442" y="383853"/>
                </a:cubicBezTo>
                <a:cubicBezTo>
                  <a:pt x="25270" y="383853"/>
                  <a:pt x="0" y="358583"/>
                  <a:pt x="0" y="327411"/>
                </a:cubicBezTo>
                <a:cubicBezTo>
                  <a:pt x="0" y="296239"/>
                  <a:pt x="25270" y="270969"/>
                  <a:pt x="56442" y="270969"/>
                </a:cubicBezTo>
                <a:close/>
                <a:moveTo>
                  <a:pt x="747007" y="135484"/>
                </a:moveTo>
                <a:cubicBezTo>
                  <a:pt x="778179" y="135484"/>
                  <a:pt x="803449" y="160754"/>
                  <a:pt x="803449" y="191926"/>
                </a:cubicBezTo>
                <a:cubicBezTo>
                  <a:pt x="803449" y="223098"/>
                  <a:pt x="778179" y="248368"/>
                  <a:pt x="747007" y="248368"/>
                </a:cubicBezTo>
                <a:cubicBezTo>
                  <a:pt x="715835" y="248368"/>
                  <a:pt x="690565" y="223098"/>
                  <a:pt x="690565" y="191926"/>
                </a:cubicBezTo>
                <a:cubicBezTo>
                  <a:pt x="690565" y="160754"/>
                  <a:pt x="715835" y="135484"/>
                  <a:pt x="747007" y="135484"/>
                </a:cubicBezTo>
                <a:close/>
                <a:moveTo>
                  <a:pt x="608894" y="135484"/>
                </a:moveTo>
                <a:cubicBezTo>
                  <a:pt x="640066" y="135484"/>
                  <a:pt x="665336" y="160754"/>
                  <a:pt x="665336" y="191926"/>
                </a:cubicBezTo>
                <a:cubicBezTo>
                  <a:pt x="665336" y="223098"/>
                  <a:pt x="640066" y="248368"/>
                  <a:pt x="608894" y="248368"/>
                </a:cubicBezTo>
                <a:cubicBezTo>
                  <a:pt x="577722" y="248368"/>
                  <a:pt x="552452" y="223098"/>
                  <a:pt x="552452" y="191926"/>
                </a:cubicBezTo>
                <a:cubicBezTo>
                  <a:pt x="552452" y="160754"/>
                  <a:pt x="577722" y="135484"/>
                  <a:pt x="608894" y="135484"/>
                </a:cubicBezTo>
                <a:close/>
                <a:moveTo>
                  <a:pt x="470781" y="135484"/>
                </a:moveTo>
                <a:cubicBezTo>
                  <a:pt x="501953" y="135484"/>
                  <a:pt x="527223" y="160754"/>
                  <a:pt x="527223" y="191926"/>
                </a:cubicBezTo>
                <a:cubicBezTo>
                  <a:pt x="527223" y="223098"/>
                  <a:pt x="501953" y="248368"/>
                  <a:pt x="470781" y="248368"/>
                </a:cubicBezTo>
                <a:cubicBezTo>
                  <a:pt x="439609" y="248368"/>
                  <a:pt x="414339" y="223098"/>
                  <a:pt x="414339" y="191926"/>
                </a:cubicBezTo>
                <a:cubicBezTo>
                  <a:pt x="414339" y="160754"/>
                  <a:pt x="439609" y="135484"/>
                  <a:pt x="470781" y="135484"/>
                </a:cubicBezTo>
                <a:close/>
                <a:moveTo>
                  <a:pt x="332668" y="135484"/>
                </a:moveTo>
                <a:cubicBezTo>
                  <a:pt x="363840" y="135484"/>
                  <a:pt x="389110" y="160754"/>
                  <a:pt x="389110" y="191926"/>
                </a:cubicBezTo>
                <a:cubicBezTo>
                  <a:pt x="389110" y="223098"/>
                  <a:pt x="363840" y="248368"/>
                  <a:pt x="332668" y="248368"/>
                </a:cubicBezTo>
                <a:cubicBezTo>
                  <a:pt x="301496" y="248368"/>
                  <a:pt x="276226" y="223098"/>
                  <a:pt x="276226" y="191926"/>
                </a:cubicBezTo>
                <a:cubicBezTo>
                  <a:pt x="276226" y="160754"/>
                  <a:pt x="301496" y="135484"/>
                  <a:pt x="332668" y="135484"/>
                </a:cubicBezTo>
                <a:close/>
                <a:moveTo>
                  <a:pt x="194555" y="135484"/>
                </a:moveTo>
                <a:cubicBezTo>
                  <a:pt x="225727" y="135484"/>
                  <a:pt x="250997" y="160754"/>
                  <a:pt x="250997" y="191926"/>
                </a:cubicBezTo>
                <a:cubicBezTo>
                  <a:pt x="250997" y="223098"/>
                  <a:pt x="225727" y="248368"/>
                  <a:pt x="194555" y="248368"/>
                </a:cubicBezTo>
                <a:cubicBezTo>
                  <a:pt x="163383" y="248368"/>
                  <a:pt x="138113" y="223098"/>
                  <a:pt x="138113" y="191926"/>
                </a:cubicBezTo>
                <a:cubicBezTo>
                  <a:pt x="138113" y="160754"/>
                  <a:pt x="163383" y="135484"/>
                  <a:pt x="194555" y="135484"/>
                </a:cubicBezTo>
                <a:close/>
                <a:moveTo>
                  <a:pt x="56442" y="135484"/>
                </a:moveTo>
                <a:cubicBezTo>
                  <a:pt x="87614" y="135484"/>
                  <a:pt x="112884" y="160754"/>
                  <a:pt x="112884" y="191926"/>
                </a:cubicBezTo>
                <a:cubicBezTo>
                  <a:pt x="112884" y="223098"/>
                  <a:pt x="87614" y="248368"/>
                  <a:pt x="56442" y="248368"/>
                </a:cubicBezTo>
                <a:cubicBezTo>
                  <a:pt x="25270" y="248368"/>
                  <a:pt x="0" y="223098"/>
                  <a:pt x="0" y="191926"/>
                </a:cubicBezTo>
                <a:cubicBezTo>
                  <a:pt x="0" y="160754"/>
                  <a:pt x="25270" y="135484"/>
                  <a:pt x="56442" y="135484"/>
                </a:cubicBezTo>
                <a:close/>
                <a:moveTo>
                  <a:pt x="747007" y="0"/>
                </a:moveTo>
                <a:cubicBezTo>
                  <a:pt x="778179" y="0"/>
                  <a:pt x="803449" y="25270"/>
                  <a:pt x="803449" y="56442"/>
                </a:cubicBezTo>
                <a:cubicBezTo>
                  <a:pt x="803449" y="87614"/>
                  <a:pt x="778179" y="112884"/>
                  <a:pt x="747007" y="112884"/>
                </a:cubicBezTo>
                <a:cubicBezTo>
                  <a:pt x="715835" y="112884"/>
                  <a:pt x="690565" y="87614"/>
                  <a:pt x="690565" y="56442"/>
                </a:cubicBezTo>
                <a:cubicBezTo>
                  <a:pt x="690565" y="25270"/>
                  <a:pt x="715835" y="0"/>
                  <a:pt x="747007" y="0"/>
                </a:cubicBezTo>
                <a:close/>
                <a:moveTo>
                  <a:pt x="608894" y="0"/>
                </a:moveTo>
                <a:cubicBezTo>
                  <a:pt x="640066" y="0"/>
                  <a:pt x="665336" y="25270"/>
                  <a:pt x="665336" y="56442"/>
                </a:cubicBezTo>
                <a:cubicBezTo>
                  <a:pt x="665336" y="87614"/>
                  <a:pt x="640066" y="112884"/>
                  <a:pt x="608894" y="112884"/>
                </a:cubicBezTo>
                <a:cubicBezTo>
                  <a:pt x="577722" y="112884"/>
                  <a:pt x="552452" y="87614"/>
                  <a:pt x="552452" y="56442"/>
                </a:cubicBezTo>
                <a:cubicBezTo>
                  <a:pt x="552452" y="25270"/>
                  <a:pt x="577722" y="0"/>
                  <a:pt x="608894" y="0"/>
                </a:cubicBezTo>
                <a:close/>
                <a:moveTo>
                  <a:pt x="470781" y="0"/>
                </a:moveTo>
                <a:cubicBezTo>
                  <a:pt x="501953" y="0"/>
                  <a:pt x="527223" y="25270"/>
                  <a:pt x="527223" y="56442"/>
                </a:cubicBezTo>
                <a:cubicBezTo>
                  <a:pt x="527223" y="87614"/>
                  <a:pt x="501953" y="112884"/>
                  <a:pt x="470781" y="112884"/>
                </a:cubicBezTo>
                <a:cubicBezTo>
                  <a:pt x="439609" y="112884"/>
                  <a:pt x="414339" y="87614"/>
                  <a:pt x="414339" y="56442"/>
                </a:cubicBezTo>
                <a:cubicBezTo>
                  <a:pt x="414339" y="25270"/>
                  <a:pt x="439609" y="0"/>
                  <a:pt x="470781" y="0"/>
                </a:cubicBezTo>
                <a:close/>
                <a:moveTo>
                  <a:pt x="332668" y="0"/>
                </a:moveTo>
                <a:cubicBezTo>
                  <a:pt x="363840" y="0"/>
                  <a:pt x="389110" y="25270"/>
                  <a:pt x="389110" y="56442"/>
                </a:cubicBezTo>
                <a:cubicBezTo>
                  <a:pt x="389110" y="87614"/>
                  <a:pt x="363840" y="112884"/>
                  <a:pt x="332668" y="112884"/>
                </a:cubicBezTo>
                <a:cubicBezTo>
                  <a:pt x="301496" y="112884"/>
                  <a:pt x="276226" y="87614"/>
                  <a:pt x="276226" y="56442"/>
                </a:cubicBezTo>
                <a:cubicBezTo>
                  <a:pt x="276226" y="25270"/>
                  <a:pt x="301496" y="0"/>
                  <a:pt x="332668" y="0"/>
                </a:cubicBezTo>
                <a:close/>
                <a:moveTo>
                  <a:pt x="194555" y="0"/>
                </a:moveTo>
                <a:cubicBezTo>
                  <a:pt x="225727" y="0"/>
                  <a:pt x="250997" y="25270"/>
                  <a:pt x="250997" y="56442"/>
                </a:cubicBezTo>
                <a:cubicBezTo>
                  <a:pt x="250997" y="87614"/>
                  <a:pt x="225727" y="112884"/>
                  <a:pt x="194555" y="112884"/>
                </a:cubicBezTo>
                <a:cubicBezTo>
                  <a:pt x="163383" y="112884"/>
                  <a:pt x="138113" y="87614"/>
                  <a:pt x="138113" y="56442"/>
                </a:cubicBezTo>
                <a:cubicBezTo>
                  <a:pt x="138113" y="25270"/>
                  <a:pt x="163383" y="0"/>
                  <a:pt x="194555" y="0"/>
                </a:cubicBezTo>
                <a:close/>
                <a:moveTo>
                  <a:pt x="56442" y="0"/>
                </a:moveTo>
                <a:cubicBezTo>
                  <a:pt x="87614" y="0"/>
                  <a:pt x="112884" y="25270"/>
                  <a:pt x="112884" y="56442"/>
                </a:cubicBezTo>
                <a:cubicBezTo>
                  <a:pt x="112884" y="87614"/>
                  <a:pt x="87614" y="112884"/>
                  <a:pt x="56442" y="112884"/>
                </a:cubicBezTo>
                <a:cubicBezTo>
                  <a:pt x="25270" y="112884"/>
                  <a:pt x="0" y="87614"/>
                  <a:pt x="0" y="56442"/>
                </a:cubicBezTo>
                <a:cubicBezTo>
                  <a:pt x="0" y="25270"/>
                  <a:pt x="25270" y="0"/>
                  <a:pt x="56442" y="0"/>
                </a:cubicBezTo>
                <a:close/>
              </a:path>
            </a:pathLst>
          </a:custGeom>
          <a:gradFill>
            <a:gsLst>
              <a:gs pos="0">
                <a:schemeClr val="accent1">
                  <a:lumMod val="60000"/>
                  <a:lumOff val="40000"/>
                </a:schemeClr>
              </a:gs>
              <a:gs pos="80000">
                <a:schemeClr val="accent1">
                  <a:alpha val="0"/>
                </a:schemeClr>
              </a:gs>
            </a:gsLst>
            <a:lin ang="27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8" name="标题 1"/>
          <p:cNvSpPr txBox="1"/>
          <p:nvPr/>
        </p:nvSpPr>
        <p:spPr>
          <a:xfrm>
            <a:off x="6031242" y="3499881"/>
            <a:ext cx="803449" cy="383853"/>
          </a:xfrm>
          <a:custGeom>
            <a:avLst/>
            <a:gdLst>
              <a:gd name="connsiteX0" fmla="*/ 747007 w 803449"/>
              <a:gd name="connsiteY0" fmla="*/ 270969 h 383853"/>
              <a:gd name="connsiteX1" fmla="*/ 803449 w 803449"/>
              <a:gd name="connsiteY1" fmla="*/ 327411 h 383853"/>
              <a:gd name="connsiteX2" fmla="*/ 747007 w 803449"/>
              <a:gd name="connsiteY2" fmla="*/ 383853 h 383853"/>
              <a:gd name="connsiteX3" fmla="*/ 690565 w 803449"/>
              <a:gd name="connsiteY3" fmla="*/ 327411 h 383853"/>
              <a:gd name="connsiteX4" fmla="*/ 747007 w 803449"/>
              <a:gd name="connsiteY4" fmla="*/ 270969 h 383853"/>
              <a:gd name="connsiteX5" fmla="*/ 608894 w 803449"/>
              <a:gd name="connsiteY5" fmla="*/ 270969 h 383853"/>
              <a:gd name="connsiteX6" fmla="*/ 665336 w 803449"/>
              <a:gd name="connsiteY6" fmla="*/ 327411 h 383853"/>
              <a:gd name="connsiteX7" fmla="*/ 608894 w 803449"/>
              <a:gd name="connsiteY7" fmla="*/ 383853 h 383853"/>
              <a:gd name="connsiteX8" fmla="*/ 552452 w 803449"/>
              <a:gd name="connsiteY8" fmla="*/ 327411 h 383853"/>
              <a:gd name="connsiteX9" fmla="*/ 608894 w 803449"/>
              <a:gd name="connsiteY9" fmla="*/ 270969 h 383853"/>
              <a:gd name="connsiteX10" fmla="*/ 470781 w 803449"/>
              <a:gd name="connsiteY10" fmla="*/ 270969 h 383853"/>
              <a:gd name="connsiteX11" fmla="*/ 527223 w 803449"/>
              <a:gd name="connsiteY11" fmla="*/ 327411 h 383853"/>
              <a:gd name="connsiteX12" fmla="*/ 470781 w 803449"/>
              <a:gd name="connsiteY12" fmla="*/ 383853 h 383853"/>
              <a:gd name="connsiteX13" fmla="*/ 414339 w 803449"/>
              <a:gd name="connsiteY13" fmla="*/ 327411 h 383853"/>
              <a:gd name="connsiteX14" fmla="*/ 470781 w 803449"/>
              <a:gd name="connsiteY14" fmla="*/ 270969 h 383853"/>
              <a:gd name="connsiteX15" fmla="*/ 332668 w 803449"/>
              <a:gd name="connsiteY15" fmla="*/ 270969 h 383853"/>
              <a:gd name="connsiteX16" fmla="*/ 389110 w 803449"/>
              <a:gd name="connsiteY16" fmla="*/ 327411 h 383853"/>
              <a:gd name="connsiteX17" fmla="*/ 332668 w 803449"/>
              <a:gd name="connsiteY17" fmla="*/ 383853 h 383853"/>
              <a:gd name="connsiteX18" fmla="*/ 276226 w 803449"/>
              <a:gd name="connsiteY18" fmla="*/ 327411 h 383853"/>
              <a:gd name="connsiteX19" fmla="*/ 332668 w 803449"/>
              <a:gd name="connsiteY19" fmla="*/ 270969 h 383853"/>
              <a:gd name="connsiteX20" fmla="*/ 194555 w 803449"/>
              <a:gd name="connsiteY20" fmla="*/ 270969 h 383853"/>
              <a:gd name="connsiteX21" fmla="*/ 250997 w 803449"/>
              <a:gd name="connsiteY21" fmla="*/ 327411 h 383853"/>
              <a:gd name="connsiteX22" fmla="*/ 194555 w 803449"/>
              <a:gd name="connsiteY22" fmla="*/ 383853 h 383853"/>
              <a:gd name="connsiteX23" fmla="*/ 138113 w 803449"/>
              <a:gd name="connsiteY23" fmla="*/ 327411 h 383853"/>
              <a:gd name="connsiteX24" fmla="*/ 194555 w 803449"/>
              <a:gd name="connsiteY24" fmla="*/ 270969 h 383853"/>
              <a:gd name="connsiteX25" fmla="*/ 56442 w 803449"/>
              <a:gd name="connsiteY25" fmla="*/ 270969 h 383853"/>
              <a:gd name="connsiteX26" fmla="*/ 112884 w 803449"/>
              <a:gd name="connsiteY26" fmla="*/ 327411 h 383853"/>
              <a:gd name="connsiteX27" fmla="*/ 56442 w 803449"/>
              <a:gd name="connsiteY27" fmla="*/ 383853 h 383853"/>
              <a:gd name="connsiteX28" fmla="*/ 0 w 803449"/>
              <a:gd name="connsiteY28" fmla="*/ 327411 h 383853"/>
              <a:gd name="connsiteX29" fmla="*/ 56442 w 803449"/>
              <a:gd name="connsiteY29" fmla="*/ 270969 h 383853"/>
              <a:gd name="connsiteX30" fmla="*/ 747007 w 803449"/>
              <a:gd name="connsiteY30" fmla="*/ 135484 h 383853"/>
              <a:gd name="connsiteX31" fmla="*/ 803449 w 803449"/>
              <a:gd name="connsiteY31" fmla="*/ 191926 h 383853"/>
              <a:gd name="connsiteX32" fmla="*/ 747007 w 803449"/>
              <a:gd name="connsiteY32" fmla="*/ 248368 h 383853"/>
              <a:gd name="connsiteX33" fmla="*/ 690565 w 803449"/>
              <a:gd name="connsiteY33" fmla="*/ 191926 h 383853"/>
              <a:gd name="connsiteX34" fmla="*/ 747007 w 803449"/>
              <a:gd name="connsiteY34" fmla="*/ 135484 h 383853"/>
              <a:gd name="connsiteX35" fmla="*/ 608894 w 803449"/>
              <a:gd name="connsiteY35" fmla="*/ 135484 h 383853"/>
              <a:gd name="connsiteX36" fmla="*/ 665336 w 803449"/>
              <a:gd name="connsiteY36" fmla="*/ 191926 h 383853"/>
              <a:gd name="connsiteX37" fmla="*/ 608894 w 803449"/>
              <a:gd name="connsiteY37" fmla="*/ 248368 h 383853"/>
              <a:gd name="connsiteX38" fmla="*/ 552452 w 803449"/>
              <a:gd name="connsiteY38" fmla="*/ 191926 h 383853"/>
              <a:gd name="connsiteX39" fmla="*/ 608894 w 803449"/>
              <a:gd name="connsiteY39" fmla="*/ 135484 h 383853"/>
              <a:gd name="connsiteX40" fmla="*/ 470781 w 803449"/>
              <a:gd name="connsiteY40" fmla="*/ 135484 h 383853"/>
              <a:gd name="connsiteX41" fmla="*/ 527223 w 803449"/>
              <a:gd name="connsiteY41" fmla="*/ 191926 h 383853"/>
              <a:gd name="connsiteX42" fmla="*/ 470781 w 803449"/>
              <a:gd name="connsiteY42" fmla="*/ 248368 h 383853"/>
              <a:gd name="connsiteX43" fmla="*/ 414339 w 803449"/>
              <a:gd name="connsiteY43" fmla="*/ 191926 h 383853"/>
              <a:gd name="connsiteX44" fmla="*/ 470781 w 803449"/>
              <a:gd name="connsiteY44" fmla="*/ 135484 h 383853"/>
              <a:gd name="connsiteX45" fmla="*/ 332668 w 803449"/>
              <a:gd name="connsiteY45" fmla="*/ 135484 h 383853"/>
              <a:gd name="connsiteX46" fmla="*/ 389110 w 803449"/>
              <a:gd name="connsiteY46" fmla="*/ 191926 h 383853"/>
              <a:gd name="connsiteX47" fmla="*/ 332668 w 803449"/>
              <a:gd name="connsiteY47" fmla="*/ 248368 h 383853"/>
              <a:gd name="connsiteX48" fmla="*/ 276226 w 803449"/>
              <a:gd name="connsiteY48" fmla="*/ 191926 h 383853"/>
              <a:gd name="connsiteX49" fmla="*/ 332668 w 803449"/>
              <a:gd name="connsiteY49" fmla="*/ 135484 h 383853"/>
              <a:gd name="connsiteX50" fmla="*/ 194555 w 803449"/>
              <a:gd name="connsiteY50" fmla="*/ 135484 h 383853"/>
              <a:gd name="connsiteX51" fmla="*/ 250997 w 803449"/>
              <a:gd name="connsiteY51" fmla="*/ 191926 h 383853"/>
              <a:gd name="connsiteX52" fmla="*/ 194555 w 803449"/>
              <a:gd name="connsiteY52" fmla="*/ 248368 h 383853"/>
              <a:gd name="connsiteX53" fmla="*/ 138113 w 803449"/>
              <a:gd name="connsiteY53" fmla="*/ 191926 h 383853"/>
              <a:gd name="connsiteX54" fmla="*/ 194555 w 803449"/>
              <a:gd name="connsiteY54" fmla="*/ 135484 h 383853"/>
              <a:gd name="connsiteX55" fmla="*/ 56442 w 803449"/>
              <a:gd name="connsiteY55" fmla="*/ 135484 h 383853"/>
              <a:gd name="connsiteX56" fmla="*/ 112884 w 803449"/>
              <a:gd name="connsiteY56" fmla="*/ 191926 h 383853"/>
              <a:gd name="connsiteX57" fmla="*/ 56442 w 803449"/>
              <a:gd name="connsiteY57" fmla="*/ 248368 h 383853"/>
              <a:gd name="connsiteX58" fmla="*/ 0 w 803449"/>
              <a:gd name="connsiteY58" fmla="*/ 191926 h 383853"/>
              <a:gd name="connsiteX59" fmla="*/ 56442 w 803449"/>
              <a:gd name="connsiteY59" fmla="*/ 135484 h 383853"/>
              <a:gd name="connsiteX60" fmla="*/ 747007 w 803449"/>
              <a:gd name="connsiteY60" fmla="*/ 0 h 383853"/>
              <a:gd name="connsiteX61" fmla="*/ 803449 w 803449"/>
              <a:gd name="connsiteY61" fmla="*/ 56442 h 383853"/>
              <a:gd name="connsiteX62" fmla="*/ 747007 w 803449"/>
              <a:gd name="connsiteY62" fmla="*/ 112884 h 383853"/>
              <a:gd name="connsiteX63" fmla="*/ 690565 w 803449"/>
              <a:gd name="connsiteY63" fmla="*/ 56442 h 383853"/>
              <a:gd name="connsiteX64" fmla="*/ 747007 w 803449"/>
              <a:gd name="connsiteY64" fmla="*/ 0 h 383853"/>
              <a:gd name="connsiteX65" fmla="*/ 608894 w 803449"/>
              <a:gd name="connsiteY65" fmla="*/ 0 h 383853"/>
              <a:gd name="connsiteX66" fmla="*/ 665336 w 803449"/>
              <a:gd name="connsiteY66" fmla="*/ 56442 h 383853"/>
              <a:gd name="connsiteX67" fmla="*/ 608894 w 803449"/>
              <a:gd name="connsiteY67" fmla="*/ 112884 h 383853"/>
              <a:gd name="connsiteX68" fmla="*/ 552452 w 803449"/>
              <a:gd name="connsiteY68" fmla="*/ 56442 h 383853"/>
              <a:gd name="connsiteX69" fmla="*/ 608894 w 803449"/>
              <a:gd name="connsiteY69" fmla="*/ 0 h 383853"/>
              <a:gd name="connsiteX70" fmla="*/ 470781 w 803449"/>
              <a:gd name="connsiteY70" fmla="*/ 0 h 383853"/>
              <a:gd name="connsiteX71" fmla="*/ 527223 w 803449"/>
              <a:gd name="connsiteY71" fmla="*/ 56442 h 383853"/>
              <a:gd name="connsiteX72" fmla="*/ 470781 w 803449"/>
              <a:gd name="connsiteY72" fmla="*/ 112884 h 383853"/>
              <a:gd name="connsiteX73" fmla="*/ 414339 w 803449"/>
              <a:gd name="connsiteY73" fmla="*/ 56442 h 383853"/>
              <a:gd name="connsiteX74" fmla="*/ 470781 w 803449"/>
              <a:gd name="connsiteY74" fmla="*/ 0 h 383853"/>
              <a:gd name="connsiteX75" fmla="*/ 332668 w 803449"/>
              <a:gd name="connsiteY75" fmla="*/ 0 h 383853"/>
              <a:gd name="connsiteX76" fmla="*/ 389110 w 803449"/>
              <a:gd name="connsiteY76" fmla="*/ 56442 h 383853"/>
              <a:gd name="connsiteX77" fmla="*/ 332668 w 803449"/>
              <a:gd name="connsiteY77" fmla="*/ 112884 h 383853"/>
              <a:gd name="connsiteX78" fmla="*/ 276226 w 803449"/>
              <a:gd name="connsiteY78" fmla="*/ 56442 h 383853"/>
              <a:gd name="connsiteX79" fmla="*/ 332668 w 803449"/>
              <a:gd name="connsiteY79" fmla="*/ 0 h 383853"/>
              <a:gd name="connsiteX80" fmla="*/ 194555 w 803449"/>
              <a:gd name="connsiteY80" fmla="*/ 0 h 383853"/>
              <a:gd name="connsiteX81" fmla="*/ 250997 w 803449"/>
              <a:gd name="connsiteY81" fmla="*/ 56442 h 383853"/>
              <a:gd name="connsiteX82" fmla="*/ 194555 w 803449"/>
              <a:gd name="connsiteY82" fmla="*/ 112884 h 383853"/>
              <a:gd name="connsiteX83" fmla="*/ 138113 w 803449"/>
              <a:gd name="connsiteY83" fmla="*/ 56442 h 383853"/>
              <a:gd name="connsiteX84" fmla="*/ 194555 w 803449"/>
              <a:gd name="connsiteY84" fmla="*/ 0 h 383853"/>
              <a:gd name="connsiteX85" fmla="*/ 56442 w 803449"/>
              <a:gd name="connsiteY85" fmla="*/ 0 h 383853"/>
              <a:gd name="connsiteX86" fmla="*/ 112884 w 803449"/>
              <a:gd name="connsiteY86" fmla="*/ 56442 h 383853"/>
              <a:gd name="connsiteX87" fmla="*/ 56442 w 803449"/>
              <a:gd name="connsiteY87" fmla="*/ 112884 h 383853"/>
              <a:gd name="connsiteX88" fmla="*/ 0 w 803449"/>
              <a:gd name="connsiteY88" fmla="*/ 56442 h 383853"/>
              <a:gd name="connsiteX89" fmla="*/ 56442 w 803449"/>
              <a:gd name="connsiteY89" fmla="*/ 0 h 383853"/>
            </a:gdLst>
            <a:ahLst/>
            <a:cxnLst/>
            <a:rect l="l" t="t" r="r" b="b"/>
            <a:pathLst>
              <a:path w="803449" h="383853">
                <a:moveTo>
                  <a:pt x="747007" y="270969"/>
                </a:moveTo>
                <a:cubicBezTo>
                  <a:pt x="778179" y="270969"/>
                  <a:pt x="803449" y="296239"/>
                  <a:pt x="803449" y="327411"/>
                </a:cubicBezTo>
                <a:cubicBezTo>
                  <a:pt x="803449" y="358583"/>
                  <a:pt x="778179" y="383853"/>
                  <a:pt x="747007" y="383853"/>
                </a:cubicBezTo>
                <a:cubicBezTo>
                  <a:pt x="715835" y="383853"/>
                  <a:pt x="690565" y="358583"/>
                  <a:pt x="690565" y="327411"/>
                </a:cubicBezTo>
                <a:cubicBezTo>
                  <a:pt x="690565" y="296239"/>
                  <a:pt x="715835" y="270969"/>
                  <a:pt x="747007" y="270969"/>
                </a:cubicBezTo>
                <a:close/>
                <a:moveTo>
                  <a:pt x="608894" y="270969"/>
                </a:moveTo>
                <a:cubicBezTo>
                  <a:pt x="640066" y="270969"/>
                  <a:pt x="665336" y="296239"/>
                  <a:pt x="665336" y="327411"/>
                </a:cubicBezTo>
                <a:cubicBezTo>
                  <a:pt x="665336" y="358583"/>
                  <a:pt x="640066" y="383853"/>
                  <a:pt x="608894" y="383853"/>
                </a:cubicBezTo>
                <a:cubicBezTo>
                  <a:pt x="577722" y="383853"/>
                  <a:pt x="552452" y="358583"/>
                  <a:pt x="552452" y="327411"/>
                </a:cubicBezTo>
                <a:cubicBezTo>
                  <a:pt x="552452" y="296239"/>
                  <a:pt x="577722" y="270969"/>
                  <a:pt x="608894" y="270969"/>
                </a:cubicBezTo>
                <a:close/>
                <a:moveTo>
                  <a:pt x="470781" y="270969"/>
                </a:moveTo>
                <a:cubicBezTo>
                  <a:pt x="501953" y="270969"/>
                  <a:pt x="527223" y="296239"/>
                  <a:pt x="527223" y="327411"/>
                </a:cubicBezTo>
                <a:cubicBezTo>
                  <a:pt x="527223" y="358583"/>
                  <a:pt x="501953" y="383853"/>
                  <a:pt x="470781" y="383853"/>
                </a:cubicBezTo>
                <a:cubicBezTo>
                  <a:pt x="439609" y="383853"/>
                  <a:pt x="414339" y="358583"/>
                  <a:pt x="414339" y="327411"/>
                </a:cubicBezTo>
                <a:cubicBezTo>
                  <a:pt x="414339" y="296239"/>
                  <a:pt x="439609" y="270969"/>
                  <a:pt x="470781" y="270969"/>
                </a:cubicBezTo>
                <a:close/>
                <a:moveTo>
                  <a:pt x="332668" y="270969"/>
                </a:moveTo>
                <a:cubicBezTo>
                  <a:pt x="363840" y="270969"/>
                  <a:pt x="389110" y="296239"/>
                  <a:pt x="389110" y="327411"/>
                </a:cubicBezTo>
                <a:cubicBezTo>
                  <a:pt x="389110" y="358583"/>
                  <a:pt x="363840" y="383853"/>
                  <a:pt x="332668" y="383853"/>
                </a:cubicBezTo>
                <a:cubicBezTo>
                  <a:pt x="301496" y="383853"/>
                  <a:pt x="276226" y="358583"/>
                  <a:pt x="276226" y="327411"/>
                </a:cubicBezTo>
                <a:cubicBezTo>
                  <a:pt x="276226" y="296239"/>
                  <a:pt x="301496" y="270969"/>
                  <a:pt x="332668" y="270969"/>
                </a:cubicBezTo>
                <a:close/>
                <a:moveTo>
                  <a:pt x="194555" y="270969"/>
                </a:moveTo>
                <a:cubicBezTo>
                  <a:pt x="225727" y="270969"/>
                  <a:pt x="250997" y="296239"/>
                  <a:pt x="250997" y="327411"/>
                </a:cubicBezTo>
                <a:cubicBezTo>
                  <a:pt x="250997" y="358583"/>
                  <a:pt x="225727" y="383853"/>
                  <a:pt x="194555" y="383853"/>
                </a:cubicBezTo>
                <a:cubicBezTo>
                  <a:pt x="163383" y="383853"/>
                  <a:pt x="138113" y="358583"/>
                  <a:pt x="138113" y="327411"/>
                </a:cubicBezTo>
                <a:cubicBezTo>
                  <a:pt x="138113" y="296239"/>
                  <a:pt x="163383" y="270969"/>
                  <a:pt x="194555" y="270969"/>
                </a:cubicBezTo>
                <a:close/>
                <a:moveTo>
                  <a:pt x="56442" y="270969"/>
                </a:moveTo>
                <a:cubicBezTo>
                  <a:pt x="87614" y="270969"/>
                  <a:pt x="112884" y="296239"/>
                  <a:pt x="112884" y="327411"/>
                </a:cubicBezTo>
                <a:cubicBezTo>
                  <a:pt x="112884" y="358583"/>
                  <a:pt x="87614" y="383853"/>
                  <a:pt x="56442" y="383853"/>
                </a:cubicBezTo>
                <a:cubicBezTo>
                  <a:pt x="25270" y="383853"/>
                  <a:pt x="0" y="358583"/>
                  <a:pt x="0" y="327411"/>
                </a:cubicBezTo>
                <a:cubicBezTo>
                  <a:pt x="0" y="296239"/>
                  <a:pt x="25270" y="270969"/>
                  <a:pt x="56442" y="270969"/>
                </a:cubicBezTo>
                <a:close/>
                <a:moveTo>
                  <a:pt x="747007" y="135484"/>
                </a:moveTo>
                <a:cubicBezTo>
                  <a:pt x="778179" y="135484"/>
                  <a:pt x="803449" y="160754"/>
                  <a:pt x="803449" y="191926"/>
                </a:cubicBezTo>
                <a:cubicBezTo>
                  <a:pt x="803449" y="223098"/>
                  <a:pt x="778179" y="248368"/>
                  <a:pt x="747007" y="248368"/>
                </a:cubicBezTo>
                <a:cubicBezTo>
                  <a:pt x="715835" y="248368"/>
                  <a:pt x="690565" y="223098"/>
                  <a:pt x="690565" y="191926"/>
                </a:cubicBezTo>
                <a:cubicBezTo>
                  <a:pt x="690565" y="160754"/>
                  <a:pt x="715835" y="135484"/>
                  <a:pt x="747007" y="135484"/>
                </a:cubicBezTo>
                <a:close/>
                <a:moveTo>
                  <a:pt x="608894" y="135484"/>
                </a:moveTo>
                <a:cubicBezTo>
                  <a:pt x="640066" y="135484"/>
                  <a:pt x="665336" y="160754"/>
                  <a:pt x="665336" y="191926"/>
                </a:cubicBezTo>
                <a:cubicBezTo>
                  <a:pt x="665336" y="223098"/>
                  <a:pt x="640066" y="248368"/>
                  <a:pt x="608894" y="248368"/>
                </a:cubicBezTo>
                <a:cubicBezTo>
                  <a:pt x="577722" y="248368"/>
                  <a:pt x="552452" y="223098"/>
                  <a:pt x="552452" y="191926"/>
                </a:cubicBezTo>
                <a:cubicBezTo>
                  <a:pt x="552452" y="160754"/>
                  <a:pt x="577722" y="135484"/>
                  <a:pt x="608894" y="135484"/>
                </a:cubicBezTo>
                <a:close/>
                <a:moveTo>
                  <a:pt x="470781" y="135484"/>
                </a:moveTo>
                <a:cubicBezTo>
                  <a:pt x="501953" y="135484"/>
                  <a:pt x="527223" y="160754"/>
                  <a:pt x="527223" y="191926"/>
                </a:cubicBezTo>
                <a:cubicBezTo>
                  <a:pt x="527223" y="223098"/>
                  <a:pt x="501953" y="248368"/>
                  <a:pt x="470781" y="248368"/>
                </a:cubicBezTo>
                <a:cubicBezTo>
                  <a:pt x="439609" y="248368"/>
                  <a:pt x="414339" y="223098"/>
                  <a:pt x="414339" y="191926"/>
                </a:cubicBezTo>
                <a:cubicBezTo>
                  <a:pt x="414339" y="160754"/>
                  <a:pt x="439609" y="135484"/>
                  <a:pt x="470781" y="135484"/>
                </a:cubicBezTo>
                <a:close/>
                <a:moveTo>
                  <a:pt x="332668" y="135484"/>
                </a:moveTo>
                <a:cubicBezTo>
                  <a:pt x="363840" y="135484"/>
                  <a:pt x="389110" y="160754"/>
                  <a:pt x="389110" y="191926"/>
                </a:cubicBezTo>
                <a:cubicBezTo>
                  <a:pt x="389110" y="223098"/>
                  <a:pt x="363840" y="248368"/>
                  <a:pt x="332668" y="248368"/>
                </a:cubicBezTo>
                <a:cubicBezTo>
                  <a:pt x="301496" y="248368"/>
                  <a:pt x="276226" y="223098"/>
                  <a:pt x="276226" y="191926"/>
                </a:cubicBezTo>
                <a:cubicBezTo>
                  <a:pt x="276226" y="160754"/>
                  <a:pt x="301496" y="135484"/>
                  <a:pt x="332668" y="135484"/>
                </a:cubicBezTo>
                <a:close/>
                <a:moveTo>
                  <a:pt x="194555" y="135484"/>
                </a:moveTo>
                <a:cubicBezTo>
                  <a:pt x="225727" y="135484"/>
                  <a:pt x="250997" y="160754"/>
                  <a:pt x="250997" y="191926"/>
                </a:cubicBezTo>
                <a:cubicBezTo>
                  <a:pt x="250997" y="223098"/>
                  <a:pt x="225727" y="248368"/>
                  <a:pt x="194555" y="248368"/>
                </a:cubicBezTo>
                <a:cubicBezTo>
                  <a:pt x="163383" y="248368"/>
                  <a:pt x="138113" y="223098"/>
                  <a:pt x="138113" y="191926"/>
                </a:cubicBezTo>
                <a:cubicBezTo>
                  <a:pt x="138113" y="160754"/>
                  <a:pt x="163383" y="135484"/>
                  <a:pt x="194555" y="135484"/>
                </a:cubicBezTo>
                <a:close/>
                <a:moveTo>
                  <a:pt x="56442" y="135484"/>
                </a:moveTo>
                <a:cubicBezTo>
                  <a:pt x="87614" y="135484"/>
                  <a:pt x="112884" y="160754"/>
                  <a:pt x="112884" y="191926"/>
                </a:cubicBezTo>
                <a:cubicBezTo>
                  <a:pt x="112884" y="223098"/>
                  <a:pt x="87614" y="248368"/>
                  <a:pt x="56442" y="248368"/>
                </a:cubicBezTo>
                <a:cubicBezTo>
                  <a:pt x="25270" y="248368"/>
                  <a:pt x="0" y="223098"/>
                  <a:pt x="0" y="191926"/>
                </a:cubicBezTo>
                <a:cubicBezTo>
                  <a:pt x="0" y="160754"/>
                  <a:pt x="25270" y="135484"/>
                  <a:pt x="56442" y="135484"/>
                </a:cubicBezTo>
                <a:close/>
                <a:moveTo>
                  <a:pt x="747007" y="0"/>
                </a:moveTo>
                <a:cubicBezTo>
                  <a:pt x="778179" y="0"/>
                  <a:pt x="803449" y="25270"/>
                  <a:pt x="803449" y="56442"/>
                </a:cubicBezTo>
                <a:cubicBezTo>
                  <a:pt x="803449" y="87614"/>
                  <a:pt x="778179" y="112884"/>
                  <a:pt x="747007" y="112884"/>
                </a:cubicBezTo>
                <a:cubicBezTo>
                  <a:pt x="715835" y="112884"/>
                  <a:pt x="690565" y="87614"/>
                  <a:pt x="690565" y="56442"/>
                </a:cubicBezTo>
                <a:cubicBezTo>
                  <a:pt x="690565" y="25270"/>
                  <a:pt x="715835" y="0"/>
                  <a:pt x="747007" y="0"/>
                </a:cubicBezTo>
                <a:close/>
                <a:moveTo>
                  <a:pt x="608894" y="0"/>
                </a:moveTo>
                <a:cubicBezTo>
                  <a:pt x="640066" y="0"/>
                  <a:pt x="665336" y="25270"/>
                  <a:pt x="665336" y="56442"/>
                </a:cubicBezTo>
                <a:cubicBezTo>
                  <a:pt x="665336" y="87614"/>
                  <a:pt x="640066" y="112884"/>
                  <a:pt x="608894" y="112884"/>
                </a:cubicBezTo>
                <a:cubicBezTo>
                  <a:pt x="577722" y="112884"/>
                  <a:pt x="552452" y="87614"/>
                  <a:pt x="552452" y="56442"/>
                </a:cubicBezTo>
                <a:cubicBezTo>
                  <a:pt x="552452" y="25270"/>
                  <a:pt x="577722" y="0"/>
                  <a:pt x="608894" y="0"/>
                </a:cubicBezTo>
                <a:close/>
                <a:moveTo>
                  <a:pt x="470781" y="0"/>
                </a:moveTo>
                <a:cubicBezTo>
                  <a:pt x="501953" y="0"/>
                  <a:pt x="527223" y="25270"/>
                  <a:pt x="527223" y="56442"/>
                </a:cubicBezTo>
                <a:cubicBezTo>
                  <a:pt x="527223" y="87614"/>
                  <a:pt x="501953" y="112884"/>
                  <a:pt x="470781" y="112884"/>
                </a:cubicBezTo>
                <a:cubicBezTo>
                  <a:pt x="439609" y="112884"/>
                  <a:pt x="414339" y="87614"/>
                  <a:pt x="414339" y="56442"/>
                </a:cubicBezTo>
                <a:cubicBezTo>
                  <a:pt x="414339" y="25270"/>
                  <a:pt x="439609" y="0"/>
                  <a:pt x="470781" y="0"/>
                </a:cubicBezTo>
                <a:close/>
                <a:moveTo>
                  <a:pt x="332668" y="0"/>
                </a:moveTo>
                <a:cubicBezTo>
                  <a:pt x="363840" y="0"/>
                  <a:pt x="389110" y="25270"/>
                  <a:pt x="389110" y="56442"/>
                </a:cubicBezTo>
                <a:cubicBezTo>
                  <a:pt x="389110" y="87614"/>
                  <a:pt x="363840" y="112884"/>
                  <a:pt x="332668" y="112884"/>
                </a:cubicBezTo>
                <a:cubicBezTo>
                  <a:pt x="301496" y="112884"/>
                  <a:pt x="276226" y="87614"/>
                  <a:pt x="276226" y="56442"/>
                </a:cubicBezTo>
                <a:cubicBezTo>
                  <a:pt x="276226" y="25270"/>
                  <a:pt x="301496" y="0"/>
                  <a:pt x="332668" y="0"/>
                </a:cubicBezTo>
                <a:close/>
                <a:moveTo>
                  <a:pt x="194555" y="0"/>
                </a:moveTo>
                <a:cubicBezTo>
                  <a:pt x="225727" y="0"/>
                  <a:pt x="250997" y="25270"/>
                  <a:pt x="250997" y="56442"/>
                </a:cubicBezTo>
                <a:cubicBezTo>
                  <a:pt x="250997" y="87614"/>
                  <a:pt x="225727" y="112884"/>
                  <a:pt x="194555" y="112884"/>
                </a:cubicBezTo>
                <a:cubicBezTo>
                  <a:pt x="163383" y="112884"/>
                  <a:pt x="138113" y="87614"/>
                  <a:pt x="138113" y="56442"/>
                </a:cubicBezTo>
                <a:cubicBezTo>
                  <a:pt x="138113" y="25270"/>
                  <a:pt x="163383" y="0"/>
                  <a:pt x="194555" y="0"/>
                </a:cubicBezTo>
                <a:close/>
                <a:moveTo>
                  <a:pt x="56442" y="0"/>
                </a:moveTo>
                <a:cubicBezTo>
                  <a:pt x="87614" y="0"/>
                  <a:pt x="112884" y="25270"/>
                  <a:pt x="112884" y="56442"/>
                </a:cubicBezTo>
                <a:cubicBezTo>
                  <a:pt x="112884" y="87614"/>
                  <a:pt x="87614" y="112884"/>
                  <a:pt x="56442" y="112884"/>
                </a:cubicBezTo>
                <a:cubicBezTo>
                  <a:pt x="25270" y="112884"/>
                  <a:pt x="0" y="87614"/>
                  <a:pt x="0" y="56442"/>
                </a:cubicBezTo>
                <a:cubicBezTo>
                  <a:pt x="0" y="25270"/>
                  <a:pt x="25270" y="0"/>
                  <a:pt x="56442" y="0"/>
                </a:cubicBezTo>
                <a:close/>
              </a:path>
            </a:pathLst>
          </a:custGeom>
          <a:gradFill>
            <a:gsLst>
              <a:gs pos="30000">
                <a:schemeClr val="accent1">
                  <a:lumMod val="60000"/>
                  <a:lumOff val="40000"/>
                  <a:alpha val="0"/>
                </a:schemeClr>
              </a:gs>
              <a:gs pos="100000">
                <a:schemeClr val="accent1"/>
              </a:gs>
            </a:gsLst>
            <a:lin ang="27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grpSp>
        <p:nvGrpSpPr>
          <p:cNvPr id="29" name="组合 28"/>
          <p:cNvGrpSpPr/>
          <p:nvPr/>
        </p:nvGrpSpPr>
        <p:grpSpPr>
          <a:xfrm>
            <a:off x="669724" y="5180861"/>
            <a:ext cx="4929722" cy="161583"/>
            <a:chOff x="669724" y="5180861"/>
            <a:chExt cx="4929722" cy="161583"/>
          </a:xfrm>
        </p:grpSpPr>
        <p:sp>
          <p:nvSpPr>
            <p:cNvPr id="30" name="标题 1"/>
            <p:cNvSpPr txBox="1"/>
            <p:nvPr/>
          </p:nvSpPr>
          <p:spPr>
            <a:xfrm>
              <a:off x="669724" y="5180861"/>
              <a:ext cx="1507868" cy="161583"/>
            </a:xfrm>
            <a:prstGeom prst="rect">
              <a:avLst/>
            </a:prstGeom>
            <a:noFill/>
            <a:ln>
              <a:noFill/>
            </a:ln>
          </p:spPr>
          <p:txBody>
            <a:bodyPr vert="horz" wrap="square" lIns="0" tIns="0" rIns="0" bIns="0" rtlCol="0" anchor="ctr"/>
            <a:lstStyle/>
            <a:p>
              <a:pPr algn="dist">
                <a:lnSpc>
                  <a:spcPct val="100000"/>
                </a:lnSpc>
              </a:pPr>
              <a:r>
                <a:rPr kumimoji="1" lang="en-US" altLang="zh-CN" sz="1050">
                  <a:ln w="12700">
                    <a:noFill/>
                  </a:ln>
                  <a:solidFill>
                    <a:srgbClr val="3949EE">
                      <a:alpha val="100000"/>
                    </a:srgbClr>
                  </a:solidFill>
                  <a:latin typeface="OPPOSans R"/>
                  <a:ea typeface="OPPOSans R"/>
                  <a:cs typeface="OPPOSans R"/>
                </a:rPr>
                <a:t>PowerPoint design</a:t>
              </a:r>
              <a:endParaRPr kumimoji="1" lang="zh-CN" altLang="en-US"/>
            </a:p>
          </p:txBody>
        </p:sp>
        <p:cxnSp>
          <p:nvCxnSpPr>
            <p:cNvPr id="31" name="标题 1"/>
            <p:cNvCxnSpPr/>
            <p:nvPr/>
          </p:nvCxnSpPr>
          <p:spPr>
            <a:xfrm>
              <a:off x="2299986" y="5269635"/>
              <a:ext cx="3299460" cy="0"/>
            </a:xfrm>
            <a:prstGeom prst="line">
              <a:avLst/>
            </a:prstGeom>
            <a:noFill/>
            <a:ln w="12700" cap="sq">
              <a:solidFill>
                <a:schemeClr val="accent1"/>
              </a:solidFill>
              <a:miter/>
            </a:ln>
          </p:spPr>
        </p:cxnSp>
      </p:gr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txBox="1"/>
          <p:nvPr/>
        </p:nvSpPr>
        <p:spPr>
          <a:xfrm>
            <a:off x="1475873" y="1937084"/>
            <a:ext cx="1852863" cy="1014664"/>
          </a:xfrm>
          <a:prstGeom prst="homePlate">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a:off x="3007894" y="2376237"/>
            <a:ext cx="136358" cy="136358"/>
          </a:xfrm>
          <a:prstGeom prst="ellipse">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a:off x="1933073" y="2228235"/>
            <a:ext cx="493857" cy="432363"/>
          </a:xfrm>
          <a:custGeom>
            <a:avLst/>
            <a:gdLst>
              <a:gd name="connsiteX0" fmla="*/ 411292 w 822400"/>
              <a:gd name="connsiteY0" fmla="*/ 234366 h 720000"/>
              <a:gd name="connsiteX1" fmla="*/ 285658 w 822400"/>
              <a:gd name="connsiteY1" fmla="*/ 360000 h 720000"/>
              <a:gd name="connsiteX2" fmla="*/ 411292 w 822400"/>
              <a:gd name="connsiteY2" fmla="*/ 485635 h 720000"/>
              <a:gd name="connsiteX3" fmla="*/ 536927 w 822400"/>
              <a:gd name="connsiteY3" fmla="*/ 360000 h 720000"/>
              <a:gd name="connsiteX4" fmla="*/ 411292 w 822400"/>
              <a:gd name="connsiteY4" fmla="*/ 234366 h 720000"/>
              <a:gd name="connsiteX5" fmla="*/ 411292 w 822400"/>
              <a:gd name="connsiteY5" fmla="*/ 178938 h 720000"/>
              <a:gd name="connsiteX6" fmla="*/ 592354 w 822400"/>
              <a:gd name="connsiteY6" fmla="*/ 360000 h 720000"/>
              <a:gd name="connsiteX7" fmla="*/ 411292 w 822400"/>
              <a:gd name="connsiteY7" fmla="*/ 541063 h 720000"/>
              <a:gd name="connsiteX8" fmla="*/ 230230 w 822400"/>
              <a:gd name="connsiteY8" fmla="*/ 360000 h 720000"/>
              <a:gd name="connsiteX9" fmla="*/ 411292 w 822400"/>
              <a:gd name="connsiteY9" fmla="*/ 178938 h 720000"/>
              <a:gd name="connsiteX10" fmla="*/ 235403 w 822400"/>
              <a:gd name="connsiteY10" fmla="*/ 55427 h 720000"/>
              <a:gd name="connsiteX11" fmla="*/ 59514 w 822400"/>
              <a:gd name="connsiteY11" fmla="*/ 360000 h 720000"/>
              <a:gd name="connsiteX12" fmla="*/ 235403 w 822400"/>
              <a:gd name="connsiteY12" fmla="*/ 664573 h 720000"/>
              <a:gd name="connsiteX13" fmla="*/ 587089 w 822400"/>
              <a:gd name="connsiteY13" fmla="*/ 664573 h 720000"/>
              <a:gd name="connsiteX14" fmla="*/ 762978 w 822400"/>
              <a:gd name="connsiteY14" fmla="*/ 360000 h 720000"/>
              <a:gd name="connsiteX15" fmla="*/ 587089 w 822400"/>
              <a:gd name="connsiteY15" fmla="*/ 55427 h 720000"/>
              <a:gd name="connsiteX16" fmla="*/ 219883 w 822400"/>
              <a:gd name="connsiteY16" fmla="*/ 0 h 720000"/>
              <a:gd name="connsiteX17" fmla="*/ 602516 w 822400"/>
              <a:gd name="connsiteY17" fmla="*/ 0 h 720000"/>
              <a:gd name="connsiteX18" fmla="*/ 627274 w 822400"/>
              <a:gd name="connsiteY18" fmla="*/ 14319 h 720000"/>
              <a:gd name="connsiteX19" fmla="*/ 818590 w 822400"/>
              <a:gd name="connsiteY19" fmla="*/ 345682 h 720000"/>
              <a:gd name="connsiteX20" fmla="*/ 818590 w 822400"/>
              <a:gd name="connsiteY20" fmla="*/ 374319 h 720000"/>
              <a:gd name="connsiteX21" fmla="*/ 627366 w 822400"/>
              <a:gd name="connsiteY21" fmla="*/ 705682 h 720000"/>
              <a:gd name="connsiteX22" fmla="*/ 602608 w 822400"/>
              <a:gd name="connsiteY22" fmla="*/ 720000 h 720000"/>
              <a:gd name="connsiteX23" fmla="*/ 219976 w 822400"/>
              <a:gd name="connsiteY23" fmla="*/ 720000 h 720000"/>
              <a:gd name="connsiteX24" fmla="*/ 195218 w 822400"/>
              <a:gd name="connsiteY24" fmla="*/ 705682 h 720000"/>
              <a:gd name="connsiteX25" fmla="*/ 3810 w 822400"/>
              <a:gd name="connsiteY25" fmla="*/ 374319 h 720000"/>
              <a:gd name="connsiteX26" fmla="*/ 3810 w 822400"/>
              <a:gd name="connsiteY26" fmla="*/ 345682 h 720000"/>
              <a:gd name="connsiteX27" fmla="*/ 195126 w 822400"/>
              <a:gd name="connsiteY27" fmla="*/ 14319 h 720000"/>
              <a:gd name="connsiteX28" fmla="*/ 219883 w 822400"/>
              <a:gd name="connsiteY28" fmla="*/ 0 h 720000"/>
            </a:gdLst>
            <a:ahLst/>
            <a:cxnLst/>
            <a:rect l="l" t="t" r="r" b="b"/>
            <a:pathLst>
              <a:path w="822400" h="720000">
                <a:moveTo>
                  <a:pt x="411292" y="234366"/>
                </a:moveTo>
                <a:cubicBezTo>
                  <a:pt x="342008" y="234366"/>
                  <a:pt x="285658" y="290716"/>
                  <a:pt x="285658" y="360000"/>
                </a:cubicBezTo>
                <a:cubicBezTo>
                  <a:pt x="285658" y="429284"/>
                  <a:pt x="342008" y="485635"/>
                  <a:pt x="411292" y="485635"/>
                </a:cubicBezTo>
                <a:cubicBezTo>
                  <a:pt x="480576" y="485635"/>
                  <a:pt x="536927" y="429284"/>
                  <a:pt x="536927" y="360000"/>
                </a:cubicBezTo>
                <a:cubicBezTo>
                  <a:pt x="536927" y="290716"/>
                  <a:pt x="480576" y="234366"/>
                  <a:pt x="411292" y="234366"/>
                </a:cubicBezTo>
                <a:close/>
                <a:moveTo>
                  <a:pt x="411292" y="178938"/>
                </a:moveTo>
                <a:cubicBezTo>
                  <a:pt x="511153" y="178938"/>
                  <a:pt x="592354" y="260139"/>
                  <a:pt x="592354" y="360000"/>
                </a:cubicBezTo>
                <a:cubicBezTo>
                  <a:pt x="592354" y="459861"/>
                  <a:pt x="511153" y="541063"/>
                  <a:pt x="411292" y="541063"/>
                </a:cubicBezTo>
                <a:cubicBezTo>
                  <a:pt x="311431" y="541063"/>
                  <a:pt x="230230" y="459861"/>
                  <a:pt x="230230" y="360000"/>
                </a:cubicBezTo>
                <a:cubicBezTo>
                  <a:pt x="230230" y="260139"/>
                  <a:pt x="311431" y="178938"/>
                  <a:pt x="411292" y="178938"/>
                </a:cubicBezTo>
                <a:close/>
                <a:moveTo>
                  <a:pt x="235403" y="55427"/>
                </a:moveTo>
                <a:lnTo>
                  <a:pt x="59514" y="360000"/>
                </a:lnTo>
                <a:lnTo>
                  <a:pt x="235403" y="664573"/>
                </a:lnTo>
                <a:lnTo>
                  <a:pt x="587089" y="664573"/>
                </a:lnTo>
                <a:lnTo>
                  <a:pt x="762978" y="360000"/>
                </a:lnTo>
                <a:lnTo>
                  <a:pt x="587089" y="55427"/>
                </a:lnTo>
                <a:close/>
                <a:moveTo>
                  <a:pt x="219883" y="0"/>
                </a:moveTo>
                <a:lnTo>
                  <a:pt x="602516" y="0"/>
                </a:lnTo>
                <a:cubicBezTo>
                  <a:pt x="612678" y="0"/>
                  <a:pt x="622193" y="5450"/>
                  <a:pt x="627274" y="14319"/>
                </a:cubicBezTo>
                <a:lnTo>
                  <a:pt x="818590" y="345682"/>
                </a:lnTo>
                <a:cubicBezTo>
                  <a:pt x="823671" y="354550"/>
                  <a:pt x="823671" y="365451"/>
                  <a:pt x="818590" y="374319"/>
                </a:cubicBezTo>
                <a:lnTo>
                  <a:pt x="627366" y="705682"/>
                </a:lnTo>
                <a:cubicBezTo>
                  <a:pt x="622285" y="714550"/>
                  <a:pt x="612770" y="720000"/>
                  <a:pt x="602608" y="720000"/>
                </a:cubicBezTo>
                <a:lnTo>
                  <a:pt x="219976" y="720000"/>
                </a:lnTo>
                <a:cubicBezTo>
                  <a:pt x="209814" y="720000"/>
                  <a:pt x="200299" y="714550"/>
                  <a:pt x="195218" y="705682"/>
                </a:cubicBezTo>
                <a:lnTo>
                  <a:pt x="3810" y="374319"/>
                </a:lnTo>
                <a:cubicBezTo>
                  <a:pt x="-1271" y="365543"/>
                  <a:pt x="-1271" y="354550"/>
                  <a:pt x="3810" y="345682"/>
                </a:cubicBezTo>
                <a:lnTo>
                  <a:pt x="195126" y="14319"/>
                </a:lnTo>
                <a:cubicBezTo>
                  <a:pt x="200207" y="5450"/>
                  <a:pt x="209721" y="0"/>
                  <a:pt x="219883" y="0"/>
                </a:cubicBezTo>
                <a:close/>
              </a:path>
            </a:pathLst>
          </a:custGeom>
          <a:solidFill>
            <a:schemeClr val="bg1"/>
          </a:solidFill>
          <a:ln w="1860" cap="flat">
            <a:noFill/>
            <a:miter/>
          </a:ln>
        </p:spPr>
        <p:txBody>
          <a:bodyPr vert="horz" wrap="square" lIns="91440" tIns="45720" rIns="91440" bIns="45720" rtlCol="0" anchor="ctr"/>
          <a:lstStyle/>
          <a:p>
            <a:pPr algn="l">
              <a:lnSpc>
                <a:spcPct val="110000"/>
              </a:lnSpc>
            </a:pPr>
            <a:endParaRPr kumimoji="1" lang="zh-CN" altLang="en-US"/>
          </a:p>
        </p:txBody>
      </p:sp>
      <p:sp>
        <p:nvSpPr>
          <p:cNvPr id="6" name="标题 1"/>
          <p:cNvSpPr txBox="1"/>
          <p:nvPr/>
        </p:nvSpPr>
        <p:spPr>
          <a:xfrm>
            <a:off x="1371600" y="2791327"/>
            <a:ext cx="224589" cy="224589"/>
          </a:xfrm>
          <a:prstGeom prst="rect">
            <a:avLst/>
          </a:prstGeom>
          <a:solidFill>
            <a:schemeClr val="accent1">
              <a:lumMod val="40000"/>
              <a:lumOff val="6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7" name="标题 1"/>
          <p:cNvSpPr txBox="1"/>
          <p:nvPr/>
        </p:nvSpPr>
        <p:spPr>
          <a:xfrm>
            <a:off x="663742" y="3939278"/>
            <a:ext cx="3372852" cy="1363934"/>
          </a:xfrm>
          <a:prstGeom prst="rect">
            <a:avLst/>
          </a:prstGeom>
          <a:noFill/>
          <a:ln cap="sq">
            <a:noFill/>
          </a:ln>
        </p:spPr>
        <p:txBody>
          <a:bodyPr vert="horz" wrap="square" lIns="0" tIns="0" rIns="0" bIns="0" rtlCol="0" anchor="t"/>
          <a:lstStyle/>
          <a:p>
            <a:pPr algn="ctr">
              <a:lnSpc>
                <a:spcPct val="150000"/>
              </a:lnSpc>
            </a:pPr>
            <a:r>
              <a:rPr kumimoji="1" lang="en-US" altLang="zh-CN" sz="1400">
                <a:ln w="12700">
                  <a:noFill/>
                </a:ln>
                <a:solidFill>
                  <a:srgbClr val="262626">
                    <a:alpha val="100000"/>
                  </a:srgbClr>
                </a:solidFill>
                <a:latin typeface="Source Han Sans"/>
                <a:ea typeface="Source Han Sans"/>
                <a:cs typeface="Source Han Sans"/>
              </a:rPr>
              <a:t>应用于智利铜矿开采进度监控，预测精矿品位波动。
通过无人机测绘，精准预测铜矿开采进度和品位变化。</a:t>
            </a:r>
            <a:endParaRPr kumimoji="1" lang="zh-CN" altLang="en-US"/>
          </a:p>
        </p:txBody>
      </p:sp>
      <p:sp>
        <p:nvSpPr>
          <p:cNvPr id="8" name="标题 1"/>
          <p:cNvSpPr txBox="1"/>
          <p:nvPr/>
        </p:nvSpPr>
        <p:spPr>
          <a:xfrm>
            <a:off x="663742" y="3146540"/>
            <a:ext cx="3372852" cy="722267"/>
          </a:xfrm>
          <a:prstGeom prst="rect">
            <a:avLst/>
          </a:prstGeom>
          <a:noFill/>
          <a:ln cap="sq">
            <a:noFill/>
          </a:ln>
        </p:spPr>
        <p:txBody>
          <a:bodyPr vert="horz" wrap="square" lIns="0" tIns="0" rIns="0" bIns="0" rtlCol="0" anchor="b"/>
          <a:lstStyle/>
          <a:p>
            <a:pPr algn="ctr">
              <a:lnSpc>
                <a:spcPct val="130000"/>
              </a:lnSpc>
            </a:pPr>
            <a:r>
              <a:rPr kumimoji="1" lang="en-US" altLang="zh-CN" sz="1600">
                <a:ln w="12700">
                  <a:noFill/>
                </a:ln>
                <a:solidFill>
                  <a:srgbClr val="3949EE">
                    <a:alpha val="100000"/>
                  </a:srgbClr>
                </a:solidFill>
                <a:latin typeface="Source Han Sans CN Bold"/>
                <a:ea typeface="Source Han Sans CN Bold"/>
                <a:cs typeface="Source Han Sans CN Bold"/>
              </a:rPr>
              <a:t>无人机矿区测绘</a:t>
            </a:r>
            <a:endParaRPr kumimoji="1" lang="zh-CN" altLang="en-US"/>
          </a:p>
        </p:txBody>
      </p:sp>
      <p:sp>
        <p:nvSpPr>
          <p:cNvPr id="9" name="标题 1"/>
          <p:cNvSpPr txBox="1"/>
          <p:nvPr/>
        </p:nvSpPr>
        <p:spPr>
          <a:xfrm>
            <a:off x="4416593" y="3939278"/>
            <a:ext cx="3372852" cy="1363934"/>
          </a:xfrm>
          <a:prstGeom prst="rect">
            <a:avLst/>
          </a:prstGeom>
          <a:noFill/>
          <a:ln cap="sq">
            <a:noFill/>
          </a:ln>
        </p:spPr>
        <p:txBody>
          <a:bodyPr vert="horz" wrap="square" lIns="0" tIns="0" rIns="0" bIns="0" rtlCol="0" anchor="t"/>
          <a:lstStyle/>
          <a:p>
            <a:pPr algn="ctr">
              <a:lnSpc>
                <a:spcPct val="150000"/>
              </a:lnSpc>
            </a:pPr>
            <a:r>
              <a:rPr kumimoji="1" lang="en-US" altLang="zh-CN" sz="1400">
                <a:ln w="12700">
                  <a:noFill/>
                </a:ln>
                <a:solidFill>
                  <a:srgbClr val="262626">
                    <a:alpha val="100000"/>
                  </a:srgbClr>
                </a:solidFill>
                <a:latin typeface="Source Han Sans"/>
                <a:ea typeface="Source Han Sans"/>
                <a:cs typeface="Source Han Sans"/>
              </a:rPr>
              <a:t>应用于青岛原油储罐液位变化监测，预警商业库存隐蔽调整。
通过热红外扫描，实时监测原油储罐液位变化，提前预警。</a:t>
            </a:r>
            <a:endParaRPr kumimoji="1" lang="zh-CN" altLang="en-US"/>
          </a:p>
        </p:txBody>
      </p:sp>
      <p:sp>
        <p:nvSpPr>
          <p:cNvPr id="10" name="标题 1"/>
          <p:cNvSpPr txBox="1"/>
          <p:nvPr/>
        </p:nvSpPr>
        <p:spPr>
          <a:xfrm>
            <a:off x="4416593" y="3146540"/>
            <a:ext cx="3372852" cy="722267"/>
          </a:xfrm>
          <a:prstGeom prst="rect">
            <a:avLst/>
          </a:prstGeom>
          <a:noFill/>
          <a:ln cap="sq">
            <a:noFill/>
          </a:ln>
        </p:spPr>
        <p:txBody>
          <a:bodyPr vert="horz" wrap="square" lIns="0" tIns="0" rIns="0" bIns="0" rtlCol="0" anchor="b"/>
          <a:lstStyle/>
          <a:p>
            <a:pPr algn="ctr">
              <a:lnSpc>
                <a:spcPct val="130000"/>
              </a:lnSpc>
            </a:pPr>
            <a:r>
              <a:rPr kumimoji="1" lang="en-US" altLang="zh-CN" sz="1600">
                <a:ln w="12700">
                  <a:noFill/>
                </a:ln>
                <a:solidFill>
                  <a:srgbClr val="00B0F0">
                    <a:alpha val="100000"/>
                  </a:srgbClr>
                </a:solidFill>
                <a:latin typeface="Source Han Sans CN Bold"/>
                <a:ea typeface="Source Han Sans CN Bold"/>
                <a:cs typeface="Source Han Sans CN Bold"/>
              </a:rPr>
              <a:t>热红外港口扫描</a:t>
            </a:r>
            <a:endParaRPr kumimoji="1" lang="zh-CN" altLang="en-US"/>
          </a:p>
        </p:txBody>
      </p:sp>
      <p:sp>
        <p:nvSpPr>
          <p:cNvPr id="11" name="标题 1"/>
          <p:cNvSpPr txBox="1"/>
          <p:nvPr/>
        </p:nvSpPr>
        <p:spPr>
          <a:xfrm>
            <a:off x="8142706" y="3939278"/>
            <a:ext cx="3372852" cy="1363934"/>
          </a:xfrm>
          <a:prstGeom prst="rect">
            <a:avLst/>
          </a:prstGeom>
          <a:noFill/>
          <a:ln cap="sq">
            <a:noFill/>
          </a:ln>
        </p:spPr>
        <p:txBody>
          <a:bodyPr vert="horz" wrap="square" lIns="0" tIns="0" rIns="0" bIns="0" rtlCol="0" anchor="t"/>
          <a:lstStyle/>
          <a:p>
            <a:pPr algn="ctr">
              <a:lnSpc>
                <a:spcPct val="150000"/>
              </a:lnSpc>
            </a:pPr>
            <a:r>
              <a:rPr kumimoji="1" lang="en-US" altLang="zh-CN" sz="1400">
                <a:ln w="12700">
                  <a:noFill/>
                </a:ln>
                <a:solidFill>
                  <a:srgbClr val="262626">
                    <a:alpha val="100000"/>
                  </a:srgbClr>
                </a:solidFill>
                <a:latin typeface="Source Han Sans"/>
                <a:ea typeface="Source Han Sans"/>
                <a:cs typeface="Source Han Sans"/>
              </a:rPr>
              <a:t>应用于不锈钢厂真实开工率测算，计算镍元素隐性需求。
通过液氩跟踪，精准测算不锈钢厂开工率和镍需求。</a:t>
            </a:r>
            <a:endParaRPr kumimoji="1" lang="zh-CN" altLang="en-US"/>
          </a:p>
        </p:txBody>
      </p:sp>
      <p:sp>
        <p:nvSpPr>
          <p:cNvPr id="12" name="标题 1"/>
          <p:cNvSpPr txBox="1"/>
          <p:nvPr/>
        </p:nvSpPr>
        <p:spPr>
          <a:xfrm>
            <a:off x="8142706" y="3146540"/>
            <a:ext cx="3372852" cy="722267"/>
          </a:xfrm>
          <a:prstGeom prst="rect">
            <a:avLst/>
          </a:prstGeom>
          <a:noFill/>
          <a:ln cap="sq">
            <a:noFill/>
          </a:ln>
        </p:spPr>
        <p:txBody>
          <a:bodyPr vert="horz" wrap="square" lIns="0" tIns="0" rIns="0" bIns="0" rtlCol="0" anchor="b"/>
          <a:lstStyle/>
          <a:p>
            <a:pPr algn="ctr">
              <a:lnSpc>
                <a:spcPct val="130000"/>
              </a:lnSpc>
            </a:pPr>
            <a:r>
              <a:rPr kumimoji="1" lang="en-US" altLang="zh-CN" sz="1600">
                <a:ln w="12700">
                  <a:noFill/>
                </a:ln>
                <a:solidFill>
                  <a:srgbClr val="3949EE">
                    <a:alpha val="100000"/>
                  </a:srgbClr>
                </a:solidFill>
                <a:latin typeface="Source Han Sans CN Bold"/>
                <a:ea typeface="Source Han Sans CN Bold"/>
                <a:cs typeface="Source Han Sans CN Bold"/>
              </a:rPr>
              <a:t>液氩跟踪法</a:t>
            </a:r>
            <a:endParaRPr kumimoji="1" lang="zh-CN" altLang="en-US"/>
          </a:p>
        </p:txBody>
      </p:sp>
      <p:sp>
        <p:nvSpPr>
          <p:cNvPr id="13" name="标题 1"/>
          <p:cNvSpPr txBox="1"/>
          <p:nvPr/>
        </p:nvSpPr>
        <p:spPr>
          <a:xfrm>
            <a:off x="5228724" y="1937084"/>
            <a:ext cx="1852863" cy="1014664"/>
          </a:xfrm>
          <a:prstGeom prst="homePlate">
            <a:avLst/>
          </a:prstGeom>
          <a:solidFill>
            <a:schemeClr val="accent2"/>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4" name="标题 1"/>
          <p:cNvSpPr txBox="1"/>
          <p:nvPr/>
        </p:nvSpPr>
        <p:spPr>
          <a:xfrm>
            <a:off x="6760745" y="2376237"/>
            <a:ext cx="136358" cy="136358"/>
          </a:xfrm>
          <a:prstGeom prst="ellipse">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5" name="标题 1"/>
          <p:cNvSpPr txBox="1"/>
          <p:nvPr/>
        </p:nvSpPr>
        <p:spPr>
          <a:xfrm>
            <a:off x="5685924" y="2197488"/>
            <a:ext cx="493857" cy="493857"/>
          </a:xfrm>
          <a:custGeom>
            <a:avLst/>
            <a:gdLst>
              <a:gd name="connsiteX0" fmla="*/ 457070 w 720001"/>
              <a:gd name="connsiteY0" fmla="*/ 57166 h 720001"/>
              <a:gd name="connsiteX1" fmla="*/ 457070 w 720001"/>
              <a:gd name="connsiteY1" fmla="*/ 263017 h 720001"/>
              <a:gd name="connsiteX2" fmla="*/ 662921 w 720001"/>
              <a:gd name="connsiteY2" fmla="*/ 263017 h 720001"/>
              <a:gd name="connsiteX3" fmla="*/ 647393 w 720001"/>
              <a:gd name="connsiteY3" fmla="*/ 212704 h 720001"/>
              <a:gd name="connsiteX4" fmla="*/ 591008 w 720001"/>
              <a:gd name="connsiteY4" fmla="*/ 129079 h 720001"/>
              <a:gd name="connsiteX5" fmla="*/ 507383 w 720001"/>
              <a:gd name="connsiteY5" fmla="*/ 72694 h 720001"/>
              <a:gd name="connsiteX6" fmla="*/ 457070 w 720001"/>
              <a:gd name="connsiteY6" fmla="*/ 57166 h 720001"/>
              <a:gd name="connsiteX7" fmla="*/ 307952 w 720001"/>
              <a:gd name="connsiteY7" fmla="*/ 56386 h 720001"/>
              <a:gd name="connsiteX8" fmla="*/ 240115 w 720001"/>
              <a:gd name="connsiteY8" fmla="*/ 76251 h 720001"/>
              <a:gd name="connsiteX9" fmla="*/ 142092 w 720001"/>
              <a:gd name="connsiteY9" fmla="*/ 142179 h 720001"/>
              <a:gd name="connsiteX10" fmla="*/ 76077 w 720001"/>
              <a:gd name="connsiteY10" fmla="*/ 240116 h 720001"/>
              <a:gd name="connsiteX11" fmla="*/ 51874 w 720001"/>
              <a:gd name="connsiteY11" fmla="*/ 360000 h 720001"/>
              <a:gd name="connsiteX12" fmla="*/ 76077 w 720001"/>
              <a:gd name="connsiteY12" fmla="*/ 479885 h 720001"/>
              <a:gd name="connsiteX13" fmla="*/ 142092 w 720001"/>
              <a:gd name="connsiteY13" fmla="*/ 577822 h 720001"/>
              <a:gd name="connsiteX14" fmla="*/ 240029 w 720001"/>
              <a:gd name="connsiteY14" fmla="*/ 643837 h 720001"/>
              <a:gd name="connsiteX15" fmla="*/ 359913 w 720001"/>
              <a:gd name="connsiteY15" fmla="*/ 668039 h 720001"/>
              <a:gd name="connsiteX16" fmla="*/ 479798 w 720001"/>
              <a:gd name="connsiteY16" fmla="*/ 643837 h 720001"/>
              <a:gd name="connsiteX17" fmla="*/ 577735 w 720001"/>
              <a:gd name="connsiteY17" fmla="*/ 577822 h 720001"/>
              <a:gd name="connsiteX18" fmla="*/ 643750 w 720001"/>
              <a:gd name="connsiteY18" fmla="*/ 479885 h 720001"/>
              <a:gd name="connsiteX19" fmla="*/ 663615 w 720001"/>
              <a:gd name="connsiteY19" fmla="*/ 412049 h 720001"/>
              <a:gd name="connsiteX20" fmla="*/ 360000 w 720001"/>
              <a:gd name="connsiteY20" fmla="*/ 412049 h 720001"/>
              <a:gd name="connsiteX21" fmla="*/ 307952 w 720001"/>
              <a:gd name="connsiteY21" fmla="*/ 360000 h 720001"/>
              <a:gd name="connsiteX22" fmla="*/ 405022 w 720001"/>
              <a:gd name="connsiteY22" fmla="*/ 0 h 720001"/>
              <a:gd name="connsiteX23" fmla="*/ 720001 w 720001"/>
              <a:gd name="connsiteY23" fmla="*/ 314979 h 720001"/>
              <a:gd name="connsiteX24" fmla="*/ 405022 w 720001"/>
              <a:gd name="connsiteY24" fmla="*/ 314979 h 720001"/>
              <a:gd name="connsiteX25" fmla="*/ 360000 w 720001"/>
              <a:gd name="connsiteY25" fmla="*/ 0 h 720001"/>
              <a:gd name="connsiteX26" fmla="*/ 360000 w 720001"/>
              <a:gd name="connsiteY26" fmla="*/ 360000 h 720001"/>
              <a:gd name="connsiteX27" fmla="*/ 720001 w 720001"/>
              <a:gd name="connsiteY27" fmla="*/ 360000 h 720001"/>
              <a:gd name="connsiteX28" fmla="*/ 360000 w 720001"/>
              <a:gd name="connsiteY28" fmla="*/ 720001 h 720001"/>
              <a:gd name="connsiteX29" fmla="*/ 0 w 720001"/>
              <a:gd name="connsiteY29" fmla="*/ 360000 h 720001"/>
              <a:gd name="connsiteX30" fmla="*/ 360000 w 720001"/>
              <a:gd name="connsiteY30" fmla="*/ 0 h 720001"/>
            </a:gdLst>
            <a:ahLst/>
            <a:cxnLst/>
            <a:rect l="l" t="t" r="r" b="b"/>
            <a:pathLst>
              <a:path w="720001" h="720001">
                <a:moveTo>
                  <a:pt x="457070" y="57166"/>
                </a:moveTo>
                <a:lnTo>
                  <a:pt x="457070" y="263017"/>
                </a:lnTo>
                <a:lnTo>
                  <a:pt x="662921" y="263017"/>
                </a:lnTo>
                <a:cubicBezTo>
                  <a:pt x="659451" y="245755"/>
                  <a:pt x="654246" y="229012"/>
                  <a:pt x="647393" y="212704"/>
                </a:cubicBezTo>
                <a:cubicBezTo>
                  <a:pt x="634121" y="181388"/>
                  <a:pt x="615210" y="153282"/>
                  <a:pt x="591008" y="129079"/>
                </a:cubicBezTo>
                <a:cubicBezTo>
                  <a:pt x="566806" y="104877"/>
                  <a:pt x="538699" y="85966"/>
                  <a:pt x="507383" y="72694"/>
                </a:cubicBezTo>
                <a:cubicBezTo>
                  <a:pt x="491075" y="65755"/>
                  <a:pt x="474246" y="60636"/>
                  <a:pt x="457070" y="57166"/>
                </a:cubicBezTo>
                <a:close/>
                <a:moveTo>
                  <a:pt x="307952" y="56386"/>
                </a:moveTo>
                <a:cubicBezTo>
                  <a:pt x="284703" y="60376"/>
                  <a:pt x="262062" y="66969"/>
                  <a:pt x="240115" y="76251"/>
                </a:cubicBezTo>
                <a:cubicBezTo>
                  <a:pt x="203508" y="91778"/>
                  <a:pt x="170544" y="113986"/>
                  <a:pt x="142092" y="142179"/>
                </a:cubicBezTo>
                <a:cubicBezTo>
                  <a:pt x="113812" y="170545"/>
                  <a:pt x="91605" y="203422"/>
                  <a:pt x="76077" y="240116"/>
                </a:cubicBezTo>
                <a:cubicBezTo>
                  <a:pt x="60029" y="278111"/>
                  <a:pt x="51874" y="318362"/>
                  <a:pt x="51874" y="360000"/>
                </a:cubicBezTo>
                <a:cubicBezTo>
                  <a:pt x="51874" y="401639"/>
                  <a:pt x="60029" y="441976"/>
                  <a:pt x="76077" y="479885"/>
                </a:cubicBezTo>
                <a:cubicBezTo>
                  <a:pt x="91605" y="516579"/>
                  <a:pt x="113812" y="549543"/>
                  <a:pt x="142092" y="577822"/>
                </a:cubicBezTo>
                <a:cubicBezTo>
                  <a:pt x="170458" y="606102"/>
                  <a:pt x="203335" y="628309"/>
                  <a:pt x="240029" y="643837"/>
                </a:cubicBezTo>
                <a:cubicBezTo>
                  <a:pt x="278024" y="659885"/>
                  <a:pt x="318275" y="668039"/>
                  <a:pt x="359913" y="668039"/>
                </a:cubicBezTo>
                <a:cubicBezTo>
                  <a:pt x="401552" y="668039"/>
                  <a:pt x="441890" y="659885"/>
                  <a:pt x="479798" y="643837"/>
                </a:cubicBezTo>
                <a:cubicBezTo>
                  <a:pt x="516492" y="628309"/>
                  <a:pt x="549456" y="606102"/>
                  <a:pt x="577735" y="577822"/>
                </a:cubicBezTo>
                <a:cubicBezTo>
                  <a:pt x="606015" y="549456"/>
                  <a:pt x="628222" y="516579"/>
                  <a:pt x="643750" y="479885"/>
                </a:cubicBezTo>
                <a:cubicBezTo>
                  <a:pt x="653032" y="457938"/>
                  <a:pt x="659625" y="435297"/>
                  <a:pt x="663615" y="412049"/>
                </a:cubicBezTo>
                <a:lnTo>
                  <a:pt x="360000" y="412049"/>
                </a:lnTo>
                <a:cubicBezTo>
                  <a:pt x="331287" y="412049"/>
                  <a:pt x="307952" y="388714"/>
                  <a:pt x="307952" y="360000"/>
                </a:cubicBezTo>
                <a:close/>
                <a:moveTo>
                  <a:pt x="405022" y="0"/>
                </a:moveTo>
                <a:cubicBezTo>
                  <a:pt x="578950" y="0"/>
                  <a:pt x="720001" y="141051"/>
                  <a:pt x="720001" y="314979"/>
                </a:cubicBezTo>
                <a:lnTo>
                  <a:pt x="405022" y="314979"/>
                </a:lnTo>
                <a:close/>
                <a:moveTo>
                  <a:pt x="360000" y="0"/>
                </a:moveTo>
                <a:lnTo>
                  <a:pt x="360000" y="360000"/>
                </a:lnTo>
                <a:lnTo>
                  <a:pt x="720001" y="360000"/>
                </a:lnTo>
                <a:cubicBezTo>
                  <a:pt x="720001" y="558825"/>
                  <a:pt x="558824" y="720001"/>
                  <a:pt x="360000" y="720001"/>
                </a:cubicBezTo>
                <a:cubicBezTo>
                  <a:pt x="161176" y="720001"/>
                  <a:pt x="0" y="558825"/>
                  <a:pt x="0" y="360000"/>
                </a:cubicBezTo>
                <a:cubicBezTo>
                  <a:pt x="0" y="161176"/>
                  <a:pt x="161176" y="0"/>
                  <a:pt x="360000" y="0"/>
                </a:cubicBezTo>
                <a:close/>
              </a:path>
            </a:pathLst>
          </a:custGeom>
          <a:solidFill>
            <a:schemeClr val="bg1"/>
          </a:solidFill>
          <a:ln w="1860" cap="flat">
            <a:noFill/>
            <a:miter/>
          </a:ln>
        </p:spPr>
        <p:txBody>
          <a:bodyPr vert="horz" wrap="square" lIns="91440" tIns="45720" rIns="91440" bIns="45720" rtlCol="0" anchor="ctr"/>
          <a:lstStyle/>
          <a:p>
            <a:pPr algn="l">
              <a:lnSpc>
                <a:spcPct val="110000"/>
              </a:lnSpc>
            </a:pPr>
            <a:endParaRPr kumimoji="1" lang="zh-CN" altLang="en-US"/>
          </a:p>
        </p:txBody>
      </p:sp>
      <p:sp>
        <p:nvSpPr>
          <p:cNvPr id="16" name="标题 1"/>
          <p:cNvSpPr txBox="1"/>
          <p:nvPr/>
        </p:nvSpPr>
        <p:spPr>
          <a:xfrm>
            <a:off x="5124451" y="2791327"/>
            <a:ext cx="224589" cy="224589"/>
          </a:xfrm>
          <a:prstGeom prst="rect">
            <a:avLst/>
          </a:prstGeom>
          <a:solidFill>
            <a:schemeClr val="accent2">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7" name="标题 1"/>
          <p:cNvSpPr txBox="1"/>
          <p:nvPr/>
        </p:nvSpPr>
        <p:spPr>
          <a:xfrm>
            <a:off x="8954837" y="1937084"/>
            <a:ext cx="1852863" cy="1014664"/>
          </a:xfrm>
          <a:prstGeom prst="homePlate">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8" name="标题 1"/>
          <p:cNvSpPr txBox="1"/>
          <p:nvPr/>
        </p:nvSpPr>
        <p:spPr>
          <a:xfrm>
            <a:off x="10486858" y="2376237"/>
            <a:ext cx="136358" cy="136358"/>
          </a:xfrm>
          <a:prstGeom prst="ellipse">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9" name="标题 1"/>
          <p:cNvSpPr txBox="1"/>
          <p:nvPr/>
        </p:nvSpPr>
        <p:spPr>
          <a:xfrm>
            <a:off x="9412037" y="2215991"/>
            <a:ext cx="493857" cy="456852"/>
          </a:xfrm>
          <a:custGeom>
            <a:avLst/>
            <a:gdLst>
              <a:gd name="connsiteX0" fmla="*/ 56258 w 778320"/>
              <a:gd name="connsiteY0" fmla="*/ 333700 h 720001"/>
              <a:gd name="connsiteX1" fmla="*/ 56258 w 778320"/>
              <a:gd name="connsiteY1" fmla="*/ 627457 h 720001"/>
              <a:gd name="connsiteX2" fmla="*/ 66946 w 778320"/>
              <a:gd name="connsiteY2" fmla="*/ 653054 h 720001"/>
              <a:gd name="connsiteX3" fmla="*/ 92544 w 778320"/>
              <a:gd name="connsiteY3" fmla="*/ 663743 h 720001"/>
              <a:gd name="connsiteX4" fmla="*/ 685683 w 778320"/>
              <a:gd name="connsiteY4" fmla="*/ 663743 h 720001"/>
              <a:gd name="connsiteX5" fmla="*/ 711281 w 778320"/>
              <a:gd name="connsiteY5" fmla="*/ 653054 h 720001"/>
              <a:gd name="connsiteX6" fmla="*/ 721969 w 778320"/>
              <a:gd name="connsiteY6" fmla="*/ 627457 h 720001"/>
              <a:gd name="connsiteX7" fmla="*/ 721969 w 778320"/>
              <a:gd name="connsiteY7" fmla="*/ 333700 h 720001"/>
              <a:gd name="connsiteX8" fmla="*/ 92544 w 778320"/>
              <a:gd name="connsiteY8" fmla="*/ 142049 h 720001"/>
              <a:gd name="connsiteX9" fmla="*/ 56258 w 778320"/>
              <a:gd name="connsiteY9" fmla="*/ 178336 h 720001"/>
              <a:gd name="connsiteX10" fmla="*/ 56258 w 778320"/>
              <a:gd name="connsiteY10" fmla="*/ 277443 h 720001"/>
              <a:gd name="connsiteX11" fmla="*/ 721969 w 778320"/>
              <a:gd name="connsiteY11" fmla="*/ 277443 h 720001"/>
              <a:gd name="connsiteX12" fmla="*/ 721969 w 778320"/>
              <a:gd name="connsiteY12" fmla="*/ 178336 h 720001"/>
              <a:gd name="connsiteX13" fmla="*/ 685683 w 778320"/>
              <a:gd name="connsiteY13" fmla="*/ 142049 h 720001"/>
              <a:gd name="connsiteX14" fmla="*/ 561355 w 778320"/>
              <a:gd name="connsiteY14" fmla="*/ 142049 h 720001"/>
              <a:gd name="connsiteX15" fmla="*/ 561355 w 778320"/>
              <a:gd name="connsiteY15" fmla="*/ 201026 h 720001"/>
              <a:gd name="connsiteX16" fmla="*/ 533226 w 778320"/>
              <a:gd name="connsiteY16" fmla="*/ 229249 h 720001"/>
              <a:gd name="connsiteX17" fmla="*/ 505097 w 778320"/>
              <a:gd name="connsiteY17" fmla="*/ 201120 h 720001"/>
              <a:gd name="connsiteX18" fmla="*/ 505097 w 778320"/>
              <a:gd name="connsiteY18" fmla="*/ 142049 h 720001"/>
              <a:gd name="connsiteX19" fmla="*/ 273129 w 778320"/>
              <a:gd name="connsiteY19" fmla="*/ 142049 h 720001"/>
              <a:gd name="connsiteX20" fmla="*/ 273129 w 778320"/>
              <a:gd name="connsiteY20" fmla="*/ 201026 h 720001"/>
              <a:gd name="connsiteX21" fmla="*/ 245001 w 778320"/>
              <a:gd name="connsiteY21" fmla="*/ 229249 h 720001"/>
              <a:gd name="connsiteX22" fmla="*/ 216872 w 778320"/>
              <a:gd name="connsiteY22" fmla="*/ 201120 h 720001"/>
              <a:gd name="connsiteX23" fmla="*/ 216872 w 778320"/>
              <a:gd name="connsiteY23" fmla="*/ 142049 h 720001"/>
              <a:gd name="connsiteX24" fmla="*/ 245001 w 778320"/>
              <a:gd name="connsiteY24" fmla="*/ 0 h 720001"/>
              <a:gd name="connsiteX25" fmla="*/ 273129 w 778320"/>
              <a:gd name="connsiteY25" fmla="*/ 28129 h 720001"/>
              <a:gd name="connsiteX26" fmla="*/ 273129 w 778320"/>
              <a:gd name="connsiteY26" fmla="*/ 85792 h 720001"/>
              <a:gd name="connsiteX27" fmla="*/ 505097 w 778320"/>
              <a:gd name="connsiteY27" fmla="*/ 85792 h 720001"/>
              <a:gd name="connsiteX28" fmla="*/ 505097 w 778320"/>
              <a:gd name="connsiteY28" fmla="*/ 28129 h 720001"/>
              <a:gd name="connsiteX29" fmla="*/ 533226 w 778320"/>
              <a:gd name="connsiteY29" fmla="*/ 0 h 720001"/>
              <a:gd name="connsiteX30" fmla="*/ 561355 w 778320"/>
              <a:gd name="connsiteY30" fmla="*/ 28129 h 720001"/>
              <a:gd name="connsiteX31" fmla="*/ 561355 w 778320"/>
              <a:gd name="connsiteY31" fmla="*/ 85792 h 720001"/>
              <a:gd name="connsiteX32" fmla="*/ 685683 w 778320"/>
              <a:gd name="connsiteY32" fmla="*/ 85792 h 720001"/>
              <a:gd name="connsiteX33" fmla="*/ 778320 w 778320"/>
              <a:gd name="connsiteY33" fmla="*/ 178336 h 720001"/>
              <a:gd name="connsiteX34" fmla="*/ 778320 w 778320"/>
              <a:gd name="connsiteY34" fmla="*/ 627457 h 720001"/>
              <a:gd name="connsiteX35" fmla="*/ 685777 w 778320"/>
              <a:gd name="connsiteY35" fmla="*/ 720001 h 720001"/>
              <a:gd name="connsiteX36" fmla="*/ 92544 w 778320"/>
              <a:gd name="connsiteY36" fmla="*/ 720001 h 720001"/>
              <a:gd name="connsiteX37" fmla="*/ 0 w 778320"/>
              <a:gd name="connsiteY37" fmla="*/ 627457 h 720001"/>
              <a:gd name="connsiteX38" fmla="*/ 0 w 778320"/>
              <a:gd name="connsiteY38" fmla="*/ 333700 h 720001"/>
              <a:gd name="connsiteX39" fmla="*/ 0 w 778320"/>
              <a:gd name="connsiteY39" fmla="*/ 277443 h 720001"/>
              <a:gd name="connsiteX40" fmla="*/ 0 w 778320"/>
              <a:gd name="connsiteY40" fmla="*/ 178336 h 720001"/>
              <a:gd name="connsiteX41" fmla="*/ 92544 w 778320"/>
              <a:gd name="connsiteY41" fmla="*/ 85792 h 720001"/>
              <a:gd name="connsiteX42" fmla="*/ 216872 w 778320"/>
              <a:gd name="connsiteY42" fmla="*/ 85792 h 720001"/>
              <a:gd name="connsiteX43" fmla="*/ 216872 w 778320"/>
              <a:gd name="connsiteY43" fmla="*/ 28129 h 720001"/>
              <a:gd name="connsiteX44" fmla="*/ 245001 w 778320"/>
              <a:gd name="connsiteY44" fmla="*/ 0 h 720001"/>
            </a:gdLst>
            <a:ahLst/>
            <a:cxnLst/>
            <a:rect l="l" t="t" r="r" b="b"/>
            <a:pathLst>
              <a:path w="778320" h="720001">
                <a:moveTo>
                  <a:pt x="56258" y="333700"/>
                </a:moveTo>
                <a:lnTo>
                  <a:pt x="56258" y="627457"/>
                </a:lnTo>
                <a:cubicBezTo>
                  <a:pt x="56258" y="637115"/>
                  <a:pt x="60008" y="646116"/>
                  <a:pt x="66946" y="653054"/>
                </a:cubicBezTo>
                <a:cubicBezTo>
                  <a:pt x="73885" y="659899"/>
                  <a:pt x="82980" y="663743"/>
                  <a:pt x="92544" y="663743"/>
                </a:cubicBezTo>
                <a:lnTo>
                  <a:pt x="685683" y="663743"/>
                </a:lnTo>
                <a:cubicBezTo>
                  <a:pt x="695341" y="663743"/>
                  <a:pt x="704342" y="659993"/>
                  <a:pt x="711281" y="653054"/>
                </a:cubicBezTo>
                <a:cubicBezTo>
                  <a:pt x="718125" y="646116"/>
                  <a:pt x="721969" y="637021"/>
                  <a:pt x="721969" y="627457"/>
                </a:cubicBezTo>
                <a:lnTo>
                  <a:pt x="721969" y="333700"/>
                </a:lnTo>
                <a:close/>
                <a:moveTo>
                  <a:pt x="92544" y="142049"/>
                </a:moveTo>
                <a:cubicBezTo>
                  <a:pt x="72478" y="142049"/>
                  <a:pt x="56258" y="158364"/>
                  <a:pt x="56258" y="178336"/>
                </a:cubicBezTo>
                <a:lnTo>
                  <a:pt x="56258" y="277443"/>
                </a:lnTo>
                <a:lnTo>
                  <a:pt x="721969" y="277443"/>
                </a:lnTo>
                <a:lnTo>
                  <a:pt x="721969" y="178336"/>
                </a:lnTo>
                <a:cubicBezTo>
                  <a:pt x="721969" y="158270"/>
                  <a:pt x="705655" y="142049"/>
                  <a:pt x="685683" y="142049"/>
                </a:cubicBezTo>
                <a:lnTo>
                  <a:pt x="561355" y="142049"/>
                </a:lnTo>
                <a:lnTo>
                  <a:pt x="561355" y="201026"/>
                </a:lnTo>
                <a:cubicBezTo>
                  <a:pt x="561355" y="216591"/>
                  <a:pt x="548790" y="229249"/>
                  <a:pt x="533226" y="229249"/>
                </a:cubicBezTo>
                <a:cubicBezTo>
                  <a:pt x="517661" y="229249"/>
                  <a:pt x="505097" y="216685"/>
                  <a:pt x="505097" y="201120"/>
                </a:cubicBezTo>
                <a:lnTo>
                  <a:pt x="505097" y="142049"/>
                </a:lnTo>
                <a:lnTo>
                  <a:pt x="273129" y="142049"/>
                </a:lnTo>
                <a:lnTo>
                  <a:pt x="273129" y="201026"/>
                </a:lnTo>
                <a:cubicBezTo>
                  <a:pt x="273129" y="216591"/>
                  <a:pt x="260565" y="229249"/>
                  <a:pt x="245001" y="229249"/>
                </a:cubicBezTo>
                <a:cubicBezTo>
                  <a:pt x="229436" y="229249"/>
                  <a:pt x="216872" y="216685"/>
                  <a:pt x="216872" y="201120"/>
                </a:cubicBezTo>
                <a:lnTo>
                  <a:pt x="216872" y="142049"/>
                </a:lnTo>
                <a:close/>
                <a:moveTo>
                  <a:pt x="245001" y="0"/>
                </a:moveTo>
                <a:cubicBezTo>
                  <a:pt x="260565" y="0"/>
                  <a:pt x="273129" y="12564"/>
                  <a:pt x="273129" y="28129"/>
                </a:cubicBezTo>
                <a:lnTo>
                  <a:pt x="273129" y="85792"/>
                </a:lnTo>
                <a:lnTo>
                  <a:pt x="505097" y="85792"/>
                </a:lnTo>
                <a:lnTo>
                  <a:pt x="505097" y="28129"/>
                </a:lnTo>
                <a:cubicBezTo>
                  <a:pt x="505097" y="12564"/>
                  <a:pt x="517661" y="0"/>
                  <a:pt x="533226" y="0"/>
                </a:cubicBezTo>
                <a:cubicBezTo>
                  <a:pt x="548790" y="0"/>
                  <a:pt x="561355" y="12564"/>
                  <a:pt x="561355" y="28129"/>
                </a:cubicBezTo>
                <a:lnTo>
                  <a:pt x="561355" y="85792"/>
                </a:lnTo>
                <a:lnTo>
                  <a:pt x="685683" y="85792"/>
                </a:lnTo>
                <a:cubicBezTo>
                  <a:pt x="736784" y="85792"/>
                  <a:pt x="778227" y="127235"/>
                  <a:pt x="778320" y="178336"/>
                </a:cubicBezTo>
                <a:lnTo>
                  <a:pt x="778320" y="627457"/>
                </a:lnTo>
                <a:cubicBezTo>
                  <a:pt x="778320" y="678370"/>
                  <a:pt x="736690" y="720001"/>
                  <a:pt x="685777" y="720001"/>
                </a:cubicBezTo>
                <a:lnTo>
                  <a:pt x="92544" y="720001"/>
                </a:lnTo>
                <a:cubicBezTo>
                  <a:pt x="41631" y="720001"/>
                  <a:pt x="0" y="678370"/>
                  <a:pt x="0" y="627457"/>
                </a:cubicBezTo>
                <a:lnTo>
                  <a:pt x="0" y="333700"/>
                </a:lnTo>
                <a:lnTo>
                  <a:pt x="0" y="277443"/>
                </a:lnTo>
                <a:lnTo>
                  <a:pt x="0" y="178336"/>
                </a:lnTo>
                <a:cubicBezTo>
                  <a:pt x="0" y="127235"/>
                  <a:pt x="41443" y="85792"/>
                  <a:pt x="92544" y="85792"/>
                </a:cubicBezTo>
                <a:lnTo>
                  <a:pt x="216872" y="85792"/>
                </a:lnTo>
                <a:lnTo>
                  <a:pt x="216872" y="28129"/>
                </a:lnTo>
                <a:cubicBezTo>
                  <a:pt x="216872" y="12564"/>
                  <a:pt x="229436" y="0"/>
                  <a:pt x="245001" y="0"/>
                </a:cubicBezTo>
                <a:close/>
              </a:path>
            </a:pathLst>
          </a:custGeom>
          <a:solidFill>
            <a:schemeClr val="bg1"/>
          </a:solidFill>
          <a:ln w="1860" cap="flat">
            <a:noFill/>
            <a:miter/>
          </a:ln>
        </p:spPr>
        <p:txBody>
          <a:bodyPr vert="horz" wrap="square" lIns="91440" tIns="45720" rIns="91440" bIns="45720" rtlCol="0" anchor="ctr"/>
          <a:lstStyle/>
          <a:p>
            <a:pPr algn="l">
              <a:lnSpc>
                <a:spcPct val="110000"/>
              </a:lnSpc>
            </a:pPr>
            <a:endParaRPr kumimoji="1" lang="zh-CN" altLang="en-US"/>
          </a:p>
        </p:txBody>
      </p:sp>
      <p:sp>
        <p:nvSpPr>
          <p:cNvPr id="20" name="标题 1"/>
          <p:cNvSpPr txBox="1"/>
          <p:nvPr/>
        </p:nvSpPr>
        <p:spPr>
          <a:xfrm>
            <a:off x="8850564" y="2791327"/>
            <a:ext cx="224589" cy="224589"/>
          </a:xfrm>
          <a:prstGeom prst="rect">
            <a:avLst/>
          </a:prstGeom>
          <a:solidFill>
            <a:schemeClr val="accent1">
              <a:lumMod val="40000"/>
              <a:lumOff val="6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1" name="标题 1"/>
          <p:cNvSpPr txBox="1"/>
          <p:nvPr/>
        </p:nvSpPr>
        <p:spPr>
          <a:xfrm>
            <a:off x="1253712" y="470193"/>
            <a:ext cx="10858500" cy="468000"/>
          </a:xfrm>
          <a:prstGeom prst="rect">
            <a:avLst/>
          </a:prstGeom>
          <a:noFill/>
          <a:ln>
            <a:noFill/>
          </a:ln>
        </p:spPr>
        <p:txBody>
          <a:bodyPr vert="horz" wrap="square" lIns="0" tIns="0" rIns="0" bIns="0" rtlCol="0" anchor="ctr"/>
          <a:lstStyle/>
          <a:p>
            <a:pPr algn="l">
              <a:lnSpc>
                <a:spcPct val="110000"/>
              </a:lnSpc>
            </a:pPr>
            <a:r>
              <a:rPr kumimoji="1" lang="en-US" altLang="zh-CN" sz="2800">
                <a:ln w="12700">
                  <a:noFill/>
                </a:ln>
                <a:solidFill>
                  <a:srgbClr val="262626">
                    <a:alpha val="100000"/>
                  </a:srgbClr>
                </a:solidFill>
                <a:latin typeface="Source Han Sans CN Bold"/>
                <a:ea typeface="Source Han Sans CN Bold"/>
                <a:cs typeface="Source Han Sans CN Bold"/>
              </a:rPr>
              <a:t>技术手段与应用场景</a:t>
            </a:r>
            <a:endParaRPr kumimoji="1" lang="zh-CN" altLang="en-US"/>
          </a:p>
        </p:txBody>
      </p:sp>
      <p:sp>
        <p:nvSpPr>
          <p:cNvPr id="22" name="标题 1"/>
          <p:cNvSpPr txBox="1"/>
          <p:nvPr/>
        </p:nvSpPr>
        <p:spPr>
          <a:xfrm>
            <a:off x="562132" y="442211"/>
            <a:ext cx="509665" cy="509665"/>
          </a:xfrm>
          <a:prstGeom prst="ellipse">
            <a:avLst/>
          </a:prstGeom>
          <a:solidFill>
            <a:schemeClr val="accent1"/>
          </a:solidFill>
          <a:ln w="12700" cap="sq">
            <a:solidFill>
              <a:schemeClr val="bg1"/>
            </a:solidFill>
            <a:miter/>
          </a:ln>
        </p:spPr>
        <p:txBody>
          <a:bodyPr vert="horz" wrap="square" lIns="91440" tIns="45720" rIns="91440" bIns="45720" rtlCol="0" anchor="ctr"/>
          <a:lstStyle/>
          <a:p>
            <a:pPr algn="ctr">
              <a:lnSpc>
                <a:spcPct val="110000"/>
              </a:lnSpc>
            </a:pPr>
            <a:endParaRPr kumimoji="1" lang="zh-CN" altLang="en-US"/>
          </a:p>
        </p:txBody>
      </p:sp>
      <p:sp>
        <p:nvSpPr>
          <p:cNvPr id="23" name="标题 1"/>
          <p:cNvSpPr txBox="1"/>
          <p:nvPr/>
        </p:nvSpPr>
        <p:spPr>
          <a:xfrm>
            <a:off x="533651" y="434715"/>
            <a:ext cx="253498" cy="253498"/>
          </a:xfrm>
          <a:prstGeom prst="ellipse">
            <a:avLst/>
          </a:prstGeom>
          <a:solidFill>
            <a:schemeClr val="bg1"/>
          </a:solidFill>
          <a:ln w="1270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txBox="1"/>
          <p:nvPr/>
        </p:nvSpPr>
        <p:spPr>
          <a:xfrm rot="16200000">
            <a:off x="660400" y="1355558"/>
            <a:ext cx="1933074" cy="1933074"/>
          </a:xfrm>
          <a:prstGeom prst="blockArc">
            <a:avLst>
              <a:gd name="adj1" fmla="val 10800000"/>
              <a:gd name="adj2" fmla="val 0"/>
              <a:gd name="adj3" fmla="val 10062"/>
            </a:avLst>
          </a:prstGeom>
          <a:solidFill>
            <a:schemeClr val="accent1">
              <a:lumMod val="60000"/>
              <a:lumOff val="4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a:off x="842996" y="1824316"/>
            <a:ext cx="1081605" cy="862737"/>
          </a:xfrm>
          <a:prstGeom prst="rect">
            <a:avLst/>
          </a:prstGeom>
          <a:noFill/>
          <a:ln cap="sq">
            <a:noFill/>
          </a:ln>
        </p:spPr>
        <p:txBody>
          <a:bodyPr vert="horz" wrap="square" lIns="0" tIns="0" rIns="0" bIns="0" rtlCol="0" anchor="ctr"/>
          <a:lstStyle/>
          <a:p>
            <a:pPr algn="ctr">
              <a:lnSpc>
                <a:spcPct val="130000"/>
              </a:lnSpc>
            </a:pPr>
            <a:r>
              <a:rPr kumimoji="1" lang="en-US" altLang="zh-CN" sz="4800">
                <a:ln w="15875">
                  <a:solidFill>
                    <a:srgbClr val="40A8FF">
                      <a:alpha val="100000"/>
                    </a:srgbClr>
                  </a:solidFill>
                </a:ln>
                <a:solidFill>
                  <a:srgbClr val="FFFFFF">
                    <a:alpha val="100000"/>
                  </a:srgbClr>
                </a:solidFill>
                <a:latin typeface="OPPOSans B"/>
                <a:ea typeface="OPPOSans B"/>
                <a:cs typeface="OPPOSans B"/>
              </a:rPr>
              <a:t>01</a:t>
            </a:r>
            <a:endParaRPr kumimoji="1" lang="zh-CN" altLang="en-US"/>
          </a:p>
        </p:txBody>
      </p:sp>
      <p:sp>
        <p:nvSpPr>
          <p:cNvPr id="5" name="标题 1"/>
          <p:cNvSpPr txBox="1"/>
          <p:nvPr/>
        </p:nvSpPr>
        <p:spPr>
          <a:xfrm rot="5400000" flipH="1">
            <a:off x="3825970" y="1355558"/>
            <a:ext cx="1933074" cy="1933074"/>
          </a:xfrm>
          <a:prstGeom prst="blockArc">
            <a:avLst>
              <a:gd name="adj1" fmla="val 10800000"/>
              <a:gd name="adj2" fmla="val 0"/>
              <a:gd name="adj3" fmla="val 10062"/>
            </a:avLst>
          </a:prstGeom>
          <a:solidFill>
            <a:schemeClr val="bg1"/>
          </a:solidFill>
          <a:ln w="12700" cap="sq">
            <a:solidFill>
              <a:schemeClr val="accent1">
                <a:lumMod val="60000"/>
                <a:lumOff val="40000"/>
              </a:schemeClr>
            </a:solidFill>
            <a:miter/>
          </a:ln>
        </p:spPr>
        <p:txBody>
          <a:bodyPr vert="horz" wrap="square" lIns="91440" tIns="45720" rIns="91440" bIns="45720" rtlCol="0" anchor="ctr"/>
          <a:lstStyle/>
          <a:p>
            <a:pPr algn="ctr">
              <a:lnSpc>
                <a:spcPct val="110000"/>
              </a:lnSpc>
            </a:pPr>
            <a:endParaRPr kumimoji="1" lang="zh-CN" altLang="en-US"/>
          </a:p>
        </p:txBody>
      </p:sp>
      <p:sp>
        <p:nvSpPr>
          <p:cNvPr id="6" name="标题 1"/>
          <p:cNvSpPr txBox="1"/>
          <p:nvPr/>
        </p:nvSpPr>
        <p:spPr>
          <a:xfrm rot="5400000" flipH="1">
            <a:off x="8715470" y="3861665"/>
            <a:ext cx="1933074" cy="1933074"/>
          </a:xfrm>
          <a:prstGeom prst="blockArc">
            <a:avLst>
              <a:gd name="adj1" fmla="val 10800000"/>
              <a:gd name="adj2" fmla="val 0"/>
              <a:gd name="adj3" fmla="val 10062"/>
            </a:avLst>
          </a:prstGeom>
          <a:solidFill>
            <a:schemeClr val="bg1"/>
          </a:solidFill>
          <a:ln w="12700" cap="sq">
            <a:solidFill>
              <a:schemeClr val="accent1">
                <a:lumMod val="60000"/>
                <a:lumOff val="40000"/>
              </a:schemeClr>
            </a:solidFill>
            <a:miter/>
          </a:ln>
        </p:spPr>
        <p:txBody>
          <a:bodyPr vert="horz" wrap="square" lIns="91440" tIns="45720" rIns="91440" bIns="45720" rtlCol="0" anchor="ctr"/>
          <a:lstStyle/>
          <a:p>
            <a:pPr algn="ctr">
              <a:lnSpc>
                <a:spcPct val="110000"/>
              </a:lnSpc>
            </a:pPr>
            <a:endParaRPr kumimoji="1" lang="zh-CN" altLang="en-US"/>
          </a:p>
        </p:txBody>
      </p:sp>
      <p:sp>
        <p:nvSpPr>
          <p:cNvPr id="7" name="标题 1"/>
          <p:cNvSpPr txBox="1"/>
          <p:nvPr/>
        </p:nvSpPr>
        <p:spPr>
          <a:xfrm>
            <a:off x="6602852" y="1824316"/>
            <a:ext cx="1081605" cy="862737"/>
          </a:xfrm>
          <a:prstGeom prst="rect">
            <a:avLst/>
          </a:prstGeom>
          <a:noFill/>
          <a:ln cap="sq">
            <a:noFill/>
          </a:ln>
        </p:spPr>
        <p:txBody>
          <a:bodyPr vert="horz" wrap="square" lIns="0" tIns="0" rIns="0" bIns="0" rtlCol="0" anchor="ctr"/>
          <a:lstStyle/>
          <a:p>
            <a:pPr algn="ctr">
              <a:lnSpc>
                <a:spcPct val="130000"/>
              </a:lnSpc>
            </a:pPr>
            <a:r>
              <a:rPr kumimoji="1" lang="en-US" altLang="zh-CN" sz="4800">
                <a:ln w="15875">
                  <a:solidFill>
                    <a:srgbClr val="40A8FF">
                      <a:alpha val="100000"/>
                    </a:srgbClr>
                  </a:solidFill>
                </a:ln>
                <a:solidFill>
                  <a:srgbClr val="FFFFFF">
                    <a:alpha val="100000"/>
                  </a:srgbClr>
                </a:solidFill>
                <a:latin typeface="OPPOSans B"/>
                <a:ea typeface="OPPOSans B"/>
                <a:cs typeface="OPPOSans B"/>
              </a:rPr>
              <a:t>02</a:t>
            </a:r>
            <a:endParaRPr kumimoji="1" lang="zh-CN" altLang="en-US"/>
          </a:p>
        </p:txBody>
      </p:sp>
      <p:sp>
        <p:nvSpPr>
          <p:cNvPr id="8" name="标题 1"/>
          <p:cNvSpPr txBox="1"/>
          <p:nvPr/>
        </p:nvSpPr>
        <p:spPr>
          <a:xfrm>
            <a:off x="7626803" y="2043475"/>
            <a:ext cx="3276935" cy="1088272"/>
          </a:xfrm>
          <a:prstGeom prst="rect">
            <a:avLst/>
          </a:prstGeom>
          <a:noFill/>
          <a:ln cap="sq">
            <a:noFill/>
          </a:ln>
        </p:spPr>
        <p:txBody>
          <a:bodyPr vert="horz" wrap="square" lIns="0" tIns="0" rIns="0" bIns="0" rtlCol="0" anchor="t"/>
          <a:lstStyle/>
          <a:p>
            <a:pPr algn="l">
              <a:lnSpc>
                <a:spcPct val="150000"/>
              </a:lnSpc>
            </a:pPr>
            <a:r>
              <a:rPr kumimoji="1" lang="en-US" altLang="zh-CN" sz="1400">
                <a:ln w="12700">
                  <a:noFill/>
                </a:ln>
                <a:solidFill>
                  <a:srgbClr val="262626">
                    <a:alpha val="100000"/>
                  </a:srgbClr>
                </a:solidFill>
                <a:latin typeface="Source Han Sans"/>
                <a:ea typeface="Source Han Sans"/>
                <a:cs typeface="Source Han Sans"/>
              </a:rPr>
              <a:t>应用于巴西大豆出口装运效率评估，定价全球供应链中断风险。
通过船舶吃水线测量，评估装运效率，定价供应链风险。</a:t>
            </a:r>
            <a:endParaRPr kumimoji="1" lang="zh-CN" altLang="en-US"/>
          </a:p>
        </p:txBody>
      </p:sp>
      <p:sp>
        <p:nvSpPr>
          <p:cNvPr id="9" name="标题 1"/>
          <p:cNvSpPr txBox="1"/>
          <p:nvPr/>
        </p:nvSpPr>
        <p:spPr>
          <a:xfrm rot="5400000" flipH="1">
            <a:off x="9585826" y="1355558"/>
            <a:ext cx="1933074" cy="1933074"/>
          </a:xfrm>
          <a:prstGeom prst="blockArc">
            <a:avLst>
              <a:gd name="adj1" fmla="val 10800000"/>
              <a:gd name="adj2" fmla="val 0"/>
              <a:gd name="adj3" fmla="val 10062"/>
            </a:avLst>
          </a:prstGeom>
          <a:solidFill>
            <a:schemeClr val="bg1"/>
          </a:solidFill>
          <a:ln w="12700" cap="sq">
            <a:solidFill>
              <a:schemeClr val="accent1">
                <a:lumMod val="60000"/>
                <a:lumOff val="40000"/>
              </a:schemeClr>
            </a:solidFill>
            <a:miter/>
          </a:ln>
        </p:spPr>
        <p:txBody>
          <a:bodyPr vert="horz" wrap="square" lIns="91440" tIns="45720" rIns="91440" bIns="45720" rtlCol="0" anchor="ctr"/>
          <a:lstStyle/>
          <a:p>
            <a:pPr algn="ctr">
              <a:lnSpc>
                <a:spcPct val="110000"/>
              </a:lnSpc>
            </a:pPr>
            <a:endParaRPr kumimoji="1" lang="zh-CN" altLang="en-US"/>
          </a:p>
        </p:txBody>
      </p:sp>
      <p:sp>
        <p:nvSpPr>
          <p:cNvPr id="10" name="标题 1"/>
          <p:cNvSpPr txBox="1"/>
          <p:nvPr/>
        </p:nvSpPr>
        <p:spPr>
          <a:xfrm>
            <a:off x="1744696" y="4389716"/>
            <a:ext cx="1081605" cy="862737"/>
          </a:xfrm>
          <a:prstGeom prst="rect">
            <a:avLst/>
          </a:prstGeom>
          <a:noFill/>
          <a:ln cap="sq">
            <a:noFill/>
          </a:ln>
        </p:spPr>
        <p:txBody>
          <a:bodyPr vert="horz" wrap="square" lIns="0" tIns="0" rIns="0" bIns="0" rtlCol="0" anchor="ctr"/>
          <a:lstStyle/>
          <a:p>
            <a:pPr algn="ctr">
              <a:lnSpc>
                <a:spcPct val="130000"/>
              </a:lnSpc>
            </a:pPr>
            <a:r>
              <a:rPr kumimoji="1" lang="en-US" altLang="zh-CN" sz="4800">
                <a:ln w="15875">
                  <a:solidFill>
                    <a:srgbClr val="40A8FF">
                      <a:alpha val="100000"/>
                    </a:srgbClr>
                  </a:solidFill>
                </a:ln>
                <a:solidFill>
                  <a:srgbClr val="FFFFFF">
                    <a:alpha val="100000"/>
                  </a:srgbClr>
                </a:solidFill>
                <a:latin typeface="OPPOSans B"/>
                <a:ea typeface="OPPOSans B"/>
                <a:cs typeface="OPPOSans B"/>
              </a:rPr>
              <a:t>03</a:t>
            </a:r>
            <a:endParaRPr kumimoji="1" lang="zh-CN" altLang="en-US"/>
          </a:p>
        </p:txBody>
      </p:sp>
      <p:sp>
        <p:nvSpPr>
          <p:cNvPr id="11" name="标题 1"/>
          <p:cNvSpPr txBox="1"/>
          <p:nvPr/>
        </p:nvSpPr>
        <p:spPr>
          <a:xfrm>
            <a:off x="1826842" y="2043475"/>
            <a:ext cx="3276935" cy="1088272"/>
          </a:xfrm>
          <a:prstGeom prst="rect">
            <a:avLst/>
          </a:prstGeom>
          <a:noFill/>
          <a:ln cap="sq">
            <a:noFill/>
          </a:ln>
        </p:spPr>
        <p:txBody>
          <a:bodyPr vert="horz" wrap="square" lIns="0" tIns="0" rIns="0" bIns="0" rtlCol="0" anchor="t"/>
          <a:lstStyle/>
          <a:p>
            <a:pPr algn="l">
              <a:lnSpc>
                <a:spcPct val="150000"/>
              </a:lnSpc>
            </a:pPr>
            <a:r>
              <a:rPr kumimoji="1" lang="en-US" altLang="zh-CN" sz="1400">
                <a:ln w="12700">
                  <a:noFill/>
                </a:ln>
                <a:solidFill>
                  <a:srgbClr val="262626">
                    <a:alpha val="100000"/>
                  </a:srgbClr>
                </a:solidFill>
                <a:latin typeface="Source Han Sans"/>
                <a:ea typeface="Source Han Sans"/>
                <a:cs typeface="Source Han Sans"/>
              </a:rPr>
              <a:t>应用于云南电解铝复产进度跟踪，修正西南地区铝锭供应预期。
通过电网负荷图谱分析，精准跟踪复产进度，修正供应预期。</a:t>
            </a:r>
            <a:endParaRPr kumimoji="1" lang="zh-CN" altLang="en-US"/>
          </a:p>
        </p:txBody>
      </p:sp>
      <p:sp>
        <p:nvSpPr>
          <p:cNvPr id="12" name="标题 1"/>
          <p:cNvSpPr txBox="1"/>
          <p:nvPr/>
        </p:nvSpPr>
        <p:spPr>
          <a:xfrm rot="16200000">
            <a:off x="1562100" y="3861665"/>
            <a:ext cx="1933074" cy="1933074"/>
          </a:xfrm>
          <a:prstGeom prst="blockArc">
            <a:avLst>
              <a:gd name="adj1" fmla="val 10800000"/>
              <a:gd name="adj2" fmla="val 0"/>
              <a:gd name="adj3" fmla="val 10062"/>
            </a:avLst>
          </a:prstGeom>
          <a:solidFill>
            <a:schemeClr val="accent1">
              <a:lumMod val="60000"/>
              <a:lumOff val="4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3" name="标题 1"/>
          <p:cNvSpPr txBox="1"/>
          <p:nvPr/>
        </p:nvSpPr>
        <p:spPr>
          <a:xfrm>
            <a:off x="2728542" y="4549582"/>
            <a:ext cx="7366335" cy="1088272"/>
          </a:xfrm>
          <a:prstGeom prst="rect">
            <a:avLst/>
          </a:prstGeom>
          <a:noFill/>
          <a:ln cap="sq">
            <a:noFill/>
          </a:ln>
        </p:spPr>
        <p:txBody>
          <a:bodyPr vert="horz" wrap="square" lIns="0" tIns="0" rIns="0" bIns="0" rtlCol="0" anchor="t"/>
          <a:lstStyle/>
          <a:p>
            <a:pPr algn="l">
              <a:lnSpc>
                <a:spcPct val="150000"/>
              </a:lnSpc>
            </a:pPr>
            <a:r>
              <a:rPr kumimoji="1" lang="en-US" altLang="zh-CN" sz="1400">
                <a:ln w="12700">
                  <a:noFill/>
                </a:ln>
                <a:solidFill>
                  <a:srgbClr val="262626">
                    <a:alpha val="100000"/>
                  </a:srgbClr>
                </a:solidFill>
                <a:latin typeface="Source Han Sans"/>
                <a:ea typeface="Source Han Sans"/>
                <a:cs typeface="Source Han Sans"/>
              </a:rPr>
              <a:t>应用于唐山钢厂烧结机运行状态监控，量化限产政策实际执行力度。
通过粉尘传感器网络，实时监控烧结机运行状态，量化限产执行力度。</a:t>
            </a:r>
            <a:endParaRPr kumimoji="1" lang="zh-CN" altLang="en-US"/>
          </a:p>
        </p:txBody>
      </p:sp>
      <p:sp>
        <p:nvSpPr>
          <p:cNvPr id="14" name="标题 1"/>
          <p:cNvSpPr txBox="1"/>
          <p:nvPr/>
        </p:nvSpPr>
        <p:spPr>
          <a:xfrm>
            <a:off x="2728544" y="4055674"/>
            <a:ext cx="7367956" cy="362176"/>
          </a:xfrm>
          <a:prstGeom prst="rect">
            <a:avLst/>
          </a:prstGeom>
          <a:noFill/>
          <a:ln cap="sq">
            <a:noFill/>
          </a:ln>
        </p:spPr>
        <p:txBody>
          <a:bodyPr vert="horz" wrap="square" lIns="0" tIns="0" rIns="0" bIns="0" rtlCol="0" anchor="ctr"/>
          <a:lstStyle/>
          <a:p>
            <a:pPr algn="l">
              <a:lnSpc>
                <a:spcPct val="130000"/>
              </a:lnSpc>
            </a:pPr>
            <a:r>
              <a:rPr kumimoji="1" lang="en-US" altLang="zh-CN" sz="1600">
                <a:ln w="12700">
                  <a:noFill/>
                </a:ln>
                <a:solidFill>
                  <a:srgbClr val="8892F5">
                    <a:alpha val="100000"/>
                  </a:srgbClr>
                </a:solidFill>
                <a:latin typeface="Source Han Sans CN Bold"/>
                <a:ea typeface="Source Han Sans CN Bold"/>
                <a:cs typeface="Source Han Sans CN Bold"/>
              </a:rPr>
              <a:t>粉尘传感器网络</a:t>
            </a:r>
            <a:endParaRPr kumimoji="1" lang="zh-CN" altLang="en-US"/>
          </a:p>
        </p:txBody>
      </p:sp>
      <p:sp>
        <p:nvSpPr>
          <p:cNvPr id="15" name="标题 1"/>
          <p:cNvSpPr txBox="1"/>
          <p:nvPr/>
        </p:nvSpPr>
        <p:spPr>
          <a:xfrm>
            <a:off x="1826844" y="1549567"/>
            <a:ext cx="3276935" cy="362176"/>
          </a:xfrm>
          <a:prstGeom prst="rect">
            <a:avLst/>
          </a:prstGeom>
          <a:noFill/>
          <a:ln cap="sq">
            <a:noFill/>
          </a:ln>
        </p:spPr>
        <p:txBody>
          <a:bodyPr vert="horz" wrap="square" lIns="0" tIns="0" rIns="0" bIns="0" rtlCol="0" anchor="ctr"/>
          <a:lstStyle/>
          <a:p>
            <a:pPr algn="l">
              <a:lnSpc>
                <a:spcPct val="130000"/>
              </a:lnSpc>
            </a:pPr>
            <a:r>
              <a:rPr kumimoji="1" lang="en-US" altLang="zh-CN" sz="1600">
                <a:ln w="12700">
                  <a:noFill/>
                </a:ln>
                <a:solidFill>
                  <a:srgbClr val="8892F5">
                    <a:alpha val="100000"/>
                  </a:srgbClr>
                </a:solidFill>
                <a:latin typeface="Source Han Sans CN Bold"/>
                <a:ea typeface="Source Han Sans CN Bold"/>
                <a:cs typeface="Source Han Sans CN Bold"/>
              </a:rPr>
              <a:t>电网负荷图谱分析</a:t>
            </a:r>
            <a:endParaRPr kumimoji="1" lang="zh-CN" altLang="en-US"/>
          </a:p>
        </p:txBody>
      </p:sp>
      <p:sp>
        <p:nvSpPr>
          <p:cNvPr id="16" name="标题 1"/>
          <p:cNvSpPr txBox="1"/>
          <p:nvPr/>
        </p:nvSpPr>
        <p:spPr>
          <a:xfrm rot="16200000">
            <a:off x="6420255" y="1355558"/>
            <a:ext cx="1933074" cy="1933074"/>
          </a:xfrm>
          <a:prstGeom prst="blockArc">
            <a:avLst>
              <a:gd name="adj1" fmla="val 10800000"/>
              <a:gd name="adj2" fmla="val 0"/>
              <a:gd name="adj3" fmla="val 10062"/>
            </a:avLst>
          </a:prstGeom>
          <a:solidFill>
            <a:schemeClr val="accent1">
              <a:lumMod val="60000"/>
              <a:lumOff val="4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7" name="标题 1"/>
          <p:cNvSpPr txBox="1"/>
          <p:nvPr/>
        </p:nvSpPr>
        <p:spPr>
          <a:xfrm>
            <a:off x="7626804" y="1549567"/>
            <a:ext cx="3276935" cy="362176"/>
          </a:xfrm>
          <a:prstGeom prst="rect">
            <a:avLst/>
          </a:prstGeom>
          <a:noFill/>
          <a:ln cap="sq">
            <a:noFill/>
          </a:ln>
        </p:spPr>
        <p:txBody>
          <a:bodyPr vert="horz" wrap="square" lIns="0" tIns="0" rIns="0" bIns="0" rtlCol="0" anchor="ctr"/>
          <a:lstStyle/>
          <a:p>
            <a:pPr algn="l">
              <a:lnSpc>
                <a:spcPct val="130000"/>
              </a:lnSpc>
            </a:pPr>
            <a:r>
              <a:rPr kumimoji="1" lang="en-US" altLang="zh-CN" sz="1600">
                <a:ln w="12700">
                  <a:noFill/>
                </a:ln>
                <a:solidFill>
                  <a:srgbClr val="8892F5">
                    <a:alpha val="100000"/>
                  </a:srgbClr>
                </a:solidFill>
                <a:latin typeface="Source Han Sans CN Bold"/>
                <a:ea typeface="Source Han Sans CN Bold"/>
                <a:cs typeface="Source Han Sans CN Bold"/>
              </a:rPr>
              <a:t>船舶吃水线测量</a:t>
            </a:r>
            <a:endParaRPr kumimoji="1" lang="zh-CN" altLang="en-US"/>
          </a:p>
        </p:txBody>
      </p:sp>
      <p:sp>
        <p:nvSpPr>
          <p:cNvPr id="18" name="标题 1"/>
          <p:cNvSpPr txBox="1"/>
          <p:nvPr/>
        </p:nvSpPr>
        <p:spPr>
          <a:xfrm>
            <a:off x="1253712" y="470193"/>
            <a:ext cx="10858500" cy="468000"/>
          </a:xfrm>
          <a:prstGeom prst="rect">
            <a:avLst/>
          </a:prstGeom>
          <a:noFill/>
          <a:ln>
            <a:noFill/>
          </a:ln>
        </p:spPr>
        <p:txBody>
          <a:bodyPr vert="horz" wrap="square" lIns="0" tIns="0" rIns="0" bIns="0" rtlCol="0" anchor="ctr"/>
          <a:lstStyle/>
          <a:p>
            <a:pPr algn="l">
              <a:lnSpc>
                <a:spcPct val="110000"/>
              </a:lnSpc>
            </a:pPr>
            <a:r>
              <a:rPr kumimoji="1" lang="en-US" altLang="zh-CN" sz="2800">
                <a:ln w="12700">
                  <a:noFill/>
                </a:ln>
                <a:solidFill>
                  <a:srgbClr val="262626">
                    <a:alpha val="100000"/>
                  </a:srgbClr>
                </a:solidFill>
                <a:latin typeface="Source Han Sans CN Bold"/>
                <a:ea typeface="Source Han Sans CN Bold"/>
                <a:cs typeface="Source Han Sans CN Bold"/>
              </a:rPr>
              <a:t>技术手段与价值产出</a:t>
            </a:r>
            <a:endParaRPr kumimoji="1" lang="zh-CN" altLang="en-US"/>
          </a:p>
        </p:txBody>
      </p:sp>
      <p:sp>
        <p:nvSpPr>
          <p:cNvPr id="19" name="标题 1"/>
          <p:cNvSpPr txBox="1"/>
          <p:nvPr/>
        </p:nvSpPr>
        <p:spPr>
          <a:xfrm>
            <a:off x="562132" y="442211"/>
            <a:ext cx="509665" cy="509665"/>
          </a:xfrm>
          <a:prstGeom prst="ellipse">
            <a:avLst/>
          </a:prstGeom>
          <a:solidFill>
            <a:schemeClr val="accent1"/>
          </a:solidFill>
          <a:ln w="12700" cap="sq">
            <a:solidFill>
              <a:schemeClr val="bg1"/>
            </a:solidFill>
            <a:miter/>
          </a:ln>
        </p:spPr>
        <p:txBody>
          <a:bodyPr vert="horz" wrap="square" lIns="91440" tIns="45720" rIns="91440" bIns="45720" rtlCol="0" anchor="ctr"/>
          <a:lstStyle/>
          <a:p>
            <a:pPr algn="ctr">
              <a:lnSpc>
                <a:spcPct val="110000"/>
              </a:lnSpc>
            </a:pPr>
            <a:endParaRPr kumimoji="1" lang="zh-CN" altLang="en-US"/>
          </a:p>
        </p:txBody>
      </p:sp>
      <p:sp>
        <p:nvSpPr>
          <p:cNvPr id="20" name="标题 1"/>
          <p:cNvSpPr txBox="1"/>
          <p:nvPr/>
        </p:nvSpPr>
        <p:spPr>
          <a:xfrm>
            <a:off x="533651" y="434715"/>
            <a:ext cx="253498" cy="253498"/>
          </a:xfrm>
          <a:prstGeom prst="ellipse">
            <a:avLst/>
          </a:prstGeom>
          <a:solidFill>
            <a:schemeClr val="bg1"/>
          </a:solidFill>
          <a:ln w="1270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txBox="1"/>
          <p:nvPr/>
        </p:nvSpPr>
        <p:spPr>
          <a:xfrm>
            <a:off x="789960" y="3116371"/>
            <a:ext cx="3283725" cy="3045808"/>
          </a:xfrm>
          <a:prstGeom prst="rect">
            <a:avLst/>
          </a:prstGeom>
          <a:solidFill>
            <a:schemeClr val="bg1"/>
          </a:solidFill>
          <a:ln w="38100" cap="sq">
            <a:noFill/>
            <a:miter/>
          </a:ln>
          <a:effectLst>
            <a:outerShdw blurRad="317500" dist="127000" dir="3000000" algn="tl" rotWithShape="0">
              <a:schemeClr val="accent1">
                <a:alpha val="15000"/>
              </a:schemeClr>
            </a:outerShdw>
          </a:effectLst>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a:off x="789960" y="3116371"/>
            <a:ext cx="3283725" cy="95388"/>
          </a:xfrm>
          <a:prstGeom prst="rect">
            <a:avLst/>
          </a:prstGeom>
          <a:solidFill>
            <a:schemeClr val="accent1"/>
          </a:solidFill>
          <a:ln w="12700" cap="flat">
            <a:noFill/>
            <a:miter/>
          </a:ln>
          <a:effectLst/>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a:off x="1009001" y="3473105"/>
            <a:ext cx="2763310" cy="2593687"/>
          </a:xfrm>
          <a:prstGeom prst="rect">
            <a:avLst/>
          </a:prstGeom>
          <a:noFill/>
          <a:ln>
            <a:noFill/>
          </a:ln>
        </p:spPr>
        <p:txBody>
          <a:bodyPr vert="horz" wrap="square" lIns="0" tIns="0" rIns="0" bIns="0" rtlCol="0" anchor="t"/>
          <a:lstStyle/>
          <a:p>
            <a:pPr algn="l">
              <a:lnSpc>
                <a:spcPct val="150000"/>
              </a:lnSpc>
            </a:pPr>
            <a:r>
              <a:rPr kumimoji="1" lang="en-US" altLang="zh-CN" sz="1400">
                <a:ln w="12700">
                  <a:noFill/>
                </a:ln>
                <a:solidFill>
                  <a:srgbClr val="595959">
                    <a:alpha val="100000"/>
                  </a:srgbClr>
                </a:solidFill>
                <a:latin typeface="Source Han Sans"/>
                <a:ea typeface="Source Han Sans"/>
                <a:cs typeface="Source Han Sans"/>
              </a:rPr>
              <a:t>理论推演：构建基础逻辑框架，但缺乏现实验证，易出现“沙盘推演缺陷”，如静态平衡表无法精准反映真实库存周转。</a:t>
            </a:r>
            <a:endParaRPr kumimoji="1" lang="zh-CN" altLang="en-US"/>
          </a:p>
        </p:txBody>
      </p:sp>
      <p:sp>
        <p:nvSpPr>
          <p:cNvPr id="6" name="标题 1"/>
          <p:cNvSpPr txBox="1"/>
          <p:nvPr/>
        </p:nvSpPr>
        <p:spPr>
          <a:xfrm>
            <a:off x="4454138" y="2750784"/>
            <a:ext cx="3283725" cy="3411395"/>
          </a:xfrm>
          <a:prstGeom prst="rect">
            <a:avLst/>
          </a:prstGeom>
          <a:solidFill>
            <a:schemeClr val="bg1"/>
          </a:solidFill>
          <a:ln w="38100" cap="sq">
            <a:noFill/>
            <a:miter/>
          </a:ln>
          <a:effectLst>
            <a:outerShdw blurRad="317500" dist="127000" dir="3000000" algn="tl" rotWithShape="0">
              <a:schemeClr val="accent1">
                <a:alpha val="15000"/>
              </a:schemeClr>
            </a:outerShdw>
          </a:effectLst>
        </p:spPr>
        <p:txBody>
          <a:bodyPr vert="horz" wrap="square" lIns="91440" tIns="45720" rIns="91440" bIns="45720" rtlCol="0" anchor="ctr"/>
          <a:lstStyle/>
          <a:p>
            <a:pPr algn="ctr">
              <a:lnSpc>
                <a:spcPct val="110000"/>
              </a:lnSpc>
            </a:pPr>
            <a:endParaRPr kumimoji="1" lang="zh-CN" altLang="en-US"/>
          </a:p>
        </p:txBody>
      </p:sp>
      <p:sp>
        <p:nvSpPr>
          <p:cNvPr id="7" name="标题 1"/>
          <p:cNvSpPr txBox="1"/>
          <p:nvPr/>
        </p:nvSpPr>
        <p:spPr>
          <a:xfrm>
            <a:off x="4454138" y="2655396"/>
            <a:ext cx="3283725" cy="95388"/>
          </a:xfrm>
          <a:prstGeom prst="rect">
            <a:avLst/>
          </a:prstGeom>
          <a:solidFill>
            <a:schemeClr val="accent1"/>
          </a:solidFill>
          <a:ln w="12700" cap="flat">
            <a:noFill/>
            <a:miter/>
          </a:ln>
          <a:effectLst/>
        </p:spPr>
        <p:txBody>
          <a:bodyPr vert="horz" wrap="square" lIns="91440" tIns="45720" rIns="91440" bIns="45720" rtlCol="0" anchor="ctr"/>
          <a:lstStyle/>
          <a:p>
            <a:pPr algn="ctr">
              <a:lnSpc>
                <a:spcPct val="110000"/>
              </a:lnSpc>
            </a:pPr>
            <a:endParaRPr kumimoji="1" lang="zh-CN" altLang="en-US"/>
          </a:p>
        </p:txBody>
      </p:sp>
      <p:sp>
        <p:nvSpPr>
          <p:cNvPr id="8" name="标题 1"/>
          <p:cNvSpPr txBox="1"/>
          <p:nvPr/>
        </p:nvSpPr>
        <p:spPr>
          <a:xfrm>
            <a:off x="4673179" y="3012130"/>
            <a:ext cx="2763310" cy="2674930"/>
          </a:xfrm>
          <a:prstGeom prst="rect">
            <a:avLst/>
          </a:prstGeom>
          <a:noFill/>
          <a:ln>
            <a:noFill/>
          </a:ln>
        </p:spPr>
        <p:txBody>
          <a:bodyPr vert="horz" wrap="square" lIns="0" tIns="0" rIns="0" bIns="0" rtlCol="0" anchor="t"/>
          <a:lstStyle/>
          <a:p>
            <a:pPr algn="l">
              <a:lnSpc>
                <a:spcPct val="150000"/>
              </a:lnSpc>
            </a:pPr>
            <a:r>
              <a:rPr kumimoji="1" lang="en-US" altLang="zh-CN" sz="1400" dirty="0">
                <a:ln w="12700">
                  <a:noFill/>
                </a:ln>
                <a:solidFill>
                  <a:srgbClr val="595959">
                    <a:alpha val="100000"/>
                  </a:srgbClr>
                </a:solidFill>
                <a:latin typeface="Source Han Sans"/>
                <a:ea typeface="Source Han Sans"/>
                <a:cs typeface="Source Han Sans"/>
              </a:rPr>
              <a:t>数据分析：依赖数据挖掘规律，但存在“</a:t>
            </a:r>
            <a:r>
              <a:rPr kumimoji="1" lang="en-US" altLang="zh-CN" sz="1400" dirty="0" err="1">
                <a:ln w="12700">
                  <a:noFill/>
                </a:ln>
                <a:solidFill>
                  <a:srgbClr val="595959">
                    <a:alpha val="100000"/>
                  </a:srgbClr>
                </a:solidFill>
                <a:latin typeface="Source Han Sans"/>
                <a:ea typeface="Source Han Sans"/>
                <a:cs typeface="Source Han Sans"/>
              </a:rPr>
              <a:t>抽象异化风险</a:t>
            </a:r>
            <a:r>
              <a:rPr kumimoji="1" lang="en-US" altLang="zh-CN" sz="1400" dirty="0">
                <a:ln w="12700">
                  <a:noFill/>
                </a:ln>
                <a:solidFill>
                  <a:srgbClr val="595959">
                    <a:alpha val="100000"/>
                  </a:srgbClr>
                </a:solidFill>
                <a:latin typeface="Source Han Sans"/>
                <a:ea typeface="Source Han Sans"/>
                <a:cs typeface="Source Han Sans"/>
              </a:rPr>
              <a:t>”，</a:t>
            </a:r>
            <a:r>
              <a:rPr kumimoji="1" lang="en-US" altLang="zh-CN" sz="1400" dirty="0" err="1">
                <a:ln w="12700">
                  <a:noFill/>
                </a:ln>
                <a:solidFill>
                  <a:srgbClr val="595959">
                    <a:alpha val="100000"/>
                  </a:srgbClr>
                </a:solidFill>
                <a:latin typeface="Source Han Sans"/>
                <a:ea typeface="Source Han Sans"/>
                <a:cs typeface="Source Han Sans"/>
              </a:rPr>
              <a:t>如港口库存数据可能与实际可流通库存存在偏差</a:t>
            </a:r>
            <a:r>
              <a:rPr kumimoji="1" lang="en-US" altLang="zh-CN" sz="1400" dirty="0">
                <a:ln w="12700">
                  <a:noFill/>
                </a:ln>
                <a:solidFill>
                  <a:srgbClr val="595959">
                    <a:alpha val="100000"/>
                  </a:srgbClr>
                </a:solidFill>
                <a:latin typeface="Source Han Sans"/>
                <a:ea typeface="Source Han Sans"/>
                <a:cs typeface="Source Han Sans"/>
              </a:rPr>
              <a:t>。</a:t>
            </a:r>
            <a:endParaRPr kumimoji="1" lang="zh-CN" altLang="en-US" dirty="0"/>
          </a:p>
        </p:txBody>
      </p:sp>
      <p:sp>
        <p:nvSpPr>
          <p:cNvPr id="9" name="标题 1"/>
          <p:cNvSpPr txBox="1"/>
          <p:nvPr/>
        </p:nvSpPr>
        <p:spPr>
          <a:xfrm>
            <a:off x="8118316" y="3116371"/>
            <a:ext cx="3283725" cy="3045808"/>
          </a:xfrm>
          <a:prstGeom prst="rect">
            <a:avLst/>
          </a:prstGeom>
          <a:solidFill>
            <a:schemeClr val="bg1"/>
          </a:solidFill>
          <a:ln w="38100" cap="sq">
            <a:noFill/>
            <a:miter/>
          </a:ln>
          <a:effectLst>
            <a:outerShdw blurRad="317500" dist="127000" dir="3000000" algn="tl" rotWithShape="0">
              <a:schemeClr val="accent1">
                <a:alpha val="15000"/>
              </a:schemeClr>
            </a:outerShdw>
          </a:effectLst>
        </p:spPr>
        <p:txBody>
          <a:bodyPr vert="horz" wrap="square" lIns="91440" tIns="45720" rIns="91440" bIns="45720" rtlCol="0" anchor="ctr"/>
          <a:lstStyle/>
          <a:p>
            <a:pPr algn="ctr">
              <a:lnSpc>
                <a:spcPct val="110000"/>
              </a:lnSpc>
            </a:pPr>
            <a:endParaRPr kumimoji="1" lang="zh-CN" altLang="en-US"/>
          </a:p>
        </p:txBody>
      </p:sp>
      <p:sp>
        <p:nvSpPr>
          <p:cNvPr id="10" name="标题 1"/>
          <p:cNvSpPr txBox="1"/>
          <p:nvPr/>
        </p:nvSpPr>
        <p:spPr>
          <a:xfrm>
            <a:off x="8118316" y="3116371"/>
            <a:ext cx="3283725" cy="95388"/>
          </a:xfrm>
          <a:prstGeom prst="rect">
            <a:avLst/>
          </a:prstGeom>
          <a:solidFill>
            <a:schemeClr val="accent1"/>
          </a:solidFill>
          <a:ln w="12700" cap="flat">
            <a:noFill/>
            <a:miter/>
          </a:ln>
          <a:effectLst/>
        </p:spPr>
        <p:txBody>
          <a:bodyPr vert="horz" wrap="square" lIns="91440" tIns="45720" rIns="91440" bIns="45720" rtlCol="0" anchor="ctr"/>
          <a:lstStyle/>
          <a:p>
            <a:pPr algn="ctr">
              <a:lnSpc>
                <a:spcPct val="110000"/>
              </a:lnSpc>
            </a:pPr>
            <a:endParaRPr kumimoji="1" lang="zh-CN" altLang="en-US"/>
          </a:p>
        </p:txBody>
      </p:sp>
      <p:sp>
        <p:nvSpPr>
          <p:cNvPr id="11" name="标题 1"/>
          <p:cNvSpPr txBox="1"/>
          <p:nvPr/>
        </p:nvSpPr>
        <p:spPr>
          <a:xfrm>
            <a:off x="8337357" y="3473105"/>
            <a:ext cx="2763310" cy="2674930"/>
          </a:xfrm>
          <a:prstGeom prst="rect">
            <a:avLst/>
          </a:prstGeom>
          <a:noFill/>
          <a:ln>
            <a:noFill/>
          </a:ln>
        </p:spPr>
        <p:txBody>
          <a:bodyPr vert="horz" wrap="square" lIns="0" tIns="0" rIns="0" bIns="0" rtlCol="0" anchor="t"/>
          <a:lstStyle/>
          <a:p>
            <a:pPr algn="l">
              <a:lnSpc>
                <a:spcPct val="150000"/>
              </a:lnSpc>
            </a:pPr>
            <a:r>
              <a:rPr kumimoji="1" lang="en-US" altLang="zh-CN" sz="1400">
                <a:ln w="12700">
                  <a:noFill/>
                </a:ln>
                <a:solidFill>
                  <a:srgbClr val="595959">
                    <a:alpha val="100000"/>
                  </a:srgbClr>
                </a:solidFill>
                <a:latin typeface="Source Han Sans"/>
                <a:ea typeface="Source Han Sans"/>
                <a:cs typeface="Source Han Sans"/>
              </a:rPr>
              <a:t>实地调研：作为连接理论与数据的桥梁，弥补二者不足，锚定实体真实情况，是研究三角的基石。</a:t>
            </a:r>
            <a:endParaRPr kumimoji="1" lang="zh-CN" altLang="en-US"/>
          </a:p>
        </p:txBody>
      </p:sp>
      <p:sp>
        <p:nvSpPr>
          <p:cNvPr id="12" name="标题 1"/>
          <p:cNvSpPr txBox="1"/>
          <p:nvPr/>
        </p:nvSpPr>
        <p:spPr>
          <a:xfrm>
            <a:off x="660400" y="1666365"/>
            <a:ext cx="8794750" cy="542200"/>
          </a:xfrm>
          <a:prstGeom prst="rect">
            <a:avLst/>
          </a:prstGeom>
          <a:noFill/>
          <a:ln w="12700" cap="sq">
            <a:noFill/>
            <a:miter/>
          </a:ln>
        </p:spPr>
        <p:txBody>
          <a:bodyPr vert="horz" wrap="square" lIns="0" tIns="0" rIns="0" bIns="0" rtlCol="0" anchor="ctr"/>
          <a:lstStyle/>
          <a:p>
            <a:pPr algn="l">
              <a:lnSpc>
                <a:spcPct val="130000"/>
              </a:lnSpc>
            </a:pPr>
            <a:r>
              <a:rPr kumimoji="1" lang="en-US" altLang="zh-CN" sz="1600">
                <a:ln w="12700">
                  <a:noFill/>
                </a:ln>
                <a:solidFill>
                  <a:srgbClr val="262626">
                    <a:alpha val="100000"/>
                  </a:srgbClr>
                </a:solidFill>
                <a:latin typeface="Source Han Sans CN Bold"/>
                <a:ea typeface="Source Han Sans CN Bold"/>
                <a:cs typeface="Source Han Sans CN Bold"/>
              </a:rPr>
              <a:t>三维研究支柱图示</a:t>
            </a:r>
            <a:endParaRPr kumimoji="1" lang="zh-CN" altLang="en-US"/>
          </a:p>
        </p:txBody>
      </p:sp>
      <p:sp>
        <p:nvSpPr>
          <p:cNvPr id="13" name="标题 1"/>
          <p:cNvSpPr txBox="1"/>
          <p:nvPr/>
        </p:nvSpPr>
        <p:spPr>
          <a:xfrm>
            <a:off x="660400" y="392435"/>
            <a:ext cx="10858500" cy="468000"/>
          </a:xfrm>
          <a:prstGeom prst="rect">
            <a:avLst/>
          </a:prstGeom>
          <a:noFill/>
          <a:ln>
            <a:noFill/>
          </a:ln>
        </p:spPr>
        <p:txBody>
          <a:bodyPr vert="horz" wrap="square" lIns="0" tIns="0" rIns="0" bIns="0" rtlCol="0" anchor="ctr"/>
          <a:lstStyle/>
          <a:p>
            <a:pPr algn="l">
              <a:lnSpc>
                <a:spcPct val="110000"/>
              </a:lnSpc>
            </a:pPr>
            <a:r>
              <a:rPr kumimoji="1" lang="en-US" altLang="zh-CN" sz="3200">
                <a:ln w="12700">
                  <a:noFill/>
                </a:ln>
                <a:solidFill>
                  <a:srgbClr val="262626">
                    <a:alpha val="100000"/>
                  </a:srgbClr>
                </a:solidFill>
                <a:latin typeface="Source Han Sans CN Bold"/>
                <a:ea typeface="Source Han Sans CN Bold"/>
                <a:cs typeface="Source Han Sans CN Bold"/>
              </a:rPr>
              <a:t>作用定位：研究范式中的不可替代性</a:t>
            </a:r>
            <a:endParaRPr kumimoji="1" lang="zh-CN" altLang="en-US"/>
          </a:p>
        </p:txBody>
      </p:sp>
      <p:sp>
        <p:nvSpPr>
          <p:cNvPr id="14" name="标题 1"/>
          <p:cNvSpPr txBox="1"/>
          <p:nvPr/>
        </p:nvSpPr>
        <p:spPr>
          <a:xfrm rot="16200000">
            <a:off x="447531" y="884699"/>
            <a:ext cx="144000" cy="144000"/>
          </a:xfrm>
          <a:prstGeom prst="ellipse">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cxnSp>
        <p:nvCxnSpPr>
          <p:cNvPr id="15" name="标题 1"/>
          <p:cNvCxnSpPr/>
          <p:nvPr/>
        </p:nvCxnSpPr>
        <p:spPr>
          <a:xfrm>
            <a:off x="516000" y="956699"/>
            <a:ext cx="7200000" cy="0"/>
          </a:xfrm>
          <a:prstGeom prst="line">
            <a:avLst/>
          </a:prstGeom>
          <a:noFill/>
          <a:ln w="12700" cap="sq">
            <a:gradFill>
              <a:gsLst>
                <a:gs pos="0">
                  <a:schemeClr val="accent1"/>
                </a:gs>
                <a:gs pos="80000">
                  <a:schemeClr val="bg1"/>
                </a:gs>
              </a:gsLst>
              <a:lin ang="0" scaled="0"/>
            </a:gradFill>
            <a:miter/>
          </a:ln>
        </p:spPr>
      </p:cxn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txBox="1"/>
          <p:nvPr/>
        </p:nvSpPr>
        <p:spPr>
          <a:xfrm>
            <a:off x="660400" y="1727200"/>
            <a:ext cx="3337529" cy="3810000"/>
          </a:xfrm>
          <a:custGeom>
            <a:avLst/>
            <a:gdLst>
              <a:gd name="T0" fmla="*/ 283 w 566"/>
              <a:gd name="T1" fmla="*/ 566 h 566"/>
              <a:gd name="T2" fmla="*/ 0 w 566"/>
              <a:gd name="T3" fmla="*/ 383 h 566"/>
              <a:gd name="T4" fmla="*/ 97 w 566"/>
              <a:gd name="T5" fmla="*/ 136 h 566"/>
              <a:gd name="T6" fmla="*/ 283 w 566"/>
              <a:gd name="T7" fmla="*/ 0 h 566"/>
              <a:gd name="T8" fmla="*/ 469 w 566"/>
              <a:gd name="T9" fmla="*/ 136 h 566"/>
              <a:gd name="T10" fmla="*/ 566 w 566"/>
              <a:gd name="T11" fmla="*/ 383 h 566"/>
              <a:gd name="T12" fmla="*/ 283 w 566"/>
              <a:gd name="T13" fmla="*/ 566 h 566"/>
            </a:gdLst>
            <a:ahLst/>
            <a:cxnLst/>
            <a:rect l="0" t="0" r="r" b="b"/>
            <a:pathLst>
              <a:path w="566" h="566">
                <a:moveTo>
                  <a:pt x="283" y="566"/>
                </a:moveTo>
                <a:cubicBezTo>
                  <a:pt x="93" y="566"/>
                  <a:pt x="0" y="506"/>
                  <a:pt x="0" y="383"/>
                </a:cubicBezTo>
                <a:cubicBezTo>
                  <a:pt x="0" y="314"/>
                  <a:pt x="37" y="219"/>
                  <a:pt x="97" y="136"/>
                </a:cubicBezTo>
                <a:cubicBezTo>
                  <a:pt x="158" y="51"/>
                  <a:pt x="228" y="0"/>
                  <a:pt x="283" y="0"/>
                </a:cubicBezTo>
                <a:cubicBezTo>
                  <a:pt x="338" y="0"/>
                  <a:pt x="408" y="51"/>
                  <a:pt x="469" y="136"/>
                </a:cubicBezTo>
                <a:cubicBezTo>
                  <a:pt x="529" y="219"/>
                  <a:pt x="566" y="314"/>
                  <a:pt x="566" y="383"/>
                </a:cubicBezTo>
                <a:cubicBezTo>
                  <a:pt x="566" y="506"/>
                  <a:pt x="473" y="566"/>
                  <a:pt x="283" y="566"/>
                </a:cubicBezTo>
                <a:close/>
              </a:path>
            </a:pathLst>
          </a:custGeom>
          <a:solidFill>
            <a:schemeClr val="bg1">
              <a:lumMod val="95000"/>
            </a:schemeClr>
          </a:solidFill>
          <a:ln cap="flat">
            <a:noFill/>
            <a:prstDash val="solid"/>
            <a:miter/>
          </a:ln>
        </p:spPr>
        <p:txBody>
          <a:bodyPr vert="horz" wrap="square" lIns="91440" tIns="45720" rIns="91440" bIns="45720" rtlCol="0" anchor="ctr"/>
          <a:lstStyle/>
          <a:p>
            <a:pPr algn="l">
              <a:lnSpc>
                <a:spcPct val="110000"/>
              </a:lnSpc>
            </a:pPr>
            <a:endParaRPr kumimoji="1" lang="zh-CN" altLang="en-US"/>
          </a:p>
        </p:txBody>
      </p:sp>
      <p:cxnSp>
        <p:nvCxnSpPr>
          <p:cNvPr id="4" name="标题 1"/>
          <p:cNvCxnSpPr/>
          <p:nvPr/>
        </p:nvCxnSpPr>
        <p:spPr>
          <a:xfrm>
            <a:off x="2178382" y="2413090"/>
            <a:ext cx="301566" cy="0"/>
          </a:xfrm>
          <a:prstGeom prst="line">
            <a:avLst/>
          </a:prstGeom>
          <a:noFill/>
          <a:ln w="12700" cap="rnd">
            <a:solidFill>
              <a:schemeClr val="tx1"/>
            </a:solidFill>
            <a:round/>
          </a:ln>
        </p:spPr>
      </p:cxnSp>
      <p:sp>
        <p:nvSpPr>
          <p:cNvPr id="5" name="标题 1"/>
          <p:cNvSpPr txBox="1"/>
          <p:nvPr/>
        </p:nvSpPr>
        <p:spPr>
          <a:xfrm>
            <a:off x="1168401" y="2562744"/>
            <a:ext cx="2321528" cy="745606"/>
          </a:xfrm>
          <a:prstGeom prst="rect">
            <a:avLst/>
          </a:prstGeom>
          <a:noFill/>
          <a:ln cap="sq">
            <a:noFill/>
          </a:ln>
          <a:effectLst/>
        </p:spPr>
        <p:txBody>
          <a:bodyPr vert="horz" wrap="square" lIns="0" tIns="0" rIns="0" bIns="0" rtlCol="0" anchor="b"/>
          <a:lstStyle/>
          <a:p>
            <a:pPr algn="ctr">
              <a:lnSpc>
                <a:spcPct val="130000"/>
              </a:lnSpc>
            </a:pPr>
            <a:r>
              <a:rPr kumimoji="1" lang="en-US" altLang="zh-CN" sz="1600">
                <a:ln w="12700">
                  <a:noFill/>
                </a:ln>
                <a:solidFill>
                  <a:srgbClr val="000000">
                    <a:alpha val="100000"/>
                  </a:srgbClr>
                </a:solidFill>
                <a:latin typeface="Source Han Sans CN Bold"/>
                <a:ea typeface="Source Han Sans CN Bold"/>
                <a:cs typeface="Source Han Sans CN Bold"/>
              </a:rPr>
              <a:t>数据真实核验</a:t>
            </a:r>
            <a:endParaRPr kumimoji="1" lang="zh-CN" altLang="en-US"/>
          </a:p>
        </p:txBody>
      </p:sp>
      <p:sp>
        <p:nvSpPr>
          <p:cNvPr id="6" name="标题 1"/>
          <p:cNvSpPr txBox="1"/>
          <p:nvPr/>
        </p:nvSpPr>
        <p:spPr>
          <a:xfrm>
            <a:off x="1095983" y="3400268"/>
            <a:ext cx="2466368" cy="1440000"/>
          </a:xfrm>
          <a:prstGeom prst="rect">
            <a:avLst/>
          </a:prstGeom>
          <a:noFill/>
          <a:ln>
            <a:noFill/>
          </a:ln>
        </p:spPr>
        <p:txBody>
          <a:bodyPr vert="horz" wrap="square" lIns="0" tIns="0" rIns="0" bIns="0" rtlCol="0" anchor="t"/>
          <a:lstStyle/>
          <a:p>
            <a:pPr algn="ctr">
              <a:lnSpc>
                <a:spcPct val="150000"/>
              </a:lnSpc>
            </a:pPr>
            <a:r>
              <a:rPr kumimoji="1" lang="en-US" altLang="zh-CN" sz="1010">
                <a:ln w="12700">
                  <a:noFill/>
                </a:ln>
                <a:solidFill>
                  <a:srgbClr val="000000">
                    <a:alpha val="100000"/>
                  </a:srgbClr>
                </a:solidFill>
                <a:latin typeface="Source Han Sans"/>
                <a:ea typeface="Source Han Sans"/>
                <a:cs typeface="Source Han Sans"/>
              </a:rPr>
              <a:t>动力煤坑口库存调研，发现与官方周报数据存在差异，修正数据偏差，还原真实库存水平，为市场判断提供准确依据。
通过实地勘察，核实企业库存数据，避免因数据失真导致的错误决策，提升研究的可靠性。</a:t>
            </a:r>
            <a:endParaRPr kumimoji="1" lang="zh-CN" altLang="en-US"/>
          </a:p>
        </p:txBody>
      </p:sp>
      <p:sp>
        <p:nvSpPr>
          <p:cNvPr id="7" name="标题 1"/>
          <p:cNvSpPr txBox="1"/>
          <p:nvPr/>
        </p:nvSpPr>
        <p:spPr>
          <a:xfrm flipV="1">
            <a:off x="4420886" y="1727200"/>
            <a:ext cx="3337529" cy="3810000"/>
          </a:xfrm>
          <a:custGeom>
            <a:avLst/>
            <a:gdLst>
              <a:gd name="T0" fmla="*/ 283 w 566"/>
              <a:gd name="T1" fmla="*/ 566 h 566"/>
              <a:gd name="T2" fmla="*/ 0 w 566"/>
              <a:gd name="T3" fmla="*/ 383 h 566"/>
              <a:gd name="T4" fmla="*/ 97 w 566"/>
              <a:gd name="T5" fmla="*/ 136 h 566"/>
              <a:gd name="T6" fmla="*/ 283 w 566"/>
              <a:gd name="T7" fmla="*/ 0 h 566"/>
              <a:gd name="T8" fmla="*/ 469 w 566"/>
              <a:gd name="T9" fmla="*/ 136 h 566"/>
              <a:gd name="T10" fmla="*/ 566 w 566"/>
              <a:gd name="T11" fmla="*/ 383 h 566"/>
              <a:gd name="T12" fmla="*/ 283 w 566"/>
              <a:gd name="T13" fmla="*/ 566 h 566"/>
            </a:gdLst>
            <a:ahLst/>
            <a:cxnLst/>
            <a:rect l="0" t="0" r="r" b="b"/>
            <a:pathLst>
              <a:path w="566" h="566">
                <a:moveTo>
                  <a:pt x="283" y="566"/>
                </a:moveTo>
                <a:cubicBezTo>
                  <a:pt x="93" y="566"/>
                  <a:pt x="0" y="506"/>
                  <a:pt x="0" y="383"/>
                </a:cubicBezTo>
                <a:cubicBezTo>
                  <a:pt x="0" y="314"/>
                  <a:pt x="37" y="219"/>
                  <a:pt x="97" y="136"/>
                </a:cubicBezTo>
                <a:cubicBezTo>
                  <a:pt x="158" y="51"/>
                  <a:pt x="228" y="0"/>
                  <a:pt x="283" y="0"/>
                </a:cubicBezTo>
                <a:cubicBezTo>
                  <a:pt x="338" y="0"/>
                  <a:pt x="408" y="51"/>
                  <a:pt x="469" y="136"/>
                </a:cubicBezTo>
                <a:cubicBezTo>
                  <a:pt x="529" y="219"/>
                  <a:pt x="566" y="314"/>
                  <a:pt x="566" y="383"/>
                </a:cubicBezTo>
                <a:cubicBezTo>
                  <a:pt x="566" y="506"/>
                  <a:pt x="473" y="566"/>
                  <a:pt x="283" y="566"/>
                </a:cubicBezTo>
                <a:close/>
              </a:path>
            </a:pathLst>
          </a:custGeom>
          <a:solidFill>
            <a:schemeClr val="accent1"/>
          </a:solidFill>
          <a:ln cap="flat">
            <a:noFill/>
            <a:prstDash val="solid"/>
            <a:miter/>
          </a:ln>
        </p:spPr>
        <p:txBody>
          <a:bodyPr vert="horz" wrap="square" lIns="91440" tIns="45720" rIns="91440" bIns="45720" rtlCol="0" anchor="ctr"/>
          <a:lstStyle/>
          <a:p>
            <a:pPr algn="l">
              <a:lnSpc>
                <a:spcPct val="110000"/>
              </a:lnSpc>
            </a:pPr>
            <a:endParaRPr kumimoji="1" lang="zh-CN" altLang="en-US"/>
          </a:p>
        </p:txBody>
      </p:sp>
      <p:cxnSp>
        <p:nvCxnSpPr>
          <p:cNvPr id="8" name="标题 1"/>
          <p:cNvCxnSpPr/>
          <p:nvPr/>
        </p:nvCxnSpPr>
        <p:spPr>
          <a:xfrm>
            <a:off x="5938867" y="2413090"/>
            <a:ext cx="301566" cy="0"/>
          </a:xfrm>
          <a:prstGeom prst="line">
            <a:avLst/>
          </a:prstGeom>
          <a:noFill/>
          <a:ln w="12700" cap="rnd">
            <a:solidFill>
              <a:schemeClr val="bg1"/>
            </a:solidFill>
            <a:round/>
          </a:ln>
        </p:spPr>
      </p:cxnSp>
      <p:sp>
        <p:nvSpPr>
          <p:cNvPr id="9" name="标题 1"/>
          <p:cNvSpPr txBox="1"/>
          <p:nvPr/>
        </p:nvSpPr>
        <p:spPr>
          <a:xfrm>
            <a:off x="4928886" y="2562744"/>
            <a:ext cx="2321528" cy="745606"/>
          </a:xfrm>
          <a:prstGeom prst="rect">
            <a:avLst/>
          </a:prstGeom>
          <a:noFill/>
          <a:ln cap="sq">
            <a:noFill/>
          </a:ln>
          <a:effectLst/>
        </p:spPr>
        <p:txBody>
          <a:bodyPr vert="horz" wrap="square" lIns="0" tIns="0" rIns="0" bIns="0" rtlCol="0" anchor="b"/>
          <a:lstStyle/>
          <a:p>
            <a:pPr algn="ctr">
              <a:lnSpc>
                <a:spcPct val="130000"/>
              </a:lnSpc>
            </a:pPr>
            <a:r>
              <a:rPr kumimoji="1" lang="en-US" altLang="zh-CN" sz="1600">
                <a:ln w="12700">
                  <a:noFill/>
                </a:ln>
                <a:solidFill>
                  <a:srgbClr val="FFFFFF">
                    <a:alpha val="100000"/>
                  </a:srgbClr>
                </a:solidFill>
                <a:latin typeface="Source Han Sans CN Bold"/>
                <a:ea typeface="Source Han Sans CN Bold"/>
                <a:cs typeface="Source Han Sans CN Bold"/>
              </a:rPr>
              <a:t>隐性信息获取</a:t>
            </a:r>
            <a:endParaRPr kumimoji="1" lang="zh-CN" altLang="en-US"/>
          </a:p>
        </p:txBody>
      </p:sp>
      <p:sp>
        <p:nvSpPr>
          <p:cNvPr id="10" name="标题 1"/>
          <p:cNvSpPr txBox="1"/>
          <p:nvPr/>
        </p:nvSpPr>
        <p:spPr>
          <a:xfrm>
            <a:off x="4825821" y="3400268"/>
            <a:ext cx="2527660" cy="1440000"/>
          </a:xfrm>
          <a:prstGeom prst="rect">
            <a:avLst/>
          </a:prstGeom>
          <a:noFill/>
          <a:ln>
            <a:noFill/>
          </a:ln>
        </p:spPr>
        <p:txBody>
          <a:bodyPr vert="horz" wrap="square" lIns="0" tIns="0" rIns="0" bIns="0" rtlCol="0" anchor="t"/>
          <a:lstStyle/>
          <a:p>
            <a:pPr algn="ctr">
              <a:lnSpc>
                <a:spcPct val="150000"/>
              </a:lnSpc>
            </a:pPr>
            <a:r>
              <a:rPr kumimoji="1" lang="en-US" altLang="zh-CN" sz="1169">
                <a:ln w="12700">
                  <a:noFill/>
                </a:ln>
                <a:solidFill>
                  <a:srgbClr val="FFFFFF">
                    <a:alpha val="100000"/>
                  </a:srgbClr>
                </a:solidFill>
                <a:latin typeface="Source Han Sans"/>
                <a:ea typeface="Source Han Sans"/>
                <a:cs typeface="Source Han Sans"/>
              </a:rPr>
              <a:t>调研电解铝厂，挖掘电价补贴政策这一隐性信息，影响企业成本与生产决策，为市场定价提供新视角。
关注企业内部政策与补贴，发现影响成本的关键因素，提前预判市场变化，获取超额认知。</a:t>
            </a:r>
            <a:endParaRPr kumimoji="1" lang="zh-CN" altLang="en-US"/>
          </a:p>
        </p:txBody>
      </p:sp>
      <p:sp>
        <p:nvSpPr>
          <p:cNvPr id="11" name="标题 1"/>
          <p:cNvSpPr txBox="1"/>
          <p:nvPr/>
        </p:nvSpPr>
        <p:spPr>
          <a:xfrm>
            <a:off x="8181371" y="1727200"/>
            <a:ext cx="3337529" cy="3810000"/>
          </a:xfrm>
          <a:custGeom>
            <a:avLst/>
            <a:gdLst>
              <a:gd name="T0" fmla="*/ 283 w 566"/>
              <a:gd name="T1" fmla="*/ 566 h 566"/>
              <a:gd name="T2" fmla="*/ 0 w 566"/>
              <a:gd name="T3" fmla="*/ 383 h 566"/>
              <a:gd name="T4" fmla="*/ 97 w 566"/>
              <a:gd name="T5" fmla="*/ 136 h 566"/>
              <a:gd name="T6" fmla="*/ 283 w 566"/>
              <a:gd name="T7" fmla="*/ 0 h 566"/>
              <a:gd name="T8" fmla="*/ 469 w 566"/>
              <a:gd name="T9" fmla="*/ 136 h 566"/>
              <a:gd name="T10" fmla="*/ 566 w 566"/>
              <a:gd name="T11" fmla="*/ 383 h 566"/>
              <a:gd name="T12" fmla="*/ 283 w 566"/>
              <a:gd name="T13" fmla="*/ 566 h 566"/>
            </a:gdLst>
            <a:ahLst/>
            <a:cxnLst/>
            <a:rect l="0" t="0" r="r" b="b"/>
            <a:pathLst>
              <a:path w="566" h="566">
                <a:moveTo>
                  <a:pt x="283" y="566"/>
                </a:moveTo>
                <a:cubicBezTo>
                  <a:pt x="93" y="566"/>
                  <a:pt x="0" y="506"/>
                  <a:pt x="0" y="383"/>
                </a:cubicBezTo>
                <a:cubicBezTo>
                  <a:pt x="0" y="314"/>
                  <a:pt x="37" y="219"/>
                  <a:pt x="97" y="136"/>
                </a:cubicBezTo>
                <a:cubicBezTo>
                  <a:pt x="158" y="51"/>
                  <a:pt x="228" y="0"/>
                  <a:pt x="283" y="0"/>
                </a:cubicBezTo>
                <a:cubicBezTo>
                  <a:pt x="338" y="0"/>
                  <a:pt x="408" y="51"/>
                  <a:pt x="469" y="136"/>
                </a:cubicBezTo>
                <a:cubicBezTo>
                  <a:pt x="529" y="219"/>
                  <a:pt x="566" y="314"/>
                  <a:pt x="566" y="383"/>
                </a:cubicBezTo>
                <a:cubicBezTo>
                  <a:pt x="566" y="506"/>
                  <a:pt x="473" y="566"/>
                  <a:pt x="283" y="566"/>
                </a:cubicBezTo>
                <a:close/>
              </a:path>
            </a:pathLst>
          </a:custGeom>
          <a:solidFill>
            <a:schemeClr val="bg1">
              <a:lumMod val="95000"/>
            </a:schemeClr>
          </a:solidFill>
          <a:ln cap="flat">
            <a:noFill/>
            <a:prstDash val="solid"/>
            <a:miter/>
          </a:ln>
        </p:spPr>
        <p:txBody>
          <a:bodyPr vert="horz" wrap="square" lIns="91440" tIns="45720" rIns="91440" bIns="45720" rtlCol="0" anchor="ctr"/>
          <a:lstStyle/>
          <a:p>
            <a:pPr algn="l">
              <a:lnSpc>
                <a:spcPct val="110000"/>
              </a:lnSpc>
            </a:pPr>
            <a:endParaRPr kumimoji="1" lang="zh-CN" altLang="en-US"/>
          </a:p>
        </p:txBody>
      </p:sp>
      <p:cxnSp>
        <p:nvCxnSpPr>
          <p:cNvPr id="12" name="标题 1"/>
          <p:cNvCxnSpPr/>
          <p:nvPr/>
        </p:nvCxnSpPr>
        <p:spPr>
          <a:xfrm>
            <a:off x="9699353" y="2413090"/>
            <a:ext cx="301566" cy="0"/>
          </a:xfrm>
          <a:prstGeom prst="line">
            <a:avLst/>
          </a:prstGeom>
          <a:noFill/>
          <a:ln w="12700" cap="rnd">
            <a:solidFill>
              <a:schemeClr val="tx1"/>
            </a:solidFill>
            <a:round/>
          </a:ln>
        </p:spPr>
      </p:cxnSp>
      <p:sp>
        <p:nvSpPr>
          <p:cNvPr id="13" name="标题 1"/>
          <p:cNvSpPr txBox="1"/>
          <p:nvPr/>
        </p:nvSpPr>
        <p:spPr>
          <a:xfrm>
            <a:off x="8689372" y="2562744"/>
            <a:ext cx="2321528" cy="745606"/>
          </a:xfrm>
          <a:prstGeom prst="rect">
            <a:avLst/>
          </a:prstGeom>
          <a:noFill/>
          <a:ln cap="sq">
            <a:noFill/>
          </a:ln>
          <a:effectLst/>
        </p:spPr>
        <p:txBody>
          <a:bodyPr vert="horz" wrap="square" lIns="0" tIns="0" rIns="0" bIns="0" rtlCol="0" anchor="b"/>
          <a:lstStyle/>
          <a:p>
            <a:pPr algn="ctr">
              <a:lnSpc>
                <a:spcPct val="130000"/>
              </a:lnSpc>
            </a:pPr>
            <a:r>
              <a:rPr kumimoji="1" lang="en-US" altLang="zh-CN" sz="1600">
                <a:ln w="12700">
                  <a:noFill/>
                </a:ln>
                <a:solidFill>
                  <a:srgbClr val="000000">
                    <a:alpha val="100000"/>
                  </a:srgbClr>
                </a:solidFill>
                <a:latin typeface="Source Han Sans CN Bold"/>
                <a:ea typeface="Source Han Sans CN Bold"/>
                <a:cs typeface="Source Han Sans CN Bold"/>
              </a:rPr>
              <a:t>产业链反脆弱性诊断</a:t>
            </a:r>
            <a:endParaRPr kumimoji="1" lang="zh-CN" altLang="en-US"/>
          </a:p>
        </p:txBody>
      </p:sp>
      <p:sp>
        <p:nvSpPr>
          <p:cNvPr id="14" name="标题 1"/>
          <p:cNvSpPr txBox="1"/>
          <p:nvPr/>
        </p:nvSpPr>
        <p:spPr>
          <a:xfrm>
            <a:off x="8670851" y="3400268"/>
            <a:ext cx="2358570" cy="1440000"/>
          </a:xfrm>
          <a:prstGeom prst="rect">
            <a:avLst/>
          </a:prstGeom>
          <a:noFill/>
          <a:ln>
            <a:noFill/>
          </a:ln>
        </p:spPr>
        <p:txBody>
          <a:bodyPr vert="horz" wrap="square" lIns="0" tIns="0" rIns="0" bIns="0" rtlCol="0" anchor="t"/>
          <a:lstStyle/>
          <a:p>
            <a:pPr algn="ctr">
              <a:lnSpc>
                <a:spcPct val="150000"/>
              </a:lnSpc>
            </a:pPr>
            <a:r>
              <a:rPr kumimoji="1" lang="en-US" altLang="zh-CN" sz="1010">
                <a:ln w="12700">
                  <a:noFill/>
                </a:ln>
                <a:solidFill>
                  <a:srgbClr val="000000">
                    <a:alpha val="100000"/>
                  </a:srgbClr>
                </a:solidFill>
                <a:latin typeface="Source Han Sans"/>
                <a:ea typeface="Source Han Sans"/>
                <a:cs typeface="Source Han Sans"/>
              </a:rPr>
              <a:t>焦化企业利润被压榨后，通过调研发现其开工韧性超出预期，打破传统认知，为产业链分析提供新维度。
评估企业面对困境的韧性，挖掘产业链潜在风险与机遇，助力投资者把握市场节奏。</a:t>
            </a:r>
            <a:endParaRPr kumimoji="1" lang="zh-CN" altLang="en-US"/>
          </a:p>
        </p:txBody>
      </p:sp>
      <p:sp>
        <p:nvSpPr>
          <p:cNvPr id="16" name="标题 1"/>
          <p:cNvSpPr txBox="1"/>
          <p:nvPr/>
        </p:nvSpPr>
        <p:spPr>
          <a:xfrm rot="16200000">
            <a:off x="447531" y="884699"/>
            <a:ext cx="144000" cy="144000"/>
          </a:xfrm>
          <a:prstGeom prst="ellipse">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cxnSp>
        <p:nvCxnSpPr>
          <p:cNvPr id="17" name="标题 1"/>
          <p:cNvCxnSpPr/>
          <p:nvPr/>
        </p:nvCxnSpPr>
        <p:spPr>
          <a:xfrm>
            <a:off x="516000" y="956699"/>
            <a:ext cx="7200000" cy="0"/>
          </a:xfrm>
          <a:prstGeom prst="line">
            <a:avLst/>
          </a:prstGeom>
          <a:noFill/>
          <a:ln w="12700" cap="sq">
            <a:gradFill>
              <a:gsLst>
                <a:gs pos="0">
                  <a:schemeClr val="accent1"/>
                </a:gs>
                <a:gs pos="80000">
                  <a:schemeClr val="bg1"/>
                </a:gs>
              </a:gsLst>
              <a:lin ang="0" scaled="0"/>
            </a:gradFill>
            <a:miter/>
          </a:ln>
        </p:spPr>
      </p:cxn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txBox="1"/>
          <p:nvPr/>
        </p:nvSpPr>
        <p:spPr>
          <a:xfrm>
            <a:off x="4568099" y="1585732"/>
            <a:ext cx="2302719" cy="4085864"/>
          </a:xfrm>
          <a:prstGeom prst="rect">
            <a:avLst/>
          </a:prstGeom>
          <a:solidFill>
            <a:schemeClr val="accent1"/>
          </a:solidFill>
          <a:ln w="9525" cap="flat">
            <a:noFill/>
            <a:miter/>
          </a:ln>
        </p:spPr>
        <p:txBody>
          <a:bodyPr vert="horz" wrap="square" lIns="91440" tIns="45720" rIns="91440" bIns="45720" rtlCol="0" anchor="ctr"/>
          <a:lstStyle/>
          <a:p>
            <a:pPr algn="l">
              <a:lnSpc>
                <a:spcPct val="110000"/>
              </a:lnSpc>
            </a:pPr>
            <a:endParaRPr kumimoji="1" lang="zh-CN" altLang="en-US"/>
          </a:p>
        </p:txBody>
      </p:sp>
      <p:pic>
        <p:nvPicPr>
          <p:cNvPr id="4" name="图片 3"/>
          <p:cNvPicPr>
            <a:picLocks noChangeAspect="1"/>
          </p:cNvPicPr>
          <p:nvPr/>
        </p:nvPicPr>
        <p:blipFill>
          <a:blip r:embed="rId2">
            <a:alphaModFix/>
          </a:blip>
          <a:srcRect l="34276" r="34276"/>
          <a:stretch>
            <a:fillRect/>
          </a:stretch>
        </p:blipFill>
        <p:spPr>
          <a:xfrm flipH="1">
            <a:off x="660400" y="1585732"/>
            <a:ext cx="2319513" cy="4126616"/>
          </a:xfrm>
          <a:custGeom>
            <a:avLst/>
            <a:gdLst/>
            <a:ahLst/>
            <a:cxnLst/>
            <a:rect l="l" t="t" r="r" b="b"/>
            <a:pathLst>
              <a:path w="2324100" h="4127500">
                <a:moveTo>
                  <a:pt x="0" y="0"/>
                </a:moveTo>
                <a:lnTo>
                  <a:pt x="2319513" y="0"/>
                </a:lnTo>
                <a:lnTo>
                  <a:pt x="2319513" y="4126616"/>
                </a:lnTo>
                <a:lnTo>
                  <a:pt x="0" y="4126616"/>
                </a:lnTo>
                <a:close/>
              </a:path>
            </a:pathLst>
          </a:custGeom>
          <a:noFill/>
          <a:ln>
            <a:noFill/>
          </a:ln>
        </p:spPr>
      </p:pic>
      <p:sp>
        <p:nvSpPr>
          <p:cNvPr id="5" name="标题 1"/>
          <p:cNvSpPr txBox="1"/>
          <p:nvPr/>
        </p:nvSpPr>
        <p:spPr>
          <a:xfrm>
            <a:off x="1026416" y="3458034"/>
            <a:ext cx="2376541" cy="2560320"/>
          </a:xfrm>
          <a:prstGeom prst="rect">
            <a:avLst/>
          </a:prstGeom>
          <a:solidFill>
            <a:schemeClr val="bg1"/>
          </a:solidFill>
          <a:ln w="12700" cap="sq">
            <a:noFill/>
            <a:miter/>
          </a:ln>
          <a:effectLst>
            <a:outerShdw blurRad="50800" dist="38100" dir="5400000" algn="t" rotWithShape="0">
              <a:schemeClr val="accent1">
                <a:lumMod val="50000"/>
                <a:alpha val="25000"/>
              </a:schemeClr>
            </a:outerShdw>
          </a:effectLst>
        </p:spPr>
        <p:txBody>
          <a:bodyPr vert="horz" wrap="square" lIns="91440" tIns="45720" rIns="91440" bIns="45720" rtlCol="0" anchor="ctr"/>
          <a:lstStyle/>
          <a:p>
            <a:pPr algn="ctr">
              <a:lnSpc>
                <a:spcPct val="110000"/>
              </a:lnSpc>
            </a:pPr>
            <a:endParaRPr kumimoji="1" lang="zh-CN" altLang="en-US"/>
          </a:p>
        </p:txBody>
      </p:sp>
      <p:sp>
        <p:nvSpPr>
          <p:cNvPr id="6" name="标题 1"/>
          <p:cNvSpPr txBox="1"/>
          <p:nvPr/>
        </p:nvSpPr>
        <p:spPr>
          <a:xfrm>
            <a:off x="3003899" y="5664135"/>
            <a:ext cx="716396" cy="716394"/>
          </a:xfrm>
          <a:prstGeom prst="ellipse">
            <a:avLst/>
          </a:prstGeom>
          <a:solidFill>
            <a:schemeClr val="accent1"/>
          </a:solidFill>
          <a:ln w="9525" cap="flat">
            <a:noFill/>
            <a:miter/>
          </a:ln>
        </p:spPr>
        <p:txBody>
          <a:bodyPr vert="horz" wrap="square" lIns="91440" tIns="45720" rIns="91440" bIns="45720" rtlCol="0" anchor="ctr"/>
          <a:lstStyle/>
          <a:p>
            <a:pPr algn="l">
              <a:lnSpc>
                <a:spcPct val="110000"/>
              </a:lnSpc>
            </a:pPr>
            <a:endParaRPr kumimoji="1" lang="zh-CN" altLang="en-US"/>
          </a:p>
        </p:txBody>
      </p:sp>
      <p:sp>
        <p:nvSpPr>
          <p:cNvPr id="7" name="标题 1"/>
          <p:cNvSpPr txBox="1"/>
          <p:nvPr/>
        </p:nvSpPr>
        <p:spPr>
          <a:xfrm>
            <a:off x="3100477" y="5784354"/>
            <a:ext cx="523240" cy="468000"/>
          </a:xfrm>
          <a:prstGeom prst="rect">
            <a:avLst/>
          </a:prstGeom>
          <a:noFill/>
          <a:ln cap="sq">
            <a:noFill/>
          </a:ln>
        </p:spPr>
        <p:txBody>
          <a:bodyPr vert="horz" wrap="square" lIns="0" tIns="0" rIns="0" bIns="0" rtlCol="0" anchor="ctr"/>
          <a:lstStyle/>
          <a:p>
            <a:pPr algn="ctr">
              <a:lnSpc>
                <a:spcPct val="110000"/>
              </a:lnSpc>
            </a:pPr>
            <a:r>
              <a:rPr kumimoji="1" lang="en-US" altLang="zh-CN" sz="2400">
                <a:ln w="12700">
                  <a:noFill/>
                </a:ln>
                <a:solidFill>
                  <a:srgbClr val="FFFFFF">
                    <a:alpha val="100000"/>
                  </a:srgbClr>
                </a:solidFill>
                <a:latin typeface="OPPOSans H"/>
                <a:ea typeface="OPPOSans H"/>
                <a:cs typeface="OPPOSans H"/>
              </a:rPr>
              <a:t>01</a:t>
            </a:r>
            <a:endParaRPr kumimoji="1" lang="zh-CN" altLang="en-US"/>
          </a:p>
        </p:txBody>
      </p:sp>
      <p:sp>
        <p:nvSpPr>
          <p:cNvPr id="8" name="标题 1"/>
          <p:cNvSpPr txBox="1"/>
          <p:nvPr/>
        </p:nvSpPr>
        <p:spPr>
          <a:xfrm>
            <a:off x="1125102" y="3518995"/>
            <a:ext cx="2179168" cy="412012"/>
          </a:xfrm>
          <a:prstGeom prst="rect">
            <a:avLst/>
          </a:prstGeom>
          <a:noFill/>
          <a:ln cap="sq">
            <a:noFill/>
          </a:ln>
        </p:spPr>
        <p:txBody>
          <a:bodyPr vert="horz" wrap="square" lIns="0" tIns="0" rIns="0" bIns="0" rtlCol="0" anchor="b"/>
          <a:lstStyle/>
          <a:p>
            <a:pPr algn="l">
              <a:lnSpc>
                <a:spcPct val="110000"/>
              </a:lnSpc>
            </a:pPr>
            <a:r>
              <a:rPr kumimoji="1" lang="en-US" altLang="zh-CN" sz="1600">
                <a:ln w="12700">
                  <a:noFill/>
                </a:ln>
                <a:solidFill>
                  <a:srgbClr val="262626">
                    <a:alpha val="100000"/>
                  </a:srgbClr>
                </a:solidFill>
                <a:latin typeface="Source Han Sans CN Bold"/>
                <a:ea typeface="Source Han Sans CN Bold"/>
                <a:cs typeface="Source Han Sans CN Bold"/>
              </a:rPr>
              <a:t>第一阶：实体校验层</a:t>
            </a:r>
            <a:endParaRPr kumimoji="1" lang="zh-CN" altLang="en-US"/>
          </a:p>
        </p:txBody>
      </p:sp>
      <p:sp>
        <p:nvSpPr>
          <p:cNvPr id="9" name="标题 1"/>
          <p:cNvSpPr txBox="1"/>
          <p:nvPr/>
        </p:nvSpPr>
        <p:spPr>
          <a:xfrm>
            <a:off x="1125102" y="4006674"/>
            <a:ext cx="2179168" cy="1844040"/>
          </a:xfrm>
          <a:prstGeom prst="rect">
            <a:avLst/>
          </a:prstGeom>
          <a:noFill/>
          <a:ln cap="sq">
            <a:noFill/>
          </a:ln>
        </p:spPr>
        <p:txBody>
          <a:bodyPr vert="horz" wrap="square" lIns="0" tIns="0" rIns="0" bIns="0" rtlCol="0" anchor="t"/>
          <a:lstStyle/>
          <a:p>
            <a:pPr algn="l">
              <a:lnSpc>
                <a:spcPct val="150000"/>
              </a:lnSpc>
            </a:pPr>
            <a:r>
              <a:rPr kumimoji="1" lang="en-US" altLang="zh-CN" sz="804">
                <a:ln w="12700">
                  <a:noFill/>
                </a:ln>
                <a:solidFill>
                  <a:srgbClr val="000000">
                    <a:alpha val="100000"/>
                  </a:srgbClr>
                </a:solidFill>
                <a:latin typeface="Source Han Sans"/>
                <a:ea typeface="Source Han Sans"/>
                <a:cs typeface="Source Han Sans"/>
              </a:rPr>
              <a:t>作业现场勘察
焦化厂除尘设备启用率调研，推演真实开工负荷，发现企业实际生产情况与官方数据的差异，为市场预判提供依据。
通过现场设备运行情况，反推企业生产负荷，精准把握产业链前端动态，提升研究深度。
物流节点监控
监控集运周期异常，捕捉隐性库存前置征兆，提前预判库存变化趋势，为市场交易提供先机。
关注物流环节，发现库存变化的早期信号，优化库存管理与市场预测，增强研究的前瞻性。</a:t>
            </a:r>
            <a:endParaRPr kumimoji="1" lang="zh-CN" altLang="en-US"/>
          </a:p>
        </p:txBody>
      </p:sp>
      <p:sp>
        <p:nvSpPr>
          <p:cNvPr id="10" name="标题 1"/>
          <p:cNvSpPr txBox="1"/>
          <p:nvPr/>
        </p:nvSpPr>
        <p:spPr>
          <a:xfrm>
            <a:off x="4925718" y="3458034"/>
            <a:ext cx="2376541" cy="2560320"/>
          </a:xfrm>
          <a:prstGeom prst="rect">
            <a:avLst/>
          </a:prstGeom>
          <a:solidFill>
            <a:schemeClr val="bg1"/>
          </a:solidFill>
          <a:ln w="12700" cap="sq">
            <a:noFill/>
            <a:miter/>
          </a:ln>
          <a:effectLst>
            <a:outerShdw blurRad="50800" dist="38100" dir="5400000" algn="t" rotWithShape="0">
              <a:schemeClr val="accent1">
                <a:lumMod val="50000"/>
                <a:alpha val="25000"/>
              </a:schemeClr>
            </a:outerShdw>
          </a:effectLst>
        </p:spPr>
        <p:txBody>
          <a:bodyPr vert="horz" wrap="square" lIns="91440" tIns="45720" rIns="91440" bIns="45720" rtlCol="0" anchor="ctr"/>
          <a:lstStyle/>
          <a:p>
            <a:pPr algn="ctr">
              <a:lnSpc>
                <a:spcPct val="110000"/>
              </a:lnSpc>
            </a:pPr>
            <a:endParaRPr kumimoji="1" lang="zh-CN" altLang="en-US"/>
          </a:p>
        </p:txBody>
      </p:sp>
      <p:sp>
        <p:nvSpPr>
          <p:cNvPr id="11" name="标题 1"/>
          <p:cNvSpPr txBox="1"/>
          <p:nvPr/>
        </p:nvSpPr>
        <p:spPr>
          <a:xfrm>
            <a:off x="6903202" y="5664135"/>
            <a:ext cx="716396" cy="716394"/>
          </a:xfrm>
          <a:prstGeom prst="ellipse">
            <a:avLst/>
          </a:prstGeom>
          <a:solidFill>
            <a:schemeClr val="accent1"/>
          </a:solidFill>
          <a:ln w="9525" cap="flat">
            <a:noFill/>
            <a:miter/>
          </a:ln>
        </p:spPr>
        <p:txBody>
          <a:bodyPr vert="horz" wrap="square" lIns="91440" tIns="45720" rIns="91440" bIns="45720" rtlCol="0" anchor="ctr"/>
          <a:lstStyle/>
          <a:p>
            <a:pPr algn="l">
              <a:lnSpc>
                <a:spcPct val="110000"/>
              </a:lnSpc>
            </a:pPr>
            <a:endParaRPr kumimoji="1" lang="zh-CN" altLang="en-US"/>
          </a:p>
        </p:txBody>
      </p:sp>
      <p:sp>
        <p:nvSpPr>
          <p:cNvPr id="12" name="标题 1"/>
          <p:cNvSpPr txBox="1"/>
          <p:nvPr/>
        </p:nvSpPr>
        <p:spPr>
          <a:xfrm>
            <a:off x="6999780" y="5784354"/>
            <a:ext cx="523240" cy="468000"/>
          </a:xfrm>
          <a:prstGeom prst="rect">
            <a:avLst/>
          </a:prstGeom>
          <a:noFill/>
          <a:ln cap="sq">
            <a:noFill/>
          </a:ln>
        </p:spPr>
        <p:txBody>
          <a:bodyPr vert="horz" wrap="square" lIns="0" tIns="0" rIns="0" bIns="0" rtlCol="0" anchor="ctr"/>
          <a:lstStyle/>
          <a:p>
            <a:pPr algn="ctr">
              <a:lnSpc>
                <a:spcPct val="110000"/>
              </a:lnSpc>
            </a:pPr>
            <a:r>
              <a:rPr kumimoji="1" lang="en-US" altLang="zh-CN" sz="2400">
                <a:ln w="12700">
                  <a:noFill/>
                </a:ln>
                <a:solidFill>
                  <a:srgbClr val="FFFFFF">
                    <a:alpha val="100000"/>
                  </a:srgbClr>
                </a:solidFill>
                <a:latin typeface="OPPOSans H"/>
                <a:ea typeface="OPPOSans H"/>
                <a:cs typeface="OPPOSans H"/>
              </a:rPr>
              <a:t>02</a:t>
            </a:r>
            <a:endParaRPr kumimoji="1" lang="zh-CN" altLang="en-US"/>
          </a:p>
        </p:txBody>
      </p:sp>
      <p:sp>
        <p:nvSpPr>
          <p:cNvPr id="13" name="标题 1"/>
          <p:cNvSpPr txBox="1"/>
          <p:nvPr/>
        </p:nvSpPr>
        <p:spPr>
          <a:xfrm>
            <a:off x="5024405" y="3518995"/>
            <a:ext cx="2179168" cy="412012"/>
          </a:xfrm>
          <a:prstGeom prst="rect">
            <a:avLst/>
          </a:prstGeom>
          <a:noFill/>
          <a:ln cap="sq">
            <a:noFill/>
          </a:ln>
        </p:spPr>
        <p:txBody>
          <a:bodyPr vert="horz" wrap="square" lIns="0" tIns="0" rIns="0" bIns="0" rtlCol="0" anchor="b"/>
          <a:lstStyle/>
          <a:p>
            <a:pPr algn="l">
              <a:lnSpc>
                <a:spcPct val="110000"/>
              </a:lnSpc>
            </a:pPr>
            <a:r>
              <a:rPr kumimoji="1" lang="en-US" altLang="zh-CN" sz="1600">
                <a:ln w="12700">
                  <a:noFill/>
                </a:ln>
                <a:solidFill>
                  <a:srgbClr val="262626">
                    <a:alpha val="100000"/>
                  </a:srgbClr>
                </a:solidFill>
                <a:latin typeface="Source Han Sans CN Bold"/>
                <a:ea typeface="Source Han Sans CN Bold"/>
                <a:cs typeface="Source Han Sans CN Bold"/>
              </a:rPr>
              <a:t>第二阶：行为逻辑层</a:t>
            </a:r>
            <a:endParaRPr kumimoji="1" lang="zh-CN" altLang="en-US"/>
          </a:p>
        </p:txBody>
      </p:sp>
      <p:sp>
        <p:nvSpPr>
          <p:cNvPr id="14" name="标题 1"/>
          <p:cNvSpPr txBox="1"/>
          <p:nvPr/>
        </p:nvSpPr>
        <p:spPr>
          <a:xfrm>
            <a:off x="5024405" y="4006674"/>
            <a:ext cx="2179168" cy="1844040"/>
          </a:xfrm>
          <a:prstGeom prst="rect">
            <a:avLst/>
          </a:prstGeom>
          <a:noFill/>
          <a:ln cap="sq">
            <a:noFill/>
          </a:ln>
        </p:spPr>
        <p:txBody>
          <a:bodyPr vert="horz" wrap="square" lIns="0" tIns="0" rIns="0" bIns="0" rtlCol="0" anchor="t"/>
          <a:lstStyle/>
          <a:p>
            <a:pPr algn="l">
              <a:lnSpc>
                <a:spcPct val="150000"/>
              </a:lnSpc>
            </a:pPr>
            <a:r>
              <a:rPr kumimoji="1" lang="en-US" altLang="zh-CN" sz="804">
                <a:ln w="12700">
                  <a:noFill/>
                </a:ln>
                <a:solidFill>
                  <a:srgbClr val="000000">
                    <a:alpha val="100000"/>
                  </a:srgbClr>
                </a:solidFill>
                <a:latin typeface="Source Han Sans"/>
                <a:ea typeface="Source Han Sans"/>
                <a:cs typeface="Source Han Sans"/>
              </a:rPr>
              <a:t>现金流压力测试
钢贸商质押融资成本调研，测算抛货阈值，精准把握市场抛压点，为交易策略提供关键数据。
分析企业现金流状况，预测其市场行为，提前布局交易，提升投资收益。
产能博弈访谈
铜冶炼厂TC/RC阈值调研，构建减产/挺价选择树，洞察企业产能博弈策略，为市场定价提供新思路。
通过访谈了解企业产能博弈逻辑，把握市场供需平衡变化，助力投资者精准决策。</a:t>
            </a:r>
            <a:endParaRPr kumimoji="1" lang="zh-CN" altLang="en-US"/>
          </a:p>
        </p:txBody>
      </p:sp>
      <p:pic>
        <p:nvPicPr>
          <p:cNvPr id="15" name="图片 14"/>
          <p:cNvPicPr>
            <a:picLocks noChangeAspect="1"/>
          </p:cNvPicPr>
          <p:nvPr/>
        </p:nvPicPr>
        <p:blipFill>
          <a:blip r:embed="rId3">
            <a:alphaModFix/>
          </a:blip>
          <a:srcRect l="34276" r="34276"/>
          <a:stretch>
            <a:fillRect/>
          </a:stretch>
        </p:blipFill>
        <p:spPr>
          <a:xfrm flipH="1">
            <a:off x="8459005" y="1585732"/>
            <a:ext cx="2319513" cy="4126616"/>
          </a:xfrm>
          <a:custGeom>
            <a:avLst/>
            <a:gdLst/>
            <a:ahLst/>
            <a:cxnLst/>
            <a:rect l="l" t="t" r="r" b="b"/>
            <a:pathLst>
              <a:path w="2324100" h="4127500">
                <a:moveTo>
                  <a:pt x="0" y="0"/>
                </a:moveTo>
                <a:lnTo>
                  <a:pt x="2319513" y="0"/>
                </a:lnTo>
                <a:lnTo>
                  <a:pt x="2319513" y="4126616"/>
                </a:lnTo>
                <a:lnTo>
                  <a:pt x="0" y="4126616"/>
                </a:lnTo>
                <a:close/>
              </a:path>
            </a:pathLst>
          </a:custGeom>
          <a:noFill/>
          <a:ln>
            <a:noFill/>
          </a:ln>
        </p:spPr>
      </p:pic>
      <p:sp>
        <p:nvSpPr>
          <p:cNvPr id="16" name="标题 1"/>
          <p:cNvSpPr txBox="1"/>
          <p:nvPr/>
        </p:nvSpPr>
        <p:spPr>
          <a:xfrm>
            <a:off x="8825021" y="3458034"/>
            <a:ext cx="2376541" cy="2560320"/>
          </a:xfrm>
          <a:prstGeom prst="rect">
            <a:avLst/>
          </a:prstGeom>
          <a:solidFill>
            <a:schemeClr val="bg1"/>
          </a:solidFill>
          <a:ln w="12700" cap="sq">
            <a:noFill/>
            <a:miter/>
          </a:ln>
          <a:effectLst>
            <a:outerShdw blurRad="50800" dist="38100" dir="5400000" algn="t" rotWithShape="0">
              <a:schemeClr val="accent1">
                <a:lumMod val="50000"/>
                <a:alpha val="25000"/>
              </a:schemeClr>
            </a:outerShdw>
          </a:effectLst>
        </p:spPr>
        <p:txBody>
          <a:bodyPr vert="horz" wrap="square" lIns="91440" tIns="45720" rIns="91440" bIns="45720" rtlCol="0" anchor="ctr"/>
          <a:lstStyle/>
          <a:p>
            <a:pPr algn="ctr">
              <a:lnSpc>
                <a:spcPct val="110000"/>
              </a:lnSpc>
            </a:pPr>
            <a:endParaRPr kumimoji="1" lang="zh-CN" altLang="en-US"/>
          </a:p>
        </p:txBody>
      </p:sp>
      <p:sp>
        <p:nvSpPr>
          <p:cNvPr id="17" name="标题 1"/>
          <p:cNvSpPr txBox="1"/>
          <p:nvPr/>
        </p:nvSpPr>
        <p:spPr>
          <a:xfrm>
            <a:off x="10802504" y="5664135"/>
            <a:ext cx="716396" cy="716394"/>
          </a:xfrm>
          <a:prstGeom prst="ellipse">
            <a:avLst/>
          </a:prstGeom>
          <a:solidFill>
            <a:schemeClr val="accent1"/>
          </a:solidFill>
          <a:ln w="9525" cap="flat">
            <a:noFill/>
            <a:miter/>
          </a:ln>
        </p:spPr>
        <p:txBody>
          <a:bodyPr vert="horz" wrap="square" lIns="91440" tIns="45720" rIns="91440" bIns="45720" rtlCol="0" anchor="ctr"/>
          <a:lstStyle/>
          <a:p>
            <a:pPr algn="l">
              <a:lnSpc>
                <a:spcPct val="110000"/>
              </a:lnSpc>
            </a:pPr>
            <a:endParaRPr kumimoji="1" lang="zh-CN" altLang="en-US"/>
          </a:p>
        </p:txBody>
      </p:sp>
      <p:sp>
        <p:nvSpPr>
          <p:cNvPr id="18" name="标题 1"/>
          <p:cNvSpPr txBox="1"/>
          <p:nvPr/>
        </p:nvSpPr>
        <p:spPr>
          <a:xfrm>
            <a:off x="10899082" y="5784354"/>
            <a:ext cx="523240" cy="468000"/>
          </a:xfrm>
          <a:prstGeom prst="rect">
            <a:avLst/>
          </a:prstGeom>
          <a:noFill/>
          <a:ln cap="sq">
            <a:noFill/>
          </a:ln>
        </p:spPr>
        <p:txBody>
          <a:bodyPr vert="horz" wrap="square" lIns="0" tIns="0" rIns="0" bIns="0" rtlCol="0" anchor="ctr"/>
          <a:lstStyle/>
          <a:p>
            <a:pPr algn="ctr">
              <a:lnSpc>
                <a:spcPct val="110000"/>
              </a:lnSpc>
            </a:pPr>
            <a:r>
              <a:rPr kumimoji="1" lang="en-US" altLang="zh-CN" sz="2400">
                <a:ln w="12700">
                  <a:noFill/>
                </a:ln>
                <a:solidFill>
                  <a:srgbClr val="FFFFFF">
                    <a:alpha val="100000"/>
                  </a:srgbClr>
                </a:solidFill>
                <a:latin typeface="OPPOSans H"/>
                <a:ea typeface="OPPOSans H"/>
                <a:cs typeface="OPPOSans H"/>
              </a:rPr>
              <a:t>03</a:t>
            </a:r>
            <a:endParaRPr kumimoji="1" lang="zh-CN" altLang="en-US"/>
          </a:p>
        </p:txBody>
      </p:sp>
      <p:sp>
        <p:nvSpPr>
          <p:cNvPr id="19" name="标题 1"/>
          <p:cNvSpPr txBox="1"/>
          <p:nvPr/>
        </p:nvSpPr>
        <p:spPr>
          <a:xfrm>
            <a:off x="8923707" y="3518995"/>
            <a:ext cx="2179168" cy="412012"/>
          </a:xfrm>
          <a:prstGeom prst="rect">
            <a:avLst/>
          </a:prstGeom>
          <a:noFill/>
          <a:ln cap="sq">
            <a:noFill/>
          </a:ln>
        </p:spPr>
        <p:txBody>
          <a:bodyPr vert="horz" wrap="square" lIns="0" tIns="0" rIns="0" bIns="0" rtlCol="0" anchor="b"/>
          <a:lstStyle/>
          <a:p>
            <a:pPr algn="l">
              <a:lnSpc>
                <a:spcPct val="110000"/>
              </a:lnSpc>
            </a:pPr>
            <a:r>
              <a:rPr kumimoji="1" lang="en-US" altLang="zh-CN" sz="1600">
                <a:ln w="12700">
                  <a:noFill/>
                </a:ln>
                <a:solidFill>
                  <a:srgbClr val="262626">
                    <a:alpha val="100000"/>
                  </a:srgbClr>
                </a:solidFill>
                <a:latin typeface="Source Han Sans CN Bold"/>
                <a:ea typeface="Source Han Sans CN Bold"/>
                <a:cs typeface="Source Han Sans CN Bold"/>
              </a:rPr>
              <a:t>第三阶：认知映射层</a:t>
            </a:r>
            <a:endParaRPr kumimoji="1" lang="zh-CN" altLang="en-US"/>
          </a:p>
        </p:txBody>
      </p:sp>
      <p:sp>
        <p:nvSpPr>
          <p:cNvPr id="20" name="标题 1"/>
          <p:cNvSpPr txBox="1"/>
          <p:nvPr/>
        </p:nvSpPr>
        <p:spPr>
          <a:xfrm>
            <a:off x="8923707" y="4006674"/>
            <a:ext cx="2179168" cy="1844040"/>
          </a:xfrm>
          <a:prstGeom prst="rect">
            <a:avLst/>
          </a:prstGeom>
          <a:noFill/>
          <a:ln cap="sq">
            <a:noFill/>
          </a:ln>
        </p:spPr>
        <p:txBody>
          <a:bodyPr vert="horz" wrap="square" lIns="0" tIns="0" rIns="0" bIns="0" rtlCol="0" anchor="t"/>
          <a:lstStyle/>
          <a:p>
            <a:pPr algn="l">
              <a:lnSpc>
                <a:spcPct val="150000"/>
              </a:lnSpc>
            </a:pPr>
            <a:r>
              <a:rPr kumimoji="1" lang="en-US" altLang="zh-CN" sz="804">
                <a:ln w="12700">
                  <a:noFill/>
                </a:ln>
                <a:solidFill>
                  <a:srgbClr val="000000">
                    <a:alpha val="100000"/>
                  </a:srgbClr>
                </a:solidFill>
                <a:latin typeface="Source Han Sans"/>
                <a:ea typeface="Source Han Sans"/>
                <a:cs typeface="Source Han Sans"/>
              </a:rPr>
              <a:t>群体心智建模
PTA供应商集体挺价调研，挖掘心理账户锚定值，理解企业决策心理，为市场趋势判断提供新视角。
建立群体心智模型，洞察市场参与者心理，提前预判市场趋势，提升研究的深度与广度。
反共识信号挖掘
油脂压榨厂超卖基差调研，挖掘库存焦虑指数，发现市场反共识信号，为投资决策提供独特视角。
关注市场异常信号，挖掘隐藏的投资机会，打破传统认知局限，提升投资收益。</a:t>
            </a:r>
            <a:endParaRPr kumimoji="1" lang="zh-CN" altLang="en-US"/>
          </a:p>
        </p:txBody>
      </p:sp>
      <p:sp>
        <p:nvSpPr>
          <p:cNvPr id="21" name="标题 1"/>
          <p:cNvSpPr txBox="1"/>
          <p:nvPr/>
        </p:nvSpPr>
        <p:spPr>
          <a:xfrm>
            <a:off x="660400" y="392435"/>
            <a:ext cx="10858500" cy="468000"/>
          </a:xfrm>
          <a:prstGeom prst="rect">
            <a:avLst/>
          </a:prstGeom>
          <a:noFill/>
          <a:ln>
            <a:noFill/>
          </a:ln>
        </p:spPr>
        <p:txBody>
          <a:bodyPr vert="horz" wrap="square" lIns="0" tIns="0" rIns="0" bIns="0" rtlCol="0" anchor="ctr"/>
          <a:lstStyle/>
          <a:p>
            <a:pPr algn="l">
              <a:lnSpc>
                <a:spcPct val="110000"/>
              </a:lnSpc>
            </a:pPr>
            <a:r>
              <a:rPr kumimoji="1" lang="en-US" altLang="zh-CN" sz="3200">
                <a:ln w="12700">
                  <a:noFill/>
                </a:ln>
                <a:solidFill>
                  <a:srgbClr val="262626">
                    <a:alpha val="100000"/>
                  </a:srgbClr>
                </a:solidFill>
                <a:latin typeface="Source Han Sans CN Bold"/>
                <a:ea typeface="Source Han Sans CN Bold"/>
                <a:cs typeface="Source Han Sans CN Bold"/>
              </a:rPr>
              <a:t>实施体系：三阶穿透方法论</a:t>
            </a:r>
            <a:endParaRPr kumimoji="1" lang="zh-CN" altLang="en-US"/>
          </a:p>
        </p:txBody>
      </p:sp>
      <p:sp>
        <p:nvSpPr>
          <p:cNvPr id="22" name="标题 1"/>
          <p:cNvSpPr txBox="1"/>
          <p:nvPr/>
        </p:nvSpPr>
        <p:spPr>
          <a:xfrm rot="16200000">
            <a:off x="447531" y="884699"/>
            <a:ext cx="144000" cy="144000"/>
          </a:xfrm>
          <a:prstGeom prst="ellipse">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cxnSp>
        <p:nvCxnSpPr>
          <p:cNvPr id="23" name="标题 1"/>
          <p:cNvCxnSpPr/>
          <p:nvPr/>
        </p:nvCxnSpPr>
        <p:spPr>
          <a:xfrm>
            <a:off x="516000" y="956699"/>
            <a:ext cx="7200000" cy="0"/>
          </a:xfrm>
          <a:prstGeom prst="line">
            <a:avLst/>
          </a:prstGeom>
          <a:noFill/>
          <a:ln w="12700" cap="sq">
            <a:gradFill>
              <a:gsLst>
                <a:gs pos="0">
                  <a:schemeClr val="accent1"/>
                </a:gs>
                <a:gs pos="80000">
                  <a:schemeClr val="bg1"/>
                </a:gs>
              </a:gsLst>
              <a:lin ang="0" scaled="0"/>
            </a:gradFill>
            <a:miter/>
          </a:ln>
        </p:spPr>
      </p:cxn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txBox="1"/>
          <p:nvPr/>
        </p:nvSpPr>
        <p:spPr>
          <a:xfrm>
            <a:off x="519485" y="529315"/>
            <a:ext cx="11153030" cy="5932445"/>
          </a:xfrm>
          <a:prstGeom prst="rect">
            <a:avLst/>
          </a:prstGeom>
          <a:noFill/>
          <a:ln w="19050" cap="sq">
            <a:solidFill>
              <a:schemeClr val="accent1">
                <a:lumMod val="60000"/>
                <a:lumOff val="40000"/>
              </a:schemeClr>
            </a:solidFill>
            <a:miter/>
          </a:ln>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rot="5400000">
            <a:off x="818719" y="-467819"/>
            <a:ext cx="2274041" cy="3403721"/>
          </a:xfrm>
          <a:prstGeom prst="triangle">
            <a:avLst>
              <a:gd name="adj" fmla="val 0"/>
            </a:avLst>
          </a:prstGeom>
          <a:solidFill>
            <a:schemeClr val="accent1">
              <a:lumMod val="40000"/>
              <a:lumOff val="60000"/>
            </a:schemeClr>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rot="5400000">
            <a:off x="564840" y="-564840"/>
            <a:ext cx="2274041" cy="3403721"/>
          </a:xfrm>
          <a:prstGeom prst="triangle">
            <a:avLst>
              <a:gd name="adj" fmla="val 0"/>
            </a:avLst>
          </a:prstGeom>
          <a:solidFill>
            <a:schemeClr val="accent1"/>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6" name="标题 1"/>
          <p:cNvSpPr txBox="1"/>
          <p:nvPr/>
        </p:nvSpPr>
        <p:spPr>
          <a:xfrm rot="16200000">
            <a:off x="10249017" y="5028074"/>
            <a:ext cx="1428634" cy="2138339"/>
          </a:xfrm>
          <a:prstGeom prst="triangle">
            <a:avLst>
              <a:gd name="adj" fmla="val 0"/>
            </a:avLst>
          </a:prstGeom>
          <a:solidFill>
            <a:schemeClr val="accent1">
              <a:lumMod val="40000"/>
              <a:lumOff val="60000"/>
            </a:schemeClr>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7" name="标题 1"/>
          <p:cNvSpPr txBox="1"/>
          <p:nvPr/>
        </p:nvSpPr>
        <p:spPr>
          <a:xfrm rot="16200000">
            <a:off x="10408512" y="5089026"/>
            <a:ext cx="1428634" cy="2138339"/>
          </a:xfrm>
          <a:prstGeom prst="triangle">
            <a:avLst>
              <a:gd name="adj" fmla="val 0"/>
            </a:avLst>
          </a:prstGeom>
          <a:solidFill>
            <a:schemeClr val="accent1"/>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8" name="标题 1"/>
          <p:cNvSpPr txBox="1"/>
          <p:nvPr/>
        </p:nvSpPr>
        <p:spPr>
          <a:xfrm rot="6234391">
            <a:off x="278428" y="2653949"/>
            <a:ext cx="636501" cy="548708"/>
          </a:xfrm>
          <a:prstGeom prst="triangle">
            <a:avLst/>
          </a:prstGeom>
          <a:no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9" name="标题 1"/>
          <p:cNvSpPr txBox="1"/>
          <p:nvPr/>
        </p:nvSpPr>
        <p:spPr>
          <a:xfrm rot="11981419">
            <a:off x="748785" y="2162542"/>
            <a:ext cx="381386" cy="328781"/>
          </a:xfrm>
          <a:prstGeom prst="triangle">
            <a:avLst/>
          </a:prstGeom>
          <a:solidFill>
            <a:schemeClr val="accent1">
              <a:lumMod val="60000"/>
              <a:lumOff val="40000"/>
            </a:schemeClr>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10" name="标题 1"/>
          <p:cNvSpPr txBox="1"/>
          <p:nvPr/>
        </p:nvSpPr>
        <p:spPr>
          <a:xfrm rot="2675658">
            <a:off x="11519286" y="4519981"/>
            <a:ext cx="636501" cy="548708"/>
          </a:xfrm>
          <a:prstGeom prst="triangle">
            <a:avLst/>
          </a:prstGeom>
          <a:no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11" name="标题 1"/>
          <p:cNvSpPr txBox="1"/>
          <p:nvPr/>
        </p:nvSpPr>
        <p:spPr>
          <a:xfrm rot="11981419">
            <a:off x="9580868" y="6428140"/>
            <a:ext cx="381386" cy="328781"/>
          </a:xfrm>
          <a:prstGeom prst="triangle">
            <a:avLst/>
          </a:prstGeom>
          <a:solidFill>
            <a:schemeClr val="accent1">
              <a:lumMod val="60000"/>
              <a:lumOff val="40000"/>
            </a:schemeClr>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12" name="标题 1"/>
          <p:cNvSpPr txBox="1"/>
          <p:nvPr/>
        </p:nvSpPr>
        <p:spPr>
          <a:xfrm rot="8847109">
            <a:off x="-378289" y="6274208"/>
            <a:ext cx="1075569" cy="252596"/>
          </a:xfrm>
          <a:prstGeom prst="roundRect">
            <a:avLst>
              <a:gd name="adj" fmla="val 50000"/>
            </a:avLst>
          </a:prstGeom>
          <a:solidFill>
            <a:schemeClr val="accent1">
              <a:lumMod val="40000"/>
              <a:lumOff val="60000"/>
            </a:schemeClr>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13" name="标题 1"/>
          <p:cNvSpPr txBox="1"/>
          <p:nvPr/>
        </p:nvSpPr>
        <p:spPr>
          <a:xfrm rot="19569854">
            <a:off x="11386367" y="1437169"/>
            <a:ext cx="1075569" cy="252596"/>
          </a:xfrm>
          <a:prstGeom prst="roundRect">
            <a:avLst>
              <a:gd name="adj" fmla="val 50000"/>
            </a:avLst>
          </a:prstGeom>
          <a:solidFill>
            <a:schemeClr val="accent1">
              <a:lumMod val="40000"/>
              <a:lumOff val="60000"/>
            </a:schemeClr>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14" name="标题 1"/>
          <p:cNvSpPr txBox="1"/>
          <p:nvPr/>
        </p:nvSpPr>
        <p:spPr>
          <a:xfrm rot="19569854">
            <a:off x="11257675" y="833548"/>
            <a:ext cx="1801347" cy="216982"/>
          </a:xfrm>
          <a:prstGeom prst="roundRect">
            <a:avLst>
              <a:gd name="adj" fmla="val 50000"/>
            </a:avLst>
          </a:prstGeom>
          <a:solidFill>
            <a:schemeClr val="accent1">
              <a:lumMod val="40000"/>
              <a:lumOff val="60000"/>
            </a:schemeClr>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16" name="标题 1"/>
          <p:cNvSpPr txBox="1"/>
          <p:nvPr/>
        </p:nvSpPr>
        <p:spPr>
          <a:xfrm>
            <a:off x="5097369" y="949683"/>
            <a:ext cx="1988350" cy="246910"/>
          </a:xfrm>
          <a:custGeom>
            <a:avLst/>
            <a:gdLst>
              <a:gd name="connsiteX0" fmla="*/ 353068 w 1228797"/>
              <a:gd name="connsiteY0" fmla="*/ 146933 h 152590"/>
              <a:gd name="connsiteX1" fmla="*/ 353259 w 1228797"/>
              <a:gd name="connsiteY1" fmla="*/ 146971 h 152590"/>
              <a:gd name="connsiteX2" fmla="*/ 352878 w 1228797"/>
              <a:gd name="connsiteY2" fmla="*/ 146971 h 152590"/>
              <a:gd name="connsiteX3" fmla="*/ 463654 w 1228797"/>
              <a:gd name="connsiteY3" fmla="*/ 28766 h 152590"/>
              <a:gd name="connsiteX4" fmla="*/ 457368 w 1228797"/>
              <a:gd name="connsiteY4" fmla="*/ 35052 h 152590"/>
              <a:gd name="connsiteX5" fmla="*/ 457368 w 1228797"/>
              <a:gd name="connsiteY5" fmla="*/ 66866 h 152590"/>
              <a:gd name="connsiteX6" fmla="*/ 463464 w 1228797"/>
              <a:gd name="connsiteY6" fmla="*/ 73152 h 152590"/>
              <a:gd name="connsiteX7" fmla="*/ 463654 w 1228797"/>
              <a:gd name="connsiteY7" fmla="*/ 73152 h 152590"/>
              <a:gd name="connsiteX8" fmla="*/ 502611 w 1228797"/>
              <a:gd name="connsiteY8" fmla="*/ 73152 h 152590"/>
              <a:gd name="connsiteX9" fmla="*/ 525281 w 1228797"/>
              <a:gd name="connsiteY9" fmla="*/ 51911 h 152590"/>
              <a:gd name="connsiteX10" fmla="*/ 504450 w 1228797"/>
              <a:gd name="connsiteY10" fmla="*/ 28795 h 152590"/>
              <a:gd name="connsiteX11" fmla="*/ 503183 w 1228797"/>
              <a:gd name="connsiteY11" fmla="*/ 28766 h 152590"/>
              <a:gd name="connsiteX12" fmla="*/ 1154216 w 1228797"/>
              <a:gd name="connsiteY12" fmla="*/ 28194 h 152590"/>
              <a:gd name="connsiteX13" fmla="*/ 1154216 w 1228797"/>
              <a:gd name="connsiteY13" fmla="*/ 28765 h 152590"/>
              <a:gd name="connsiteX14" fmla="*/ 1104877 w 1228797"/>
              <a:gd name="connsiteY14" fmla="*/ 77914 h 152590"/>
              <a:gd name="connsiteX15" fmla="*/ 1154026 w 1228797"/>
              <a:gd name="connsiteY15" fmla="*/ 127254 h 152590"/>
              <a:gd name="connsiteX16" fmla="*/ 1203365 w 1228797"/>
              <a:gd name="connsiteY16" fmla="*/ 78105 h 152590"/>
              <a:gd name="connsiteX17" fmla="*/ 1203365 w 1228797"/>
              <a:gd name="connsiteY17" fmla="*/ 78009 h 152590"/>
              <a:gd name="connsiteX18" fmla="*/ 1154502 w 1228797"/>
              <a:gd name="connsiteY18" fmla="*/ 28195 h 152590"/>
              <a:gd name="connsiteX19" fmla="*/ 1154216 w 1228797"/>
              <a:gd name="connsiteY19" fmla="*/ 28194 h 152590"/>
              <a:gd name="connsiteX20" fmla="*/ 836558 w 1228797"/>
              <a:gd name="connsiteY20" fmla="*/ 25718 h 152590"/>
              <a:gd name="connsiteX21" fmla="*/ 787314 w 1228797"/>
              <a:gd name="connsiteY21" fmla="*/ 74962 h 152590"/>
              <a:gd name="connsiteX22" fmla="*/ 836558 w 1228797"/>
              <a:gd name="connsiteY22" fmla="*/ 124207 h 152590"/>
              <a:gd name="connsiteX23" fmla="*/ 885802 w 1228797"/>
              <a:gd name="connsiteY23" fmla="*/ 74962 h 152590"/>
              <a:gd name="connsiteX24" fmla="*/ 885802 w 1228797"/>
              <a:gd name="connsiteY24" fmla="*/ 74867 h 152590"/>
              <a:gd name="connsiteX25" fmla="*/ 836558 w 1228797"/>
              <a:gd name="connsiteY25" fmla="*/ 25718 h 152590"/>
              <a:gd name="connsiteX26" fmla="*/ 200954 w 1228797"/>
              <a:gd name="connsiteY26" fmla="*/ 25527 h 152590"/>
              <a:gd name="connsiteX27" fmla="*/ 200954 w 1228797"/>
              <a:gd name="connsiteY27" fmla="*/ 25908 h 152590"/>
              <a:gd name="connsiteX28" fmla="*/ 151424 w 1228797"/>
              <a:gd name="connsiteY28" fmla="*/ 75248 h 152590"/>
              <a:gd name="connsiteX29" fmla="*/ 200764 w 1228797"/>
              <a:gd name="connsiteY29" fmla="*/ 124778 h 152590"/>
              <a:gd name="connsiteX30" fmla="*/ 250294 w 1228797"/>
              <a:gd name="connsiteY30" fmla="*/ 75438 h 152590"/>
              <a:gd name="connsiteX31" fmla="*/ 250294 w 1228797"/>
              <a:gd name="connsiteY31" fmla="*/ 75248 h 152590"/>
              <a:gd name="connsiteX32" fmla="*/ 201145 w 1228797"/>
              <a:gd name="connsiteY32" fmla="*/ 25528 h 152590"/>
              <a:gd name="connsiteX33" fmla="*/ 200954 w 1228797"/>
              <a:gd name="connsiteY33" fmla="*/ 25527 h 152590"/>
              <a:gd name="connsiteX34" fmla="*/ 437841 w 1228797"/>
              <a:gd name="connsiteY34" fmla="*/ 3429 h 152590"/>
              <a:gd name="connsiteX35" fmla="*/ 502040 w 1228797"/>
              <a:gd name="connsiteY35" fmla="*/ 3429 h 152590"/>
              <a:gd name="connsiteX36" fmla="*/ 535949 w 1228797"/>
              <a:gd name="connsiteY36" fmla="*/ 16764 h 152590"/>
              <a:gd name="connsiteX37" fmla="*/ 550808 w 1228797"/>
              <a:gd name="connsiteY37" fmla="*/ 49340 h 152590"/>
              <a:gd name="connsiteX38" fmla="*/ 528615 w 1228797"/>
              <a:gd name="connsiteY38" fmla="*/ 91345 h 152590"/>
              <a:gd name="connsiteX39" fmla="*/ 526233 w 1228797"/>
              <a:gd name="connsiteY39" fmla="*/ 99251 h 152590"/>
              <a:gd name="connsiteX40" fmla="*/ 544712 w 1228797"/>
              <a:gd name="connsiteY40" fmla="*/ 138017 h 152590"/>
              <a:gd name="connsiteX41" fmla="*/ 541683 w 1228797"/>
              <a:gd name="connsiteY41" fmla="*/ 146377 h 152590"/>
              <a:gd name="connsiteX42" fmla="*/ 538997 w 1228797"/>
              <a:gd name="connsiteY42" fmla="*/ 146971 h 152590"/>
              <a:gd name="connsiteX43" fmla="*/ 525567 w 1228797"/>
              <a:gd name="connsiteY43" fmla="*/ 146971 h 152590"/>
              <a:gd name="connsiteX44" fmla="*/ 519947 w 1228797"/>
              <a:gd name="connsiteY44" fmla="*/ 143447 h 152590"/>
              <a:gd name="connsiteX45" fmla="*/ 500230 w 1228797"/>
              <a:gd name="connsiteY45" fmla="*/ 102203 h 152590"/>
              <a:gd name="connsiteX46" fmla="*/ 494611 w 1228797"/>
              <a:gd name="connsiteY46" fmla="*/ 98679 h 152590"/>
              <a:gd name="connsiteX47" fmla="*/ 463654 w 1228797"/>
              <a:gd name="connsiteY47" fmla="*/ 98679 h 152590"/>
              <a:gd name="connsiteX48" fmla="*/ 457368 w 1228797"/>
              <a:gd name="connsiteY48" fmla="*/ 104773 h 152590"/>
              <a:gd name="connsiteX49" fmla="*/ 457368 w 1228797"/>
              <a:gd name="connsiteY49" fmla="*/ 104966 h 152590"/>
              <a:gd name="connsiteX50" fmla="*/ 457368 w 1228797"/>
              <a:gd name="connsiteY50" fmla="*/ 140684 h 152590"/>
              <a:gd name="connsiteX51" fmla="*/ 451081 w 1228797"/>
              <a:gd name="connsiteY51" fmla="*/ 146971 h 152590"/>
              <a:gd name="connsiteX52" fmla="*/ 437841 w 1228797"/>
              <a:gd name="connsiteY52" fmla="*/ 146971 h 152590"/>
              <a:gd name="connsiteX53" fmla="*/ 431555 w 1228797"/>
              <a:gd name="connsiteY53" fmla="*/ 140684 h 152590"/>
              <a:gd name="connsiteX54" fmla="*/ 431555 w 1228797"/>
              <a:gd name="connsiteY54" fmla="*/ 9716 h 152590"/>
              <a:gd name="connsiteX55" fmla="*/ 437841 w 1228797"/>
              <a:gd name="connsiteY55" fmla="*/ 3429 h 152590"/>
              <a:gd name="connsiteX56" fmla="*/ 293633 w 1228797"/>
              <a:gd name="connsiteY56" fmla="*/ 3429 h 152590"/>
              <a:gd name="connsiteX57" fmla="*/ 306777 w 1228797"/>
              <a:gd name="connsiteY57" fmla="*/ 3429 h 152590"/>
              <a:gd name="connsiteX58" fmla="*/ 312683 w 1228797"/>
              <a:gd name="connsiteY58" fmla="*/ 9715 h 152590"/>
              <a:gd name="connsiteX59" fmla="*/ 312683 w 1228797"/>
              <a:gd name="connsiteY59" fmla="*/ 80677 h 152590"/>
              <a:gd name="connsiteX60" fmla="*/ 350592 w 1228797"/>
              <a:gd name="connsiteY60" fmla="*/ 123032 h 152590"/>
              <a:gd name="connsiteX61" fmla="*/ 392950 w 1228797"/>
              <a:gd name="connsiteY61" fmla="*/ 85118 h 152590"/>
              <a:gd name="connsiteX62" fmla="*/ 392978 w 1228797"/>
              <a:gd name="connsiteY62" fmla="*/ 81248 h 152590"/>
              <a:gd name="connsiteX63" fmla="*/ 392978 w 1228797"/>
              <a:gd name="connsiteY63" fmla="*/ 9715 h 152590"/>
              <a:gd name="connsiteX64" fmla="*/ 399265 w 1228797"/>
              <a:gd name="connsiteY64" fmla="*/ 3429 h 152590"/>
              <a:gd name="connsiteX65" fmla="*/ 412505 w 1228797"/>
              <a:gd name="connsiteY65" fmla="*/ 3429 h 152590"/>
              <a:gd name="connsiteX66" fmla="*/ 418696 w 1228797"/>
              <a:gd name="connsiteY66" fmla="*/ 9715 h 152590"/>
              <a:gd name="connsiteX67" fmla="*/ 418696 w 1228797"/>
              <a:gd name="connsiteY67" fmla="*/ 81153 h 152590"/>
              <a:gd name="connsiteX68" fmla="*/ 378496 w 1228797"/>
              <a:gd name="connsiteY68" fmla="*/ 141799 h 152590"/>
              <a:gd name="connsiteX69" fmla="*/ 353068 w 1228797"/>
              <a:gd name="connsiteY69" fmla="*/ 146933 h 152590"/>
              <a:gd name="connsiteX70" fmla="*/ 327634 w 1228797"/>
              <a:gd name="connsiteY70" fmla="*/ 141836 h 152590"/>
              <a:gd name="connsiteX71" fmla="*/ 287346 w 1228797"/>
              <a:gd name="connsiteY71" fmla="*/ 81248 h 152590"/>
              <a:gd name="connsiteX72" fmla="*/ 287346 w 1228797"/>
              <a:gd name="connsiteY72" fmla="*/ 81153 h 152590"/>
              <a:gd name="connsiteX73" fmla="*/ 287346 w 1228797"/>
              <a:gd name="connsiteY73" fmla="*/ 9715 h 152590"/>
              <a:gd name="connsiteX74" fmla="*/ 293633 w 1228797"/>
              <a:gd name="connsiteY74" fmla="*/ 3429 h 152590"/>
              <a:gd name="connsiteX75" fmla="*/ 6264 w 1228797"/>
              <a:gd name="connsiteY75" fmla="*/ 3333 h 152590"/>
              <a:gd name="connsiteX76" fmla="*/ 18646 w 1228797"/>
              <a:gd name="connsiteY76" fmla="*/ 3333 h 152590"/>
              <a:gd name="connsiteX77" fmla="*/ 23790 w 1228797"/>
              <a:gd name="connsiteY77" fmla="*/ 6000 h 152590"/>
              <a:gd name="connsiteX78" fmla="*/ 61890 w 1228797"/>
              <a:gd name="connsiteY78" fmla="*/ 59817 h 152590"/>
              <a:gd name="connsiteX79" fmla="*/ 67033 w 1228797"/>
              <a:gd name="connsiteY79" fmla="*/ 62388 h 152590"/>
              <a:gd name="connsiteX80" fmla="*/ 72081 w 1228797"/>
              <a:gd name="connsiteY80" fmla="*/ 59817 h 152590"/>
              <a:gd name="connsiteX81" fmla="*/ 110181 w 1228797"/>
              <a:gd name="connsiteY81" fmla="*/ 6000 h 152590"/>
              <a:gd name="connsiteX82" fmla="*/ 115325 w 1228797"/>
              <a:gd name="connsiteY82" fmla="*/ 3333 h 152590"/>
              <a:gd name="connsiteX83" fmla="*/ 127707 w 1228797"/>
              <a:gd name="connsiteY83" fmla="*/ 3333 h 152590"/>
              <a:gd name="connsiteX84" fmla="*/ 134065 w 1228797"/>
              <a:gd name="connsiteY84" fmla="*/ 9548 h 152590"/>
              <a:gd name="connsiteX85" fmla="*/ 132851 w 1228797"/>
              <a:gd name="connsiteY85" fmla="*/ 13335 h 152590"/>
              <a:gd name="connsiteX86" fmla="*/ 81702 w 1228797"/>
              <a:gd name="connsiteY86" fmla="*/ 83724 h 152590"/>
              <a:gd name="connsiteX87" fmla="*/ 79987 w 1228797"/>
              <a:gd name="connsiteY87" fmla="*/ 89154 h 152590"/>
              <a:gd name="connsiteX88" fmla="*/ 79987 w 1228797"/>
              <a:gd name="connsiteY88" fmla="*/ 140684 h 152590"/>
              <a:gd name="connsiteX89" fmla="*/ 73701 w 1228797"/>
              <a:gd name="connsiteY89" fmla="*/ 146970 h 152590"/>
              <a:gd name="connsiteX90" fmla="*/ 60270 w 1228797"/>
              <a:gd name="connsiteY90" fmla="*/ 146970 h 152590"/>
              <a:gd name="connsiteX91" fmla="*/ 53984 w 1228797"/>
              <a:gd name="connsiteY91" fmla="*/ 140684 h 152590"/>
              <a:gd name="connsiteX92" fmla="*/ 53984 w 1228797"/>
              <a:gd name="connsiteY92" fmla="*/ 89154 h 152590"/>
              <a:gd name="connsiteX93" fmla="*/ 52269 w 1228797"/>
              <a:gd name="connsiteY93" fmla="*/ 83724 h 152590"/>
              <a:gd name="connsiteX94" fmla="*/ 1215 w 1228797"/>
              <a:gd name="connsiteY94" fmla="*/ 13335 h 152590"/>
              <a:gd name="connsiteX95" fmla="*/ 2572 w 1228797"/>
              <a:gd name="connsiteY95" fmla="*/ 4549 h 152590"/>
              <a:gd name="connsiteX96" fmla="*/ 6264 w 1228797"/>
              <a:gd name="connsiteY96" fmla="*/ 3333 h 152590"/>
              <a:gd name="connsiteX97" fmla="*/ 1154026 w 1228797"/>
              <a:gd name="connsiteY97" fmla="*/ 3238 h 152590"/>
              <a:gd name="connsiteX98" fmla="*/ 1228797 w 1228797"/>
              <a:gd name="connsiteY98" fmla="*/ 77819 h 152590"/>
              <a:gd name="connsiteX99" fmla="*/ 1228797 w 1228797"/>
              <a:gd name="connsiteY99" fmla="*/ 77914 h 152590"/>
              <a:gd name="connsiteX100" fmla="*/ 1154216 w 1228797"/>
              <a:gd name="connsiteY100" fmla="*/ 152590 h 152590"/>
              <a:gd name="connsiteX101" fmla="*/ 1079445 w 1228797"/>
              <a:gd name="connsiteY101" fmla="*/ 78009 h 152590"/>
              <a:gd name="connsiteX102" fmla="*/ 1154026 w 1228797"/>
              <a:gd name="connsiteY102" fmla="*/ 3238 h 152590"/>
              <a:gd name="connsiteX103" fmla="*/ 646058 w 1228797"/>
              <a:gd name="connsiteY103" fmla="*/ 2096 h 152590"/>
              <a:gd name="connsiteX104" fmla="*/ 659774 w 1228797"/>
              <a:gd name="connsiteY104" fmla="*/ 2096 h 152590"/>
              <a:gd name="connsiteX105" fmla="*/ 666060 w 1228797"/>
              <a:gd name="connsiteY105" fmla="*/ 8382 h 152590"/>
              <a:gd name="connsiteX106" fmla="*/ 666060 w 1228797"/>
              <a:gd name="connsiteY106" fmla="*/ 116491 h 152590"/>
              <a:gd name="connsiteX107" fmla="*/ 672346 w 1228797"/>
              <a:gd name="connsiteY107" fmla="*/ 122778 h 152590"/>
              <a:gd name="connsiteX108" fmla="*/ 750166 w 1228797"/>
              <a:gd name="connsiteY108" fmla="*/ 122778 h 152590"/>
              <a:gd name="connsiteX109" fmla="*/ 756452 w 1228797"/>
              <a:gd name="connsiteY109" fmla="*/ 129064 h 152590"/>
              <a:gd name="connsiteX110" fmla="*/ 756452 w 1228797"/>
              <a:gd name="connsiteY110" fmla="*/ 141733 h 152590"/>
              <a:gd name="connsiteX111" fmla="*/ 750356 w 1228797"/>
              <a:gd name="connsiteY111" fmla="*/ 148019 h 152590"/>
              <a:gd name="connsiteX112" fmla="*/ 750166 w 1228797"/>
              <a:gd name="connsiteY112" fmla="*/ 148019 h 152590"/>
              <a:gd name="connsiteX113" fmla="*/ 646058 w 1228797"/>
              <a:gd name="connsiteY113" fmla="*/ 148019 h 152590"/>
              <a:gd name="connsiteX114" fmla="*/ 639771 w 1228797"/>
              <a:gd name="connsiteY114" fmla="*/ 141733 h 152590"/>
              <a:gd name="connsiteX115" fmla="*/ 639771 w 1228797"/>
              <a:gd name="connsiteY115" fmla="*/ 8382 h 152590"/>
              <a:gd name="connsiteX116" fmla="*/ 646058 w 1228797"/>
              <a:gd name="connsiteY116" fmla="*/ 2096 h 152590"/>
              <a:gd name="connsiteX117" fmla="*/ 995720 w 1228797"/>
              <a:gd name="connsiteY117" fmla="*/ 191 h 152590"/>
              <a:gd name="connsiteX118" fmla="*/ 1040488 w 1228797"/>
              <a:gd name="connsiteY118" fmla="*/ 15621 h 152590"/>
              <a:gd name="connsiteX119" fmla="*/ 1051060 w 1228797"/>
              <a:gd name="connsiteY119" fmla="*/ 25146 h 152590"/>
              <a:gd name="connsiteX120" fmla="*/ 1051251 w 1228797"/>
              <a:gd name="connsiteY120" fmla="*/ 25418 h 152590"/>
              <a:gd name="connsiteX121" fmla="*/ 1049536 w 1228797"/>
              <a:gd name="connsiteY121" fmla="*/ 34004 h 152590"/>
              <a:gd name="connsiteX122" fmla="*/ 1038964 w 1228797"/>
              <a:gd name="connsiteY122" fmla="*/ 41434 h 152590"/>
              <a:gd name="connsiteX123" fmla="*/ 1030867 w 1228797"/>
              <a:gd name="connsiteY123" fmla="*/ 40767 h 152590"/>
              <a:gd name="connsiteX124" fmla="*/ 1028010 w 1228797"/>
              <a:gd name="connsiteY124" fmla="*/ 38100 h 152590"/>
              <a:gd name="connsiteX125" fmla="*/ 1027343 w 1228797"/>
              <a:gd name="connsiteY125" fmla="*/ 37624 h 152590"/>
              <a:gd name="connsiteX126" fmla="*/ 995911 w 1228797"/>
              <a:gd name="connsiteY126" fmla="*/ 26194 h 152590"/>
              <a:gd name="connsiteX127" fmla="*/ 993815 w 1228797"/>
              <a:gd name="connsiteY127" fmla="*/ 26194 h 152590"/>
              <a:gd name="connsiteX128" fmla="*/ 990386 w 1228797"/>
              <a:gd name="connsiteY128" fmla="*/ 26194 h 152590"/>
              <a:gd name="connsiteX129" fmla="*/ 981623 w 1228797"/>
              <a:gd name="connsiteY129" fmla="*/ 28004 h 152590"/>
              <a:gd name="connsiteX130" fmla="*/ 947638 w 1228797"/>
              <a:gd name="connsiteY130" fmla="*/ 64456 h 152590"/>
              <a:gd name="connsiteX131" fmla="*/ 984957 w 1228797"/>
              <a:gd name="connsiteY131" fmla="*/ 123254 h 152590"/>
              <a:gd name="connsiteX132" fmla="*/ 988957 w 1228797"/>
              <a:gd name="connsiteY132" fmla="*/ 124016 h 152590"/>
              <a:gd name="connsiteX133" fmla="*/ 992291 w 1228797"/>
              <a:gd name="connsiteY133" fmla="*/ 122968 h 152590"/>
              <a:gd name="connsiteX134" fmla="*/ 1001816 w 1228797"/>
              <a:gd name="connsiteY134" fmla="*/ 122968 h 152590"/>
              <a:gd name="connsiteX135" fmla="*/ 1009150 w 1228797"/>
              <a:gd name="connsiteY135" fmla="*/ 121920 h 152590"/>
              <a:gd name="connsiteX136" fmla="*/ 1010484 w 1228797"/>
              <a:gd name="connsiteY136" fmla="*/ 121920 h 152590"/>
              <a:gd name="connsiteX137" fmla="*/ 1011817 w 1228797"/>
              <a:gd name="connsiteY137" fmla="*/ 121920 h 152590"/>
              <a:gd name="connsiteX138" fmla="*/ 1017437 w 1228797"/>
              <a:gd name="connsiteY138" fmla="*/ 119920 h 152590"/>
              <a:gd name="connsiteX139" fmla="*/ 1018580 w 1228797"/>
              <a:gd name="connsiteY139" fmla="*/ 119444 h 152590"/>
              <a:gd name="connsiteX140" fmla="*/ 1019723 w 1228797"/>
              <a:gd name="connsiteY140" fmla="*/ 118967 h 152590"/>
              <a:gd name="connsiteX141" fmla="*/ 1020866 w 1228797"/>
              <a:gd name="connsiteY141" fmla="*/ 118396 h 152590"/>
              <a:gd name="connsiteX142" fmla="*/ 1023438 w 1228797"/>
              <a:gd name="connsiteY142" fmla="*/ 117062 h 152590"/>
              <a:gd name="connsiteX143" fmla="*/ 1024200 w 1228797"/>
              <a:gd name="connsiteY143" fmla="*/ 116491 h 152590"/>
              <a:gd name="connsiteX144" fmla="*/ 1041154 w 1228797"/>
              <a:gd name="connsiteY144" fmla="*/ 95345 h 152590"/>
              <a:gd name="connsiteX145" fmla="*/ 1040202 w 1228797"/>
              <a:gd name="connsiteY145" fmla="*/ 90297 h 152590"/>
              <a:gd name="connsiteX146" fmla="*/ 1036106 w 1228797"/>
              <a:gd name="connsiteY146" fmla="*/ 88583 h 152590"/>
              <a:gd name="connsiteX147" fmla="*/ 1008579 w 1228797"/>
              <a:gd name="connsiteY147" fmla="*/ 88583 h 152590"/>
              <a:gd name="connsiteX148" fmla="*/ 1002292 w 1228797"/>
              <a:gd name="connsiteY148" fmla="*/ 82296 h 152590"/>
              <a:gd name="connsiteX149" fmla="*/ 1002292 w 1228797"/>
              <a:gd name="connsiteY149" fmla="*/ 69437 h 152590"/>
              <a:gd name="connsiteX150" fmla="*/ 1002292 w 1228797"/>
              <a:gd name="connsiteY150" fmla="*/ 69245 h 152590"/>
              <a:gd name="connsiteX151" fmla="*/ 1008579 w 1228797"/>
              <a:gd name="connsiteY151" fmla="*/ 63151 h 152590"/>
              <a:gd name="connsiteX152" fmla="*/ 1065729 w 1228797"/>
              <a:gd name="connsiteY152" fmla="*/ 63151 h 152590"/>
              <a:gd name="connsiteX153" fmla="*/ 1066205 w 1228797"/>
              <a:gd name="connsiteY153" fmla="*/ 63151 h 152590"/>
              <a:gd name="connsiteX154" fmla="*/ 1066777 w 1228797"/>
              <a:gd name="connsiteY154" fmla="*/ 63151 h 152590"/>
              <a:gd name="connsiteX155" fmla="*/ 1068205 w 1228797"/>
              <a:gd name="connsiteY155" fmla="*/ 68771 h 152590"/>
              <a:gd name="connsiteX156" fmla="*/ 1068205 w 1228797"/>
              <a:gd name="connsiteY156" fmla="*/ 80391 h 152590"/>
              <a:gd name="connsiteX157" fmla="*/ 1043155 w 1228797"/>
              <a:gd name="connsiteY157" fmla="*/ 136112 h 152590"/>
              <a:gd name="connsiteX158" fmla="*/ 1040869 w 1228797"/>
              <a:gd name="connsiteY158" fmla="*/ 138113 h 152590"/>
              <a:gd name="connsiteX159" fmla="*/ 1039630 w 1228797"/>
              <a:gd name="connsiteY159" fmla="*/ 139065 h 152590"/>
              <a:gd name="connsiteX160" fmla="*/ 1037249 w 1228797"/>
              <a:gd name="connsiteY160" fmla="*/ 140780 h 152590"/>
              <a:gd name="connsiteX161" fmla="*/ 1036011 w 1228797"/>
              <a:gd name="connsiteY161" fmla="*/ 141637 h 152590"/>
              <a:gd name="connsiteX162" fmla="*/ 1033630 w 1228797"/>
              <a:gd name="connsiteY162" fmla="*/ 143161 h 152590"/>
              <a:gd name="connsiteX163" fmla="*/ 1032391 w 1228797"/>
              <a:gd name="connsiteY163" fmla="*/ 143923 h 152590"/>
              <a:gd name="connsiteX164" fmla="*/ 1029915 w 1228797"/>
              <a:gd name="connsiteY164" fmla="*/ 145352 h 152590"/>
              <a:gd name="connsiteX165" fmla="*/ 1029343 w 1228797"/>
              <a:gd name="connsiteY165" fmla="*/ 145352 h 152590"/>
              <a:gd name="connsiteX166" fmla="*/ 1025343 w 1228797"/>
              <a:gd name="connsiteY166" fmla="*/ 147257 h 152590"/>
              <a:gd name="connsiteX167" fmla="*/ 1024676 w 1228797"/>
              <a:gd name="connsiteY167" fmla="*/ 147257 h 152590"/>
              <a:gd name="connsiteX168" fmla="*/ 1022104 w 1228797"/>
              <a:gd name="connsiteY168" fmla="*/ 148209 h 152590"/>
              <a:gd name="connsiteX169" fmla="*/ 1020866 w 1228797"/>
              <a:gd name="connsiteY169" fmla="*/ 148209 h 152590"/>
              <a:gd name="connsiteX170" fmla="*/ 1020104 w 1228797"/>
              <a:gd name="connsiteY170" fmla="*/ 148209 h 152590"/>
              <a:gd name="connsiteX171" fmla="*/ 1018009 w 1228797"/>
              <a:gd name="connsiteY171" fmla="*/ 148971 h 152590"/>
              <a:gd name="connsiteX172" fmla="*/ 1017151 w 1228797"/>
              <a:gd name="connsiteY172" fmla="*/ 148971 h 152590"/>
              <a:gd name="connsiteX173" fmla="*/ 1015913 w 1228797"/>
              <a:gd name="connsiteY173" fmla="*/ 148971 h 152590"/>
              <a:gd name="connsiteX174" fmla="*/ 1015056 w 1228797"/>
              <a:gd name="connsiteY174" fmla="*/ 148971 h 152590"/>
              <a:gd name="connsiteX175" fmla="*/ 1013151 w 1228797"/>
              <a:gd name="connsiteY175" fmla="*/ 149447 h 152590"/>
              <a:gd name="connsiteX176" fmla="*/ 1012103 w 1228797"/>
              <a:gd name="connsiteY176" fmla="*/ 149447 h 152590"/>
              <a:gd name="connsiteX177" fmla="*/ 1010960 w 1228797"/>
              <a:gd name="connsiteY177" fmla="*/ 149447 h 152590"/>
              <a:gd name="connsiteX178" fmla="*/ 1009912 w 1228797"/>
              <a:gd name="connsiteY178" fmla="*/ 149447 h 152590"/>
              <a:gd name="connsiteX179" fmla="*/ 1008103 w 1228797"/>
              <a:gd name="connsiteY179" fmla="*/ 149447 h 152590"/>
              <a:gd name="connsiteX180" fmla="*/ 1006960 w 1228797"/>
              <a:gd name="connsiteY180" fmla="*/ 149447 h 152590"/>
              <a:gd name="connsiteX181" fmla="*/ 1005817 w 1228797"/>
              <a:gd name="connsiteY181" fmla="*/ 149447 h 152590"/>
              <a:gd name="connsiteX182" fmla="*/ 1004578 w 1228797"/>
              <a:gd name="connsiteY182" fmla="*/ 149447 h 152590"/>
              <a:gd name="connsiteX183" fmla="*/ 1002864 w 1228797"/>
              <a:gd name="connsiteY183" fmla="*/ 149447 h 152590"/>
              <a:gd name="connsiteX184" fmla="*/ 995720 w 1228797"/>
              <a:gd name="connsiteY184" fmla="*/ 149447 h 152590"/>
              <a:gd name="connsiteX185" fmla="*/ 990386 w 1228797"/>
              <a:gd name="connsiteY185" fmla="*/ 149447 h 152590"/>
              <a:gd name="connsiteX186" fmla="*/ 918425 w 1228797"/>
              <a:gd name="connsiteY186" fmla="*/ 72152 h 152590"/>
              <a:gd name="connsiteX187" fmla="*/ 995720 w 1228797"/>
              <a:gd name="connsiteY187" fmla="*/ 191 h 152590"/>
              <a:gd name="connsiteX188" fmla="*/ 836558 w 1228797"/>
              <a:gd name="connsiteY188" fmla="*/ 191 h 152590"/>
              <a:gd name="connsiteX189" fmla="*/ 911234 w 1228797"/>
              <a:gd name="connsiteY189" fmla="*/ 74867 h 152590"/>
              <a:gd name="connsiteX190" fmla="*/ 836558 w 1228797"/>
              <a:gd name="connsiteY190" fmla="*/ 149543 h 152590"/>
              <a:gd name="connsiteX191" fmla="*/ 761882 w 1228797"/>
              <a:gd name="connsiteY191" fmla="*/ 74867 h 152590"/>
              <a:gd name="connsiteX192" fmla="*/ 836558 w 1228797"/>
              <a:gd name="connsiteY192" fmla="*/ 191 h 152590"/>
              <a:gd name="connsiteX193" fmla="*/ 200954 w 1228797"/>
              <a:gd name="connsiteY193" fmla="*/ 0 h 152590"/>
              <a:gd name="connsiteX194" fmla="*/ 275821 w 1228797"/>
              <a:gd name="connsiteY194" fmla="*/ 74867 h 152590"/>
              <a:gd name="connsiteX195" fmla="*/ 200954 w 1228797"/>
              <a:gd name="connsiteY195" fmla="*/ 149733 h 152590"/>
              <a:gd name="connsiteX196" fmla="*/ 126088 w 1228797"/>
              <a:gd name="connsiteY196" fmla="*/ 74867 h 152590"/>
              <a:gd name="connsiteX197" fmla="*/ 200954 w 1228797"/>
              <a:gd name="connsiteY197" fmla="*/ 0 h 152590"/>
            </a:gdLst>
            <a:ahLst/>
            <a:cxnLst/>
            <a:rect l="l" t="t" r="r" b="b"/>
            <a:pathLst>
              <a:path w="1228797" h="152590">
                <a:moveTo>
                  <a:pt x="353068" y="146933"/>
                </a:moveTo>
                <a:lnTo>
                  <a:pt x="353259" y="146971"/>
                </a:lnTo>
                <a:lnTo>
                  <a:pt x="352878" y="146971"/>
                </a:lnTo>
                <a:close/>
                <a:moveTo>
                  <a:pt x="463654" y="28766"/>
                </a:moveTo>
                <a:cubicBezTo>
                  <a:pt x="460187" y="28766"/>
                  <a:pt x="457368" y="31580"/>
                  <a:pt x="457368" y="35052"/>
                </a:cubicBezTo>
                <a:lnTo>
                  <a:pt x="457368" y="66866"/>
                </a:lnTo>
                <a:cubicBezTo>
                  <a:pt x="457311" y="70284"/>
                  <a:pt x="460044" y="73099"/>
                  <a:pt x="463464" y="73152"/>
                </a:cubicBezTo>
                <a:cubicBezTo>
                  <a:pt x="463530" y="73153"/>
                  <a:pt x="463588" y="73153"/>
                  <a:pt x="463654" y="73152"/>
                </a:cubicBezTo>
                <a:lnTo>
                  <a:pt x="502611" y="73152"/>
                </a:lnTo>
                <a:cubicBezTo>
                  <a:pt x="514613" y="73223"/>
                  <a:pt x="524576" y="63892"/>
                  <a:pt x="525281" y="51911"/>
                </a:cubicBezTo>
                <a:cubicBezTo>
                  <a:pt x="525910" y="39775"/>
                  <a:pt x="516585" y="29427"/>
                  <a:pt x="504450" y="28795"/>
                </a:cubicBezTo>
                <a:cubicBezTo>
                  <a:pt x="504031" y="28773"/>
                  <a:pt x="503602" y="28763"/>
                  <a:pt x="503183" y="28766"/>
                </a:cubicBezTo>
                <a:close/>
                <a:moveTo>
                  <a:pt x="1154216" y="28194"/>
                </a:moveTo>
                <a:lnTo>
                  <a:pt x="1154216" y="28765"/>
                </a:lnTo>
                <a:cubicBezTo>
                  <a:pt x="1127022" y="28713"/>
                  <a:pt x="1104934" y="50717"/>
                  <a:pt x="1104877" y="77914"/>
                </a:cubicBezTo>
                <a:cubicBezTo>
                  <a:pt x="1104820" y="105111"/>
                  <a:pt x="1126832" y="127201"/>
                  <a:pt x="1154026" y="127254"/>
                </a:cubicBezTo>
                <a:cubicBezTo>
                  <a:pt x="1181220" y="127306"/>
                  <a:pt x="1203308" y="105301"/>
                  <a:pt x="1203365" y="78105"/>
                </a:cubicBezTo>
                <a:cubicBezTo>
                  <a:pt x="1203365" y="78073"/>
                  <a:pt x="1203365" y="78041"/>
                  <a:pt x="1203365" y="78009"/>
                </a:cubicBezTo>
                <a:cubicBezTo>
                  <a:pt x="1203632" y="50761"/>
                  <a:pt x="1181753" y="28458"/>
                  <a:pt x="1154502" y="28195"/>
                </a:cubicBezTo>
                <a:cubicBezTo>
                  <a:pt x="1154407" y="28195"/>
                  <a:pt x="1154312" y="28194"/>
                  <a:pt x="1154216" y="28194"/>
                </a:cubicBezTo>
                <a:close/>
                <a:moveTo>
                  <a:pt x="836558" y="25718"/>
                </a:moveTo>
                <a:cubicBezTo>
                  <a:pt x="809364" y="25718"/>
                  <a:pt x="787314" y="47766"/>
                  <a:pt x="787314" y="74962"/>
                </a:cubicBezTo>
                <a:cubicBezTo>
                  <a:pt x="787314" y="102159"/>
                  <a:pt x="809364" y="124207"/>
                  <a:pt x="836558" y="124207"/>
                </a:cubicBezTo>
                <a:cubicBezTo>
                  <a:pt x="863752" y="124207"/>
                  <a:pt x="885802" y="102159"/>
                  <a:pt x="885802" y="74962"/>
                </a:cubicBezTo>
                <a:cubicBezTo>
                  <a:pt x="885802" y="74931"/>
                  <a:pt x="885802" y="74898"/>
                  <a:pt x="885802" y="74867"/>
                </a:cubicBezTo>
                <a:cubicBezTo>
                  <a:pt x="885745" y="47707"/>
                  <a:pt x="863714" y="25718"/>
                  <a:pt x="836558" y="25718"/>
                </a:cubicBezTo>
                <a:close/>
                <a:moveTo>
                  <a:pt x="200954" y="25527"/>
                </a:moveTo>
                <a:lnTo>
                  <a:pt x="200954" y="25908"/>
                </a:lnTo>
                <a:cubicBezTo>
                  <a:pt x="173652" y="25856"/>
                  <a:pt x="151477" y="47945"/>
                  <a:pt x="151424" y="75248"/>
                </a:cubicBezTo>
                <a:cubicBezTo>
                  <a:pt x="151372" y="102550"/>
                  <a:pt x="173462" y="124725"/>
                  <a:pt x="200764" y="124778"/>
                </a:cubicBezTo>
                <a:cubicBezTo>
                  <a:pt x="228063" y="124830"/>
                  <a:pt x="250237" y="102740"/>
                  <a:pt x="250294" y="75438"/>
                </a:cubicBezTo>
                <a:cubicBezTo>
                  <a:pt x="250294" y="75374"/>
                  <a:pt x="250294" y="75311"/>
                  <a:pt x="250294" y="75248"/>
                </a:cubicBezTo>
                <a:cubicBezTo>
                  <a:pt x="250456" y="47946"/>
                  <a:pt x="228444" y="25686"/>
                  <a:pt x="201145" y="25528"/>
                </a:cubicBezTo>
                <a:cubicBezTo>
                  <a:pt x="201078" y="25527"/>
                  <a:pt x="201021" y="25527"/>
                  <a:pt x="200954" y="25527"/>
                </a:cubicBezTo>
                <a:close/>
                <a:moveTo>
                  <a:pt x="437841" y="3429"/>
                </a:moveTo>
                <a:lnTo>
                  <a:pt x="502040" y="3429"/>
                </a:lnTo>
                <a:cubicBezTo>
                  <a:pt x="514623" y="3414"/>
                  <a:pt x="526748" y="8180"/>
                  <a:pt x="535949" y="16764"/>
                </a:cubicBezTo>
                <a:cubicBezTo>
                  <a:pt x="545074" y="25190"/>
                  <a:pt x="550427" y="36928"/>
                  <a:pt x="550808" y="49340"/>
                </a:cubicBezTo>
                <a:cubicBezTo>
                  <a:pt x="551303" y="66268"/>
                  <a:pt x="542883" y="82215"/>
                  <a:pt x="528615" y="91345"/>
                </a:cubicBezTo>
                <a:cubicBezTo>
                  <a:pt x="525881" y="92959"/>
                  <a:pt x="524852" y="96397"/>
                  <a:pt x="526233" y="99251"/>
                </a:cubicBezTo>
                <a:lnTo>
                  <a:pt x="544712" y="138017"/>
                </a:lnTo>
                <a:cubicBezTo>
                  <a:pt x="546188" y="141161"/>
                  <a:pt x="544826" y="144904"/>
                  <a:pt x="541683" y="146377"/>
                </a:cubicBezTo>
                <a:cubicBezTo>
                  <a:pt x="540845" y="146772"/>
                  <a:pt x="539930" y="146974"/>
                  <a:pt x="538997" y="146971"/>
                </a:cubicBezTo>
                <a:lnTo>
                  <a:pt x="525567" y="146971"/>
                </a:lnTo>
                <a:cubicBezTo>
                  <a:pt x="523166" y="146983"/>
                  <a:pt x="520976" y="145611"/>
                  <a:pt x="519947" y="143447"/>
                </a:cubicBezTo>
                <a:lnTo>
                  <a:pt x="500230" y="102203"/>
                </a:lnTo>
                <a:cubicBezTo>
                  <a:pt x="499221" y="100023"/>
                  <a:pt x="497011" y="98643"/>
                  <a:pt x="494611" y="98679"/>
                </a:cubicBezTo>
                <a:lnTo>
                  <a:pt x="463654" y="98679"/>
                </a:lnTo>
                <a:cubicBezTo>
                  <a:pt x="460235" y="98626"/>
                  <a:pt x="457425" y="101355"/>
                  <a:pt x="457368" y="104773"/>
                </a:cubicBezTo>
                <a:cubicBezTo>
                  <a:pt x="457368" y="104838"/>
                  <a:pt x="457368" y="104902"/>
                  <a:pt x="457368" y="104966"/>
                </a:cubicBezTo>
                <a:lnTo>
                  <a:pt x="457368" y="140684"/>
                </a:lnTo>
                <a:cubicBezTo>
                  <a:pt x="457368" y="144156"/>
                  <a:pt x="454558" y="146971"/>
                  <a:pt x="451081" y="146971"/>
                </a:cubicBezTo>
                <a:lnTo>
                  <a:pt x="437841" y="146971"/>
                </a:lnTo>
                <a:cubicBezTo>
                  <a:pt x="434365" y="146971"/>
                  <a:pt x="431555" y="144156"/>
                  <a:pt x="431555" y="140684"/>
                </a:cubicBezTo>
                <a:lnTo>
                  <a:pt x="431555" y="9716"/>
                </a:lnTo>
                <a:cubicBezTo>
                  <a:pt x="431603" y="6265"/>
                  <a:pt x="434393" y="3480"/>
                  <a:pt x="437841" y="3429"/>
                </a:cubicBezTo>
                <a:close/>
                <a:moveTo>
                  <a:pt x="293633" y="3429"/>
                </a:moveTo>
                <a:lnTo>
                  <a:pt x="306777" y="3429"/>
                </a:lnTo>
                <a:cubicBezTo>
                  <a:pt x="310101" y="3631"/>
                  <a:pt x="312692" y="6387"/>
                  <a:pt x="312683" y="9715"/>
                </a:cubicBezTo>
                <a:lnTo>
                  <a:pt x="312683" y="80677"/>
                </a:lnTo>
                <a:cubicBezTo>
                  <a:pt x="311454" y="102842"/>
                  <a:pt x="328427" y="121805"/>
                  <a:pt x="350592" y="123032"/>
                </a:cubicBezTo>
                <a:cubicBezTo>
                  <a:pt x="372757" y="124258"/>
                  <a:pt x="391721" y="107284"/>
                  <a:pt x="392950" y="85118"/>
                </a:cubicBezTo>
                <a:cubicBezTo>
                  <a:pt x="393026" y="83830"/>
                  <a:pt x="393035" y="82538"/>
                  <a:pt x="392978" y="81248"/>
                </a:cubicBezTo>
                <a:lnTo>
                  <a:pt x="392978" y="9715"/>
                </a:lnTo>
                <a:cubicBezTo>
                  <a:pt x="393026" y="6265"/>
                  <a:pt x="395817" y="3480"/>
                  <a:pt x="399265" y="3429"/>
                </a:cubicBezTo>
                <a:lnTo>
                  <a:pt x="412505" y="3429"/>
                </a:lnTo>
                <a:cubicBezTo>
                  <a:pt x="415943" y="3481"/>
                  <a:pt x="418696" y="6281"/>
                  <a:pt x="418696" y="9715"/>
                </a:cubicBezTo>
                <a:lnTo>
                  <a:pt x="418696" y="81153"/>
                </a:lnTo>
                <a:cubicBezTo>
                  <a:pt x="418696" y="108416"/>
                  <a:pt x="402119" y="131807"/>
                  <a:pt x="378496" y="141799"/>
                </a:cubicBezTo>
                <a:lnTo>
                  <a:pt x="353068" y="146933"/>
                </a:lnTo>
                <a:lnTo>
                  <a:pt x="327634" y="141836"/>
                </a:lnTo>
                <a:cubicBezTo>
                  <a:pt x="303998" y="131878"/>
                  <a:pt x="287389" y="108511"/>
                  <a:pt x="287346" y="81248"/>
                </a:cubicBezTo>
                <a:cubicBezTo>
                  <a:pt x="287346" y="81217"/>
                  <a:pt x="287346" y="81184"/>
                  <a:pt x="287346" y="81153"/>
                </a:cubicBezTo>
                <a:lnTo>
                  <a:pt x="287346" y="9715"/>
                </a:lnTo>
                <a:cubicBezTo>
                  <a:pt x="287394" y="6265"/>
                  <a:pt x="290184" y="3480"/>
                  <a:pt x="293633" y="3429"/>
                </a:cubicBezTo>
                <a:close/>
                <a:moveTo>
                  <a:pt x="6264" y="3333"/>
                </a:moveTo>
                <a:lnTo>
                  <a:pt x="18646" y="3333"/>
                </a:lnTo>
                <a:cubicBezTo>
                  <a:pt x="20692" y="3332"/>
                  <a:pt x="22611" y="4327"/>
                  <a:pt x="23790" y="6000"/>
                </a:cubicBezTo>
                <a:lnTo>
                  <a:pt x="61890" y="59817"/>
                </a:lnTo>
                <a:cubicBezTo>
                  <a:pt x="63109" y="61430"/>
                  <a:pt x="65011" y="62381"/>
                  <a:pt x="67033" y="62388"/>
                </a:cubicBezTo>
                <a:cubicBezTo>
                  <a:pt x="69032" y="62397"/>
                  <a:pt x="70913" y="61439"/>
                  <a:pt x="72081" y="59817"/>
                </a:cubicBezTo>
                <a:lnTo>
                  <a:pt x="110181" y="6000"/>
                </a:lnTo>
                <a:cubicBezTo>
                  <a:pt x="111360" y="4327"/>
                  <a:pt x="113279" y="3332"/>
                  <a:pt x="115325" y="3333"/>
                </a:cubicBezTo>
                <a:lnTo>
                  <a:pt x="127707" y="3333"/>
                </a:lnTo>
                <a:cubicBezTo>
                  <a:pt x="131179" y="3293"/>
                  <a:pt x="134026" y="6076"/>
                  <a:pt x="134065" y="9548"/>
                </a:cubicBezTo>
                <a:cubicBezTo>
                  <a:pt x="134082" y="10908"/>
                  <a:pt x="133655" y="12237"/>
                  <a:pt x="132851" y="13335"/>
                </a:cubicBezTo>
                <a:lnTo>
                  <a:pt x="81702" y="83724"/>
                </a:lnTo>
                <a:cubicBezTo>
                  <a:pt x="80555" y="85300"/>
                  <a:pt x="79953" y="87206"/>
                  <a:pt x="79987" y="89154"/>
                </a:cubicBezTo>
                <a:lnTo>
                  <a:pt x="79987" y="140684"/>
                </a:lnTo>
                <a:cubicBezTo>
                  <a:pt x="79987" y="144156"/>
                  <a:pt x="77172" y="146970"/>
                  <a:pt x="73701" y="146970"/>
                </a:cubicBezTo>
                <a:lnTo>
                  <a:pt x="60270" y="146970"/>
                </a:lnTo>
                <a:cubicBezTo>
                  <a:pt x="56798" y="146970"/>
                  <a:pt x="53984" y="144156"/>
                  <a:pt x="53984" y="140684"/>
                </a:cubicBezTo>
                <a:lnTo>
                  <a:pt x="53984" y="89154"/>
                </a:lnTo>
                <a:cubicBezTo>
                  <a:pt x="54018" y="87206"/>
                  <a:pt x="53416" y="85300"/>
                  <a:pt x="52269" y="83724"/>
                </a:cubicBezTo>
                <a:lnTo>
                  <a:pt x="1215" y="13335"/>
                </a:lnTo>
                <a:cubicBezTo>
                  <a:pt x="-836" y="10533"/>
                  <a:pt x="-229" y="6600"/>
                  <a:pt x="2572" y="4549"/>
                </a:cubicBezTo>
                <a:cubicBezTo>
                  <a:pt x="3643" y="3764"/>
                  <a:pt x="4936" y="3338"/>
                  <a:pt x="6264" y="3333"/>
                </a:cubicBezTo>
                <a:close/>
                <a:moveTo>
                  <a:pt x="1154026" y="3238"/>
                </a:moveTo>
                <a:cubicBezTo>
                  <a:pt x="1195269" y="3186"/>
                  <a:pt x="1228740" y="36577"/>
                  <a:pt x="1228797" y="77819"/>
                </a:cubicBezTo>
                <a:cubicBezTo>
                  <a:pt x="1228797" y="77850"/>
                  <a:pt x="1228797" y="77883"/>
                  <a:pt x="1228797" y="77914"/>
                </a:cubicBezTo>
                <a:cubicBezTo>
                  <a:pt x="1228740" y="119097"/>
                  <a:pt x="1195402" y="152485"/>
                  <a:pt x="1154216" y="152590"/>
                </a:cubicBezTo>
                <a:cubicBezTo>
                  <a:pt x="1112973" y="152642"/>
                  <a:pt x="1079502" y="119252"/>
                  <a:pt x="1079445" y="78009"/>
                </a:cubicBezTo>
                <a:cubicBezTo>
                  <a:pt x="1079388" y="36767"/>
                  <a:pt x="1112783" y="3290"/>
                  <a:pt x="1154026" y="3238"/>
                </a:cubicBezTo>
                <a:close/>
                <a:moveTo>
                  <a:pt x="646058" y="2096"/>
                </a:moveTo>
                <a:lnTo>
                  <a:pt x="659774" y="2096"/>
                </a:lnTo>
                <a:cubicBezTo>
                  <a:pt x="663250" y="2096"/>
                  <a:pt x="666060" y="4911"/>
                  <a:pt x="666060" y="8382"/>
                </a:cubicBezTo>
                <a:lnTo>
                  <a:pt x="666060" y="116491"/>
                </a:lnTo>
                <a:cubicBezTo>
                  <a:pt x="666060" y="119963"/>
                  <a:pt x="668870" y="122778"/>
                  <a:pt x="672346" y="122778"/>
                </a:cubicBezTo>
                <a:lnTo>
                  <a:pt x="750166" y="122778"/>
                </a:lnTo>
                <a:cubicBezTo>
                  <a:pt x="753633" y="122778"/>
                  <a:pt x="756452" y="125592"/>
                  <a:pt x="756452" y="129064"/>
                </a:cubicBezTo>
                <a:lnTo>
                  <a:pt x="756452" y="141733"/>
                </a:lnTo>
                <a:cubicBezTo>
                  <a:pt x="756509" y="145151"/>
                  <a:pt x="753776" y="147966"/>
                  <a:pt x="750356" y="148019"/>
                </a:cubicBezTo>
                <a:cubicBezTo>
                  <a:pt x="750290" y="148020"/>
                  <a:pt x="750232" y="148020"/>
                  <a:pt x="750166" y="148019"/>
                </a:cubicBezTo>
                <a:lnTo>
                  <a:pt x="646058" y="148019"/>
                </a:lnTo>
                <a:cubicBezTo>
                  <a:pt x="642581" y="148019"/>
                  <a:pt x="639771" y="145204"/>
                  <a:pt x="639771" y="141733"/>
                </a:cubicBezTo>
                <a:lnTo>
                  <a:pt x="639771" y="8382"/>
                </a:lnTo>
                <a:cubicBezTo>
                  <a:pt x="639819" y="4932"/>
                  <a:pt x="642609" y="2147"/>
                  <a:pt x="646058" y="2096"/>
                </a:cubicBezTo>
                <a:close/>
                <a:moveTo>
                  <a:pt x="995720" y="191"/>
                </a:moveTo>
                <a:cubicBezTo>
                  <a:pt x="1011922" y="355"/>
                  <a:pt x="1027629" y="5769"/>
                  <a:pt x="1040488" y="15621"/>
                </a:cubicBezTo>
                <a:cubicBezTo>
                  <a:pt x="1044298" y="18466"/>
                  <a:pt x="1047831" y="21654"/>
                  <a:pt x="1051060" y="25146"/>
                </a:cubicBezTo>
                <a:cubicBezTo>
                  <a:pt x="1051127" y="25235"/>
                  <a:pt x="1051194" y="25326"/>
                  <a:pt x="1051251" y="25418"/>
                </a:cubicBezTo>
                <a:cubicBezTo>
                  <a:pt x="1053146" y="28264"/>
                  <a:pt x="1052384" y="32107"/>
                  <a:pt x="1049536" y="34004"/>
                </a:cubicBezTo>
                <a:lnTo>
                  <a:pt x="1038964" y="41434"/>
                </a:lnTo>
                <a:cubicBezTo>
                  <a:pt x="1036478" y="43261"/>
                  <a:pt x="1033020" y="42976"/>
                  <a:pt x="1030867" y="40767"/>
                </a:cubicBezTo>
                <a:cubicBezTo>
                  <a:pt x="1029962" y="39830"/>
                  <a:pt x="1029010" y="38939"/>
                  <a:pt x="1028010" y="38100"/>
                </a:cubicBezTo>
                <a:cubicBezTo>
                  <a:pt x="1027753" y="37997"/>
                  <a:pt x="1027524" y="37834"/>
                  <a:pt x="1027343" y="37624"/>
                </a:cubicBezTo>
                <a:cubicBezTo>
                  <a:pt x="1018532" y="30242"/>
                  <a:pt x="1007407" y="26196"/>
                  <a:pt x="995911" y="26194"/>
                </a:cubicBezTo>
                <a:lnTo>
                  <a:pt x="993815" y="26194"/>
                </a:lnTo>
                <a:cubicBezTo>
                  <a:pt x="992672" y="26099"/>
                  <a:pt x="991529" y="26099"/>
                  <a:pt x="990386" y="26194"/>
                </a:cubicBezTo>
                <a:cubicBezTo>
                  <a:pt x="987414" y="26512"/>
                  <a:pt x="984481" y="27118"/>
                  <a:pt x="981623" y="28004"/>
                </a:cubicBezTo>
                <a:cubicBezTo>
                  <a:pt x="964526" y="33101"/>
                  <a:pt x="951524" y="47046"/>
                  <a:pt x="947638" y="64456"/>
                </a:cubicBezTo>
                <a:cubicBezTo>
                  <a:pt x="941704" y="90998"/>
                  <a:pt x="958411" y="117323"/>
                  <a:pt x="984957" y="123254"/>
                </a:cubicBezTo>
                <a:lnTo>
                  <a:pt x="988957" y="124016"/>
                </a:lnTo>
                <a:lnTo>
                  <a:pt x="992291" y="122968"/>
                </a:lnTo>
                <a:lnTo>
                  <a:pt x="1001816" y="122968"/>
                </a:lnTo>
                <a:cubicBezTo>
                  <a:pt x="1004274" y="122753"/>
                  <a:pt x="1006731" y="122403"/>
                  <a:pt x="1009150" y="121920"/>
                </a:cubicBezTo>
                <a:lnTo>
                  <a:pt x="1010484" y="121920"/>
                </a:lnTo>
                <a:lnTo>
                  <a:pt x="1011817" y="121920"/>
                </a:lnTo>
                <a:lnTo>
                  <a:pt x="1017437" y="119920"/>
                </a:lnTo>
                <a:lnTo>
                  <a:pt x="1018580" y="119444"/>
                </a:lnTo>
                <a:lnTo>
                  <a:pt x="1019723" y="118967"/>
                </a:lnTo>
                <a:lnTo>
                  <a:pt x="1020866" y="118396"/>
                </a:lnTo>
                <a:lnTo>
                  <a:pt x="1023438" y="117062"/>
                </a:lnTo>
                <a:lnTo>
                  <a:pt x="1024200" y="116491"/>
                </a:lnTo>
                <a:cubicBezTo>
                  <a:pt x="1031496" y="110931"/>
                  <a:pt x="1037316" y="103671"/>
                  <a:pt x="1041154" y="95345"/>
                </a:cubicBezTo>
                <a:cubicBezTo>
                  <a:pt x="1041764" y="93613"/>
                  <a:pt x="1041393" y="91690"/>
                  <a:pt x="1040202" y="90297"/>
                </a:cubicBezTo>
                <a:cubicBezTo>
                  <a:pt x="1039135" y="89178"/>
                  <a:pt x="1037649" y="88556"/>
                  <a:pt x="1036106" y="88583"/>
                </a:cubicBezTo>
                <a:lnTo>
                  <a:pt x="1008579" y="88583"/>
                </a:lnTo>
                <a:cubicBezTo>
                  <a:pt x="1005102" y="88583"/>
                  <a:pt x="1002292" y="85768"/>
                  <a:pt x="1002292" y="82296"/>
                </a:cubicBezTo>
                <a:lnTo>
                  <a:pt x="1002292" y="69437"/>
                </a:lnTo>
                <a:cubicBezTo>
                  <a:pt x="1002292" y="69373"/>
                  <a:pt x="1002292" y="69310"/>
                  <a:pt x="1002292" y="69245"/>
                </a:cubicBezTo>
                <a:cubicBezTo>
                  <a:pt x="1002350" y="65826"/>
                  <a:pt x="1005159" y="63097"/>
                  <a:pt x="1008579" y="63151"/>
                </a:cubicBezTo>
                <a:lnTo>
                  <a:pt x="1065729" y="63151"/>
                </a:lnTo>
                <a:lnTo>
                  <a:pt x="1066205" y="63151"/>
                </a:lnTo>
                <a:lnTo>
                  <a:pt x="1066777" y="63151"/>
                </a:lnTo>
                <a:cubicBezTo>
                  <a:pt x="1068139" y="64680"/>
                  <a:pt x="1068672" y="66776"/>
                  <a:pt x="1068205" y="68771"/>
                </a:cubicBezTo>
                <a:lnTo>
                  <a:pt x="1068205" y="80391"/>
                </a:lnTo>
                <a:cubicBezTo>
                  <a:pt x="1068244" y="101700"/>
                  <a:pt x="1059119" y="121997"/>
                  <a:pt x="1043155" y="136112"/>
                </a:cubicBezTo>
                <a:lnTo>
                  <a:pt x="1040869" y="138113"/>
                </a:lnTo>
                <a:lnTo>
                  <a:pt x="1039630" y="139065"/>
                </a:lnTo>
                <a:cubicBezTo>
                  <a:pt x="1038878" y="139697"/>
                  <a:pt x="1038087" y="140270"/>
                  <a:pt x="1037249" y="140780"/>
                </a:cubicBezTo>
                <a:lnTo>
                  <a:pt x="1036011" y="141637"/>
                </a:lnTo>
                <a:lnTo>
                  <a:pt x="1033630" y="143161"/>
                </a:lnTo>
                <a:lnTo>
                  <a:pt x="1032391" y="143923"/>
                </a:lnTo>
                <a:lnTo>
                  <a:pt x="1029915" y="145352"/>
                </a:lnTo>
                <a:lnTo>
                  <a:pt x="1029343" y="145352"/>
                </a:lnTo>
                <a:lnTo>
                  <a:pt x="1025343" y="147257"/>
                </a:lnTo>
                <a:lnTo>
                  <a:pt x="1024676" y="147257"/>
                </a:lnTo>
                <a:lnTo>
                  <a:pt x="1022104" y="148209"/>
                </a:lnTo>
                <a:lnTo>
                  <a:pt x="1020866" y="148209"/>
                </a:lnTo>
                <a:lnTo>
                  <a:pt x="1020104" y="148209"/>
                </a:lnTo>
                <a:lnTo>
                  <a:pt x="1018009" y="148971"/>
                </a:lnTo>
                <a:lnTo>
                  <a:pt x="1017151" y="148971"/>
                </a:lnTo>
                <a:lnTo>
                  <a:pt x="1015913" y="148971"/>
                </a:lnTo>
                <a:lnTo>
                  <a:pt x="1015056" y="148971"/>
                </a:lnTo>
                <a:lnTo>
                  <a:pt x="1013151" y="149447"/>
                </a:lnTo>
                <a:lnTo>
                  <a:pt x="1012103" y="149447"/>
                </a:lnTo>
                <a:lnTo>
                  <a:pt x="1010960" y="149447"/>
                </a:lnTo>
                <a:lnTo>
                  <a:pt x="1009912" y="149447"/>
                </a:lnTo>
                <a:lnTo>
                  <a:pt x="1008103" y="149447"/>
                </a:lnTo>
                <a:lnTo>
                  <a:pt x="1006960" y="149447"/>
                </a:lnTo>
                <a:lnTo>
                  <a:pt x="1005817" y="149447"/>
                </a:lnTo>
                <a:lnTo>
                  <a:pt x="1004578" y="149447"/>
                </a:lnTo>
                <a:lnTo>
                  <a:pt x="1002864" y="149447"/>
                </a:lnTo>
                <a:lnTo>
                  <a:pt x="995720" y="149447"/>
                </a:lnTo>
                <a:cubicBezTo>
                  <a:pt x="993939" y="149511"/>
                  <a:pt x="992167" y="149511"/>
                  <a:pt x="990386" y="149447"/>
                </a:cubicBezTo>
                <a:cubicBezTo>
                  <a:pt x="949171" y="147975"/>
                  <a:pt x="916948" y="113368"/>
                  <a:pt x="918425" y="72152"/>
                </a:cubicBezTo>
                <a:cubicBezTo>
                  <a:pt x="919901" y="30936"/>
                  <a:pt x="954505" y="-1282"/>
                  <a:pt x="995720" y="191"/>
                </a:cubicBezTo>
                <a:close/>
                <a:moveTo>
                  <a:pt x="836558" y="191"/>
                </a:moveTo>
                <a:cubicBezTo>
                  <a:pt x="877801" y="191"/>
                  <a:pt x="911234" y="33625"/>
                  <a:pt x="911234" y="74867"/>
                </a:cubicBezTo>
                <a:cubicBezTo>
                  <a:pt x="911234" y="116109"/>
                  <a:pt x="877801" y="149543"/>
                  <a:pt x="836558" y="149543"/>
                </a:cubicBezTo>
                <a:cubicBezTo>
                  <a:pt x="795315" y="149543"/>
                  <a:pt x="761882" y="116109"/>
                  <a:pt x="761882" y="74867"/>
                </a:cubicBezTo>
                <a:cubicBezTo>
                  <a:pt x="761882" y="33625"/>
                  <a:pt x="795315" y="191"/>
                  <a:pt x="836558" y="191"/>
                </a:cubicBezTo>
                <a:close/>
                <a:moveTo>
                  <a:pt x="200954" y="0"/>
                </a:moveTo>
                <a:cubicBezTo>
                  <a:pt x="242302" y="0"/>
                  <a:pt x="275821" y="33518"/>
                  <a:pt x="275821" y="74867"/>
                </a:cubicBezTo>
                <a:cubicBezTo>
                  <a:pt x="275821" y="116215"/>
                  <a:pt x="242302" y="149733"/>
                  <a:pt x="200954" y="149733"/>
                </a:cubicBezTo>
                <a:cubicBezTo>
                  <a:pt x="159606" y="149733"/>
                  <a:pt x="126088" y="116215"/>
                  <a:pt x="126088" y="74867"/>
                </a:cubicBezTo>
                <a:cubicBezTo>
                  <a:pt x="126088" y="33518"/>
                  <a:pt x="159606" y="0"/>
                  <a:pt x="200954" y="0"/>
                </a:cubicBezTo>
                <a:close/>
              </a:path>
            </a:pathLst>
          </a:custGeom>
          <a:solidFill>
            <a:schemeClr val="bg1"/>
          </a:solidFill>
          <a:ln w="9525" cap="flat">
            <a:noFill/>
            <a:miter/>
          </a:ln>
        </p:spPr>
        <p:txBody>
          <a:bodyPr vert="horz" wrap="square" lIns="91440" tIns="45720" rIns="91440" bIns="45720" rtlCol="0" anchor="ctr"/>
          <a:lstStyle/>
          <a:p>
            <a:pPr algn="l">
              <a:lnSpc>
                <a:spcPct val="100000"/>
              </a:lnSpc>
            </a:pPr>
            <a:endParaRPr kumimoji="1" lang="zh-CN" altLang="en-US"/>
          </a:p>
        </p:txBody>
      </p:sp>
      <p:sp>
        <p:nvSpPr>
          <p:cNvPr id="17" name="标题 1"/>
          <p:cNvSpPr txBox="1"/>
          <p:nvPr/>
        </p:nvSpPr>
        <p:spPr>
          <a:xfrm rot="8847109">
            <a:off x="-298540" y="6860254"/>
            <a:ext cx="1075569" cy="252596"/>
          </a:xfrm>
          <a:prstGeom prst="roundRect">
            <a:avLst>
              <a:gd name="adj" fmla="val 50000"/>
            </a:avLst>
          </a:prstGeom>
          <a:solidFill>
            <a:schemeClr val="accent1">
              <a:lumMod val="40000"/>
              <a:lumOff val="60000"/>
            </a:schemeClr>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18" name="标题 1"/>
          <p:cNvSpPr txBox="1"/>
          <p:nvPr/>
        </p:nvSpPr>
        <p:spPr>
          <a:xfrm>
            <a:off x="3276697" y="1452092"/>
            <a:ext cx="3687928" cy="1674548"/>
          </a:xfrm>
          <a:prstGeom prst="rect">
            <a:avLst/>
          </a:prstGeom>
          <a:noFill/>
          <a:ln>
            <a:noFill/>
          </a:ln>
        </p:spPr>
        <p:txBody>
          <a:bodyPr vert="horz" wrap="square" lIns="91440" tIns="45720" rIns="91440" bIns="45720" rtlCol="0" anchor="b"/>
          <a:lstStyle/>
          <a:p>
            <a:pPr algn="ctr">
              <a:lnSpc>
                <a:spcPct val="110000"/>
              </a:lnSpc>
            </a:pPr>
            <a:r>
              <a:rPr kumimoji="1" lang="en-US" altLang="zh-CN" sz="11500">
                <a:ln w="12700">
                  <a:noFill/>
                </a:ln>
                <a:solidFill>
                  <a:srgbClr val="358167">
                    <a:alpha val="100000"/>
                  </a:srgbClr>
                </a:solidFill>
                <a:latin typeface="OPPOSans H"/>
                <a:ea typeface="OPPOSans H"/>
                <a:cs typeface="OPPOSans H"/>
              </a:rPr>
              <a:t>Part</a:t>
            </a:r>
            <a:endParaRPr kumimoji="1" lang="zh-CN" altLang="en-US"/>
          </a:p>
        </p:txBody>
      </p:sp>
      <p:sp>
        <p:nvSpPr>
          <p:cNvPr id="19" name="标题 1"/>
          <p:cNvSpPr txBox="1"/>
          <p:nvPr/>
        </p:nvSpPr>
        <p:spPr>
          <a:xfrm>
            <a:off x="1154521" y="3126640"/>
            <a:ext cx="9882958" cy="2469531"/>
          </a:xfrm>
          <a:prstGeom prst="rect">
            <a:avLst/>
          </a:prstGeom>
          <a:noFill/>
          <a:ln>
            <a:noFill/>
          </a:ln>
        </p:spPr>
        <p:txBody>
          <a:bodyPr vert="horz" wrap="square" lIns="91440" tIns="45720" rIns="91440" bIns="45720" rtlCol="0" anchor="ctr"/>
          <a:lstStyle/>
          <a:p>
            <a:pPr algn="ctr">
              <a:lnSpc>
                <a:spcPct val="130000"/>
              </a:lnSpc>
            </a:pPr>
            <a:r>
              <a:rPr kumimoji="1" lang="en-US" altLang="zh-CN" sz="6600">
                <a:ln w="12700">
                  <a:noFill/>
                </a:ln>
                <a:solidFill>
                  <a:srgbClr val="262626">
                    <a:alpha val="100000"/>
                  </a:srgbClr>
                </a:solidFill>
                <a:latin typeface="OPPOSans H"/>
                <a:ea typeface="OPPOSans H"/>
                <a:cs typeface="OPPOSans H"/>
              </a:rPr>
              <a:t>实战案例——动力煤调研范式</a:t>
            </a:r>
            <a:endParaRPr kumimoji="1" lang="zh-CN" altLang="en-US"/>
          </a:p>
        </p:txBody>
      </p:sp>
      <p:sp>
        <p:nvSpPr>
          <p:cNvPr id="20" name="标题 1"/>
          <p:cNvSpPr txBox="1"/>
          <p:nvPr/>
        </p:nvSpPr>
        <p:spPr>
          <a:xfrm>
            <a:off x="1962455" y="5661407"/>
            <a:ext cx="8267090" cy="45719"/>
          </a:xfrm>
          <a:prstGeom prst="roundRect">
            <a:avLst>
              <a:gd name="adj" fmla="val 50000"/>
            </a:avLst>
          </a:prstGeom>
          <a:solidFill>
            <a:schemeClr val="accent1">
              <a:lumMod val="60000"/>
              <a:lumOff val="40000"/>
            </a:schemeClr>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21" name="标题 1"/>
          <p:cNvSpPr txBox="1"/>
          <p:nvPr/>
        </p:nvSpPr>
        <p:spPr>
          <a:xfrm>
            <a:off x="6964625" y="-524347"/>
            <a:ext cx="3242509" cy="3650987"/>
          </a:xfrm>
          <a:prstGeom prst="rect">
            <a:avLst/>
          </a:prstGeom>
          <a:noFill/>
          <a:ln>
            <a:noFill/>
          </a:ln>
        </p:spPr>
        <p:txBody>
          <a:bodyPr vert="horz" wrap="square" lIns="91440" tIns="45720" rIns="91440" bIns="45720" rtlCol="0" anchor="b"/>
          <a:lstStyle/>
          <a:p>
            <a:pPr algn="l">
              <a:lnSpc>
                <a:spcPct val="110000"/>
              </a:lnSpc>
            </a:pPr>
            <a:r>
              <a:rPr kumimoji="1" lang="en-US" altLang="zh-CN" sz="11500">
                <a:ln w="12700">
                  <a:noFill/>
                </a:ln>
                <a:solidFill>
                  <a:srgbClr val="358167">
                    <a:alpha val="100000"/>
                  </a:srgbClr>
                </a:solidFill>
                <a:latin typeface="OPPOSans H"/>
                <a:ea typeface="OPPOSans H"/>
                <a:cs typeface="OPPOSans H"/>
              </a:rPr>
              <a:t>05</a:t>
            </a:r>
            <a:endParaRPr kumimoji="1" lang="zh-CN" alt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36C628-AACF-596A-8582-E2735AA754D9}"/>
              </a:ext>
            </a:extLst>
          </p:cNvPr>
          <p:cNvSpPr>
            <a:spLocks noGrp="1"/>
          </p:cNvSpPr>
          <p:nvPr>
            <p:ph type="title"/>
          </p:nvPr>
        </p:nvSpPr>
        <p:spPr/>
        <p:txBody>
          <a:bodyPr/>
          <a:lstStyle/>
          <a:p>
            <a:r>
              <a:rPr lang="zh-CN" altLang="en-US" dirty="0"/>
              <a:t>策略要解决的问题</a:t>
            </a:r>
            <a:endParaRPr lang="en-US" dirty="0"/>
          </a:p>
        </p:txBody>
      </p:sp>
      <p:sp>
        <p:nvSpPr>
          <p:cNvPr id="3" name="文本占位符 2">
            <a:extLst>
              <a:ext uri="{FF2B5EF4-FFF2-40B4-BE49-F238E27FC236}">
                <a16:creationId xmlns:a16="http://schemas.microsoft.com/office/drawing/2014/main" id="{EBFD4FD2-DE55-B472-7464-23C3621C5C14}"/>
              </a:ext>
            </a:extLst>
          </p:cNvPr>
          <p:cNvSpPr>
            <a:spLocks noGrp="1"/>
          </p:cNvSpPr>
          <p:nvPr>
            <p:ph type="body" idx="13"/>
          </p:nvPr>
        </p:nvSpPr>
        <p:spPr/>
        <p:txBody>
          <a:bodyPr/>
          <a:lstStyle/>
          <a:p>
            <a:endParaRPr lang="en-US"/>
          </a:p>
        </p:txBody>
      </p:sp>
      <p:graphicFrame>
        <p:nvGraphicFramePr>
          <p:cNvPr id="5" name="内容占位符 4">
            <a:extLst>
              <a:ext uri="{FF2B5EF4-FFF2-40B4-BE49-F238E27FC236}">
                <a16:creationId xmlns:a16="http://schemas.microsoft.com/office/drawing/2014/main" id="{EDA48DF8-13FC-BD2E-A22A-8E045C6D3403}"/>
              </a:ext>
            </a:extLst>
          </p:cNvPr>
          <p:cNvGraphicFramePr>
            <a:graphicFrameLocks noGrp="1"/>
          </p:cNvGraphicFramePr>
          <p:nvPr>
            <p:ph idx="1"/>
            <p:extLst>
              <p:ext uri="{D42A27DB-BD31-4B8C-83A1-F6EECF244321}">
                <p14:modId xmlns:p14="http://schemas.microsoft.com/office/powerpoint/2010/main" val="1596873627"/>
              </p:ext>
            </p:extLst>
          </p:nvPr>
        </p:nvGraphicFramePr>
        <p:xfrm>
          <a:off x="138113" y="709613"/>
          <a:ext cx="11915775" cy="56054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464693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txBox="1"/>
          <p:nvPr/>
        </p:nvSpPr>
        <p:spPr>
          <a:xfrm>
            <a:off x="4786992" y="1130302"/>
            <a:ext cx="6731907" cy="727210"/>
          </a:xfrm>
          <a:prstGeom prst="rect">
            <a:avLst/>
          </a:prstGeom>
          <a:noFill/>
          <a:ln w="12700" cap="sq">
            <a:solidFill>
              <a:schemeClr val="accent1"/>
            </a:solidFill>
            <a:miter/>
          </a:ln>
        </p:spPr>
        <p:txBody>
          <a:bodyPr vert="horz" wrap="square" lIns="91440" tIns="45720" rIns="91440" bIns="45720" rtlCol="0" anchor="ctr"/>
          <a:lstStyle/>
          <a:p>
            <a:pPr algn="ctr">
              <a:lnSpc>
                <a:spcPct val="110000"/>
              </a:lnSpc>
            </a:pPr>
            <a:endParaRPr kumimoji="1" lang="zh-CN" altLang="en-US" sz="1200"/>
          </a:p>
        </p:txBody>
      </p:sp>
      <p:sp>
        <p:nvSpPr>
          <p:cNvPr id="4" name="标题 1"/>
          <p:cNvSpPr txBox="1"/>
          <p:nvPr/>
        </p:nvSpPr>
        <p:spPr>
          <a:xfrm>
            <a:off x="4868799" y="1023841"/>
            <a:ext cx="6568292" cy="874894"/>
          </a:xfrm>
          <a:prstGeom prst="rect">
            <a:avLst/>
          </a:prstGeom>
          <a:noFill/>
          <a:ln>
            <a:noFill/>
          </a:ln>
        </p:spPr>
        <p:txBody>
          <a:bodyPr vert="horz" wrap="square" lIns="0" tIns="0" rIns="0" bIns="0" rtlCol="0" anchor="ctr"/>
          <a:lstStyle/>
          <a:p>
            <a:pPr algn="l">
              <a:lnSpc>
                <a:spcPct val="150000"/>
              </a:lnSpc>
            </a:pPr>
            <a:r>
              <a:rPr kumimoji="1" lang="en-US" altLang="zh-CN" sz="1100" dirty="0">
                <a:ln w="12700">
                  <a:noFill/>
                </a:ln>
                <a:solidFill>
                  <a:srgbClr val="262626">
                    <a:alpha val="100000"/>
                  </a:srgbClr>
                </a:solidFill>
                <a:latin typeface="Source Han Sans"/>
                <a:ea typeface="Source Han Sans"/>
                <a:cs typeface="Source Han Sans"/>
              </a:rPr>
              <a:t>2022Q4港口库存数据与价格走势背离，市场出现分歧，传统研究方法无法有效解释市场现象。
</a:t>
            </a:r>
            <a:r>
              <a:rPr kumimoji="1" lang="en-US" altLang="zh-CN" sz="1100" dirty="0" err="1">
                <a:ln w="12700">
                  <a:noFill/>
                </a:ln>
                <a:solidFill>
                  <a:srgbClr val="262626">
                    <a:alpha val="100000"/>
                  </a:srgbClr>
                </a:solidFill>
                <a:latin typeface="Source Han Sans"/>
                <a:ea typeface="Source Han Sans"/>
                <a:cs typeface="Source Han Sans"/>
              </a:rPr>
              <a:t>面对数据与价格的背离，传统分析陷入困境，急需新的研究方法打破僵局</a:t>
            </a:r>
            <a:r>
              <a:rPr kumimoji="1" lang="en-US" altLang="zh-CN" sz="1100" dirty="0">
                <a:ln w="12700">
                  <a:noFill/>
                </a:ln>
                <a:solidFill>
                  <a:srgbClr val="262626">
                    <a:alpha val="100000"/>
                  </a:srgbClr>
                </a:solidFill>
                <a:latin typeface="Source Han Sans"/>
                <a:ea typeface="Source Han Sans"/>
                <a:cs typeface="Source Han Sans"/>
              </a:rPr>
              <a:t>。</a:t>
            </a:r>
            <a:endParaRPr kumimoji="1" lang="zh-CN" altLang="en-US" sz="1400" dirty="0"/>
          </a:p>
        </p:txBody>
      </p:sp>
      <p:sp>
        <p:nvSpPr>
          <p:cNvPr id="5" name="标题 1"/>
          <p:cNvSpPr txBox="1"/>
          <p:nvPr/>
        </p:nvSpPr>
        <p:spPr>
          <a:xfrm>
            <a:off x="966715" y="1124744"/>
            <a:ext cx="3384870" cy="874894"/>
          </a:xfrm>
          <a:prstGeom prst="rect">
            <a:avLst/>
          </a:prstGeom>
          <a:gradFill>
            <a:gsLst>
              <a:gs pos="0">
                <a:schemeClr val="accent1">
                  <a:lumMod val="20000"/>
                  <a:lumOff val="80000"/>
                </a:schemeClr>
              </a:gs>
              <a:gs pos="55000">
                <a:schemeClr val="accent1">
                  <a:lumMod val="60000"/>
                  <a:lumOff val="40000"/>
                  <a:alpha val="85000"/>
                </a:schemeClr>
              </a:gs>
              <a:gs pos="100000">
                <a:schemeClr val="accent1"/>
              </a:gs>
            </a:gsLst>
            <a:lin ang="1200000" scaled="0"/>
          </a:gradFill>
          <a:ln w="12700" cap="sq">
            <a:noFill/>
            <a:miter/>
          </a:ln>
        </p:spPr>
        <p:txBody>
          <a:bodyPr vert="horz" wrap="square" lIns="0" tIns="0" rIns="0" bIns="0" rtlCol="0" anchor="ctr"/>
          <a:lstStyle/>
          <a:p>
            <a:pPr algn="ctr">
              <a:lnSpc>
                <a:spcPct val="110000"/>
              </a:lnSpc>
            </a:pPr>
            <a:endParaRPr kumimoji="1" lang="zh-CN" altLang="en-US"/>
          </a:p>
        </p:txBody>
      </p:sp>
      <p:sp>
        <p:nvSpPr>
          <p:cNvPr id="6" name="标题 1"/>
          <p:cNvSpPr txBox="1"/>
          <p:nvPr/>
        </p:nvSpPr>
        <p:spPr>
          <a:xfrm>
            <a:off x="1094704" y="1239952"/>
            <a:ext cx="676703" cy="644479"/>
          </a:xfrm>
          <a:prstGeom prst="pentagon">
            <a:avLst/>
          </a:prstGeom>
          <a:solidFill>
            <a:schemeClr val="accent1"/>
          </a:solidFill>
          <a:ln w="12700" cap="sq">
            <a:noFill/>
            <a:miter/>
          </a:ln>
          <a:effectLst>
            <a:outerShdw blurRad="127000" dist="38100" dir="8100000" algn="tr" rotWithShape="0">
              <a:schemeClr val="accent1">
                <a:lumMod val="75000"/>
                <a:alpha val="40000"/>
              </a:schemeClr>
            </a:outerShdw>
          </a:effectLst>
        </p:spPr>
        <p:txBody>
          <a:bodyPr vert="horz" wrap="square" lIns="0" tIns="0" rIns="0" bIns="0" rtlCol="0" anchor="ctr"/>
          <a:lstStyle/>
          <a:p>
            <a:pPr algn="ctr">
              <a:lnSpc>
                <a:spcPct val="110000"/>
              </a:lnSpc>
            </a:pPr>
            <a:endParaRPr kumimoji="1" lang="zh-CN" altLang="en-US"/>
          </a:p>
        </p:txBody>
      </p:sp>
      <p:sp>
        <p:nvSpPr>
          <p:cNvPr id="7" name="标题 1"/>
          <p:cNvSpPr txBox="1"/>
          <p:nvPr/>
        </p:nvSpPr>
        <p:spPr>
          <a:xfrm>
            <a:off x="1275554" y="1419398"/>
            <a:ext cx="315003" cy="285586"/>
          </a:xfrm>
          <a:custGeom>
            <a:avLst/>
            <a:gdLst>
              <a:gd name="connsiteX0" fmla="*/ 31770 w 794163"/>
              <a:gd name="connsiteY0" fmla="*/ 656460 h 720001"/>
              <a:gd name="connsiteX1" fmla="*/ 762297 w 794163"/>
              <a:gd name="connsiteY1" fmla="*/ 656460 h 720001"/>
              <a:gd name="connsiteX2" fmla="*/ 794163 w 794163"/>
              <a:gd name="connsiteY2" fmla="*/ 688230 h 720001"/>
              <a:gd name="connsiteX3" fmla="*/ 762392 w 794163"/>
              <a:gd name="connsiteY3" fmla="*/ 720001 h 720001"/>
              <a:gd name="connsiteX4" fmla="*/ 31770 w 794163"/>
              <a:gd name="connsiteY4" fmla="*/ 720001 h 720001"/>
              <a:gd name="connsiteX5" fmla="*/ 0 w 794163"/>
              <a:gd name="connsiteY5" fmla="*/ 688230 h 720001"/>
              <a:gd name="connsiteX6" fmla="*/ 31770 w 794163"/>
              <a:gd name="connsiteY6" fmla="*/ 656460 h 720001"/>
              <a:gd name="connsiteX7" fmla="*/ 613493 w 794163"/>
              <a:gd name="connsiteY7" fmla="*/ 317608 h 720001"/>
              <a:gd name="connsiteX8" fmla="*/ 710048 w 794163"/>
              <a:gd name="connsiteY8" fmla="*/ 317608 h 720001"/>
              <a:gd name="connsiteX9" fmla="*/ 767655 w 794163"/>
              <a:gd name="connsiteY9" fmla="*/ 375216 h 720001"/>
              <a:gd name="connsiteX10" fmla="*/ 767655 w 794163"/>
              <a:gd name="connsiteY10" fmla="*/ 524689 h 720001"/>
              <a:gd name="connsiteX11" fmla="*/ 710048 w 794163"/>
              <a:gd name="connsiteY11" fmla="*/ 582297 h 720001"/>
              <a:gd name="connsiteX12" fmla="*/ 613493 w 794163"/>
              <a:gd name="connsiteY12" fmla="*/ 582297 h 720001"/>
              <a:gd name="connsiteX13" fmla="*/ 555885 w 794163"/>
              <a:gd name="connsiteY13" fmla="*/ 524689 h 720001"/>
              <a:gd name="connsiteX14" fmla="*/ 555885 w 794163"/>
              <a:gd name="connsiteY14" fmla="*/ 375216 h 720001"/>
              <a:gd name="connsiteX15" fmla="*/ 613493 w 794163"/>
              <a:gd name="connsiteY15" fmla="*/ 317608 h 720001"/>
              <a:gd name="connsiteX16" fmla="*/ 84019 w 794163"/>
              <a:gd name="connsiteY16" fmla="*/ 211770 h 720001"/>
              <a:gd name="connsiteX17" fmla="*/ 180574 w 794163"/>
              <a:gd name="connsiteY17" fmla="*/ 211770 h 720001"/>
              <a:gd name="connsiteX18" fmla="*/ 238182 w 794163"/>
              <a:gd name="connsiteY18" fmla="*/ 269282 h 720001"/>
              <a:gd name="connsiteX19" fmla="*/ 238182 w 794163"/>
              <a:gd name="connsiteY19" fmla="*/ 524785 h 720001"/>
              <a:gd name="connsiteX20" fmla="*/ 180574 w 794163"/>
              <a:gd name="connsiteY20" fmla="*/ 582393 h 720001"/>
              <a:gd name="connsiteX21" fmla="*/ 84019 w 794163"/>
              <a:gd name="connsiteY21" fmla="*/ 582393 h 720001"/>
              <a:gd name="connsiteX22" fmla="*/ 26411 w 794163"/>
              <a:gd name="connsiteY22" fmla="*/ 524785 h 720001"/>
              <a:gd name="connsiteX23" fmla="*/ 26411 w 794163"/>
              <a:gd name="connsiteY23" fmla="*/ 269378 h 720001"/>
              <a:gd name="connsiteX24" fmla="*/ 84019 w 794163"/>
              <a:gd name="connsiteY24" fmla="*/ 211770 h 720001"/>
              <a:gd name="connsiteX25" fmla="*/ 348708 w 794163"/>
              <a:gd name="connsiteY25" fmla="*/ 0 h 720001"/>
              <a:gd name="connsiteX26" fmla="*/ 445359 w 794163"/>
              <a:gd name="connsiteY26" fmla="*/ 0 h 720001"/>
              <a:gd name="connsiteX27" fmla="*/ 502871 w 794163"/>
              <a:gd name="connsiteY27" fmla="*/ 57607 h 720001"/>
              <a:gd name="connsiteX28" fmla="*/ 502871 w 794163"/>
              <a:gd name="connsiteY28" fmla="*/ 524785 h 720001"/>
              <a:gd name="connsiteX29" fmla="*/ 445263 w 794163"/>
              <a:gd name="connsiteY29" fmla="*/ 582393 h 720001"/>
              <a:gd name="connsiteX30" fmla="*/ 348708 w 794163"/>
              <a:gd name="connsiteY30" fmla="*/ 582393 h 720001"/>
              <a:gd name="connsiteX31" fmla="*/ 291100 w 794163"/>
              <a:gd name="connsiteY31" fmla="*/ 524785 h 720001"/>
              <a:gd name="connsiteX32" fmla="*/ 291100 w 794163"/>
              <a:gd name="connsiteY32" fmla="*/ 57607 h 720001"/>
              <a:gd name="connsiteX33" fmla="*/ 348708 w 794163"/>
              <a:gd name="connsiteY33" fmla="*/ 0 h 720001"/>
            </a:gdLst>
            <a:ahLst/>
            <a:cxnLst/>
            <a:rect l="l" t="t" r="r" b="b"/>
            <a:pathLst>
              <a:path w="794163" h="720001">
                <a:moveTo>
                  <a:pt x="31770" y="656460"/>
                </a:moveTo>
                <a:lnTo>
                  <a:pt x="762297" y="656460"/>
                </a:lnTo>
                <a:cubicBezTo>
                  <a:pt x="779904" y="656460"/>
                  <a:pt x="794067" y="670622"/>
                  <a:pt x="794163" y="688230"/>
                </a:cubicBezTo>
                <a:cubicBezTo>
                  <a:pt x="794163" y="705742"/>
                  <a:pt x="779904" y="720001"/>
                  <a:pt x="762392" y="720001"/>
                </a:cubicBezTo>
                <a:lnTo>
                  <a:pt x="31770" y="720001"/>
                </a:lnTo>
                <a:cubicBezTo>
                  <a:pt x="14258" y="720001"/>
                  <a:pt x="0" y="705742"/>
                  <a:pt x="0" y="688230"/>
                </a:cubicBezTo>
                <a:cubicBezTo>
                  <a:pt x="0" y="670718"/>
                  <a:pt x="14258" y="656460"/>
                  <a:pt x="31770" y="656460"/>
                </a:cubicBezTo>
                <a:close/>
                <a:moveTo>
                  <a:pt x="613493" y="317608"/>
                </a:moveTo>
                <a:lnTo>
                  <a:pt x="710048" y="317608"/>
                </a:lnTo>
                <a:cubicBezTo>
                  <a:pt x="741818" y="317608"/>
                  <a:pt x="767655" y="343445"/>
                  <a:pt x="767655" y="375216"/>
                </a:cubicBezTo>
                <a:lnTo>
                  <a:pt x="767655" y="524689"/>
                </a:lnTo>
                <a:cubicBezTo>
                  <a:pt x="767655" y="556364"/>
                  <a:pt x="741723" y="582297"/>
                  <a:pt x="710048" y="582297"/>
                </a:cubicBezTo>
                <a:lnTo>
                  <a:pt x="613493" y="582297"/>
                </a:lnTo>
                <a:cubicBezTo>
                  <a:pt x="581818" y="582297"/>
                  <a:pt x="555885" y="556364"/>
                  <a:pt x="555885" y="524689"/>
                </a:cubicBezTo>
                <a:lnTo>
                  <a:pt x="555885" y="375216"/>
                </a:lnTo>
                <a:cubicBezTo>
                  <a:pt x="555885" y="343349"/>
                  <a:pt x="581722" y="317608"/>
                  <a:pt x="613493" y="317608"/>
                </a:cubicBezTo>
                <a:close/>
                <a:moveTo>
                  <a:pt x="84019" y="211770"/>
                </a:moveTo>
                <a:lnTo>
                  <a:pt x="180574" y="211770"/>
                </a:lnTo>
                <a:cubicBezTo>
                  <a:pt x="212440" y="211770"/>
                  <a:pt x="238182" y="237512"/>
                  <a:pt x="238182" y="269282"/>
                </a:cubicBezTo>
                <a:lnTo>
                  <a:pt x="238182" y="524785"/>
                </a:lnTo>
                <a:cubicBezTo>
                  <a:pt x="238182" y="556460"/>
                  <a:pt x="212248" y="582393"/>
                  <a:pt x="180574" y="582393"/>
                </a:cubicBezTo>
                <a:lnTo>
                  <a:pt x="84019" y="582393"/>
                </a:lnTo>
                <a:cubicBezTo>
                  <a:pt x="52344" y="582393"/>
                  <a:pt x="26411" y="556460"/>
                  <a:pt x="26411" y="524785"/>
                </a:cubicBezTo>
                <a:lnTo>
                  <a:pt x="26411" y="269378"/>
                </a:lnTo>
                <a:cubicBezTo>
                  <a:pt x="26411" y="237512"/>
                  <a:pt x="52248" y="211770"/>
                  <a:pt x="84019" y="211770"/>
                </a:cubicBezTo>
                <a:close/>
                <a:moveTo>
                  <a:pt x="348708" y="0"/>
                </a:moveTo>
                <a:lnTo>
                  <a:pt x="445359" y="0"/>
                </a:lnTo>
                <a:cubicBezTo>
                  <a:pt x="477129" y="0"/>
                  <a:pt x="502871" y="25741"/>
                  <a:pt x="502871" y="57607"/>
                </a:cubicBezTo>
                <a:lnTo>
                  <a:pt x="502871" y="524785"/>
                </a:lnTo>
                <a:cubicBezTo>
                  <a:pt x="502871" y="556460"/>
                  <a:pt x="476937" y="582393"/>
                  <a:pt x="445263" y="582393"/>
                </a:cubicBezTo>
                <a:lnTo>
                  <a:pt x="348708" y="582393"/>
                </a:lnTo>
                <a:cubicBezTo>
                  <a:pt x="317033" y="582393"/>
                  <a:pt x="291100" y="556460"/>
                  <a:pt x="291100" y="524785"/>
                </a:cubicBezTo>
                <a:lnTo>
                  <a:pt x="291100" y="57607"/>
                </a:lnTo>
                <a:cubicBezTo>
                  <a:pt x="291100" y="25741"/>
                  <a:pt x="316937" y="0"/>
                  <a:pt x="348708" y="0"/>
                </a:cubicBezTo>
                <a:close/>
              </a:path>
            </a:pathLst>
          </a:custGeom>
          <a:solidFill>
            <a:schemeClr val="bg1"/>
          </a:solidFill>
          <a:ln w="9525" cap="flat">
            <a:noFill/>
            <a:miter/>
          </a:ln>
        </p:spPr>
        <p:txBody>
          <a:bodyPr vert="horz" wrap="square" lIns="0" tIns="0" rIns="0" bIns="0" rtlCol="0" anchor="ctr"/>
          <a:lstStyle/>
          <a:p>
            <a:pPr algn="ctr">
              <a:lnSpc>
                <a:spcPct val="110000"/>
              </a:lnSpc>
            </a:pPr>
            <a:endParaRPr kumimoji="1" lang="zh-CN" altLang="en-US"/>
          </a:p>
        </p:txBody>
      </p:sp>
      <p:sp>
        <p:nvSpPr>
          <p:cNvPr id="8" name="标题 1"/>
          <p:cNvSpPr txBox="1"/>
          <p:nvPr/>
        </p:nvSpPr>
        <p:spPr>
          <a:xfrm rot="16200000">
            <a:off x="4389556" y="1381305"/>
            <a:ext cx="359466" cy="361773"/>
          </a:xfrm>
          <a:prstGeom prst="downArrow">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9" name="标题 1"/>
          <p:cNvSpPr txBox="1"/>
          <p:nvPr/>
        </p:nvSpPr>
        <p:spPr>
          <a:xfrm>
            <a:off x="1808224" y="1239952"/>
            <a:ext cx="2543361" cy="644479"/>
          </a:xfrm>
          <a:prstGeom prst="rect">
            <a:avLst/>
          </a:prstGeom>
          <a:noFill/>
          <a:ln>
            <a:noFill/>
          </a:ln>
        </p:spPr>
        <p:txBody>
          <a:bodyPr vert="horz" wrap="square" lIns="91440" tIns="45720" rIns="91440" bIns="45720" rtlCol="0" anchor="ctr"/>
          <a:lstStyle/>
          <a:p>
            <a:pPr algn="ctr">
              <a:lnSpc>
                <a:spcPct val="120000"/>
              </a:lnSpc>
            </a:pPr>
            <a:r>
              <a:rPr kumimoji="1" lang="en-US" altLang="zh-CN" sz="1600">
                <a:ln w="12700">
                  <a:noFill/>
                </a:ln>
                <a:solidFill>
                  <a:srgbClr val="FFFFFF">
                    <a:alpha val="100000"/>
                  </a:srgbClr>
                </a:solidFill>
                <a:latin typeface="Source Han Sans CN Bold"/>
                <a:ea typeface="Source Han Sans CN Bold"/>
                <a:cs typeface="Source Han Sans CN Bold"/>
              </a:rPr>
              <a:t>问题场景</a:t>
            </a:r>
            <a:endParaRPr kumimoji="1" lang="zh-CN" altLang="en-US"/>
          </a:p>
        </p:txBody>
      </p:sp>
      <p:sp>
        <p:nvSpPr>
          <p:cNvPr id="10" name="标题 1"/>
          <p:cNvSpPr txBox="1"/>
          <p:nvPr/>
        </p:nvSpPr>
        <p:spPr>
          <a:xfrm>
            <a:off x="4786992" y="1996856"/>
            <a:ext cx="6731907" cy="2172374"/>
          </a:xfrm>
          <a:prstGeom prst="rect">
            <a:avLst/>
          </a:prstGeom>
          <a:noFill/>
          <a:ln w="12700" cap="sq">
            <a:solidFill>
              <a:schemeClr val="accent2"/>
            </a:solidFill>
            <a:miter/>
          </a:ln>
        </p:spPr>
        <p:txBody>
          <a:bodyPr vert="horz" wrap="square" lIns="91440" tIns="45720" rIns="91440" bIns="45720" rtlCol="0" anchor="ctr"/>
          <a:lstStyle/>
          <a:p>
            <a:pPr algn="ctr">
              <a:lnSpc>
                <a:spcPct val="110000"/>
              </a:lnSpc>
            </a:pPr>
            <a:endParaRPr kumimoji="1" lang="zh-CN" altLang="en-US"/>
          </a:p>
        </p:txBody>
      </p:sp>
      <p:sp>
        <p:nvSpPr>
          <p:cNvPr id="11" name="标题 1"/>
          <p:cNvSpPr txBox="1"/>
          <p:nvPr/>
        </p:nvSpPr>
        <p:spPr>
          <a:xfrm>
            <a:off x="4868799" y="1996856"/>
            <a:ext cx="6650100" cy="2132565"/>
          </a:xfrm>
          <a:prstGeom prst="rect">
            <a:avLst/>
          </a:prstGeom>
          <a:noFill/>
          <a:ln>
            <a:noFill/>
          </a:ln>
        </p:spPr>
        <p:txBody>
          <a:bodyPr vert="horz" wrap="square" lIns="0" tIns="0" rIns="0" bIns="0" rtlCol="0" anchor="ctr"/>
          <a:lstStyle/>
          <a:p>
            <a:pPr algn="l">
              <a:lnSpc>
                <a:spcPct val="150000"/>
              </a:lnSpc>
            </a:pPr>
            <a:r>
              <a:rPr kumimoji="1" lang="en-US" altLang="zh-CN" sz="1000" b="1" dirty="0" err="1">
                <a:ln w="12700">
                  <a:noFill/>
                </a:ln>
                <a:solidFill>
                  <a:srgbClr val="262626">
                    <a:alpha val="100000"/>
                  </a:srgbClr>
                </a:solidFill>
                <a:latin typeface="Source Han Sans"/>
                <a:ea typeface="Source Han Sans"/>
                <a:cs typeface="Source Han Sans"/>
              </a:rPr>
              <a:t>坑口采样</a:t>
            </a:r>
            <a:r>
              <a:rPr kumimoji="1" lang="en-US" altLang="zh-CN" sz="1000" dirty="0">
                <a:ln w="12700">
                  <a:noFill/>
                </a:ln>
                <a:solidFill>
                  <a:srgbClr val="262626">
                    <a:alpha val="100000"/>
                  </a:srgbClr>
                </a:solidFill>
                <a:latin typeface="Source Han Sans"/>
                <a:ea typeface="Source Han Sans"/>
                <a:cs typeface="Source Han Sans"/>
              </a:rPr>
              <a:t>
鄂尔多斯露天矿皮带秤产能验证，破除“</a:t>
            </a:r>
            <a:r>
              <a:rPr kumimoji="1" lang="en-US" altLang="zh-CN" sz="1000" dirty="0" err="1">
                <a:ln w="12700">
                  <a:noFill/>
                </a:ln>
                <a:solidFill>
                  <a:srgbClr val="262626">
                    <a:alpha val="100000"/>
                  </a:srgbClr>
                </a:solidFill>
                <a:latin typeface="Source Han Sans"/>
                <a:ea typeface="Source Han Sans"/>
                <a:cs typeface="Source Han Sans"/>
              </a:rPr>
              <a:t>保供数据美化</a:t>
            </a:r>
            <a:r>
              <a:rPr kumimoji="1" lang="en-US" altLang="zh-CN" sz="1000" dirty="0">
                <a:ln w="12700">
                  <a:noFill/>
                </a:ln>
                <a:solidFill>
                  <a:srgbClr val="262626">
                    <a:alpha val="100000"/>
                  </a:srgbClr>
                </a:solidFill>
                <a:latin typeface="Source Han Sans"/>
                <a:ea typeface="Source Han Sans"/>
                <a:cs typeface="Source Han Sans"/>
              </a:rPr>
              <a:t>”，</a:t>
            </a:r>
            <a:r>
              <a:rPr kumimoji="1" lang="en-US" altLang="zh-CN" sz="1000" dirty="0" err="1">
                <a:ln w="12700">
                  <a:noFill/>
                </a:ln>
                <a:solidFill>
                  <a:srgbClr val="262626">
                    <a:alpha val="100000"/>
                  </a:srgbClr>
                </a:solidFill>
                <a:latin typeface="Source Han Sans"/>
                <a:ea typeface="Source Han Sans"/>
                <a:cs typeface="Source Han Sans"/>
              </a:rPr>
              <a:t>还原真实产能情况，为市场判断提供依据</a:t>
            </a:r>
            <a:r>
              <a:rPr kumimoji="1" lang="en-US" altLang="zh-CN" sz="1000" dirty="0">
                <a:ln w="12700">
                  <a:noFill/>
                </a:ln>
                <a:solidFill>
                  <a:srgbClr val="262626">
                    <a:alpha val="100000"/>
                  </a:srgbClr>
                </a:solidFill>
                <a:latin typeface="Source Han Sans"/>
                <a:ea typeface="Source Han Sans"/>
                <a:cs typeface="Source Han Sans"/>
              </a:rPr>
              <a:t>。
</a:t>
            </a:r>
            <a:r>
              <a:rPr kumimoji="1" lang="en-US" altLang="zh-CN" sz="1000" dirty="0" err="1">
                <a:ln w="12700">
                  <a:noFill/>
                </a:ln>
                <a:solidFill>
                  <a:srgbClr val="262626">
                    <a:alpha val="100000"/>
                  </a:srgbClr>
                </a:solidFill>
                <a:latin typeface="Source Han Sans"/>
                <a:ea typeface="Source Han Sans"/>
                <a:cs typeface="Source Han Sans"/>
              </a:rPr>
              <a:t>通过实地采样，核实企业产能数据，避免因数据失真导致的错误决策，提升研究的可靠性</a:t>
            </a:r>
            <a:r>
              <a:rPr kumimoji="1" lang="en-US" altLang="zh-CN" sz="1000" dirty="0">
                <a:ln w="12700">
                  <a:noFill/>
                </a:ln>
                <a:solidFill>
                  <a:srgbClr val="262626">
                    <a:alpha val="100000"/>
                  </a:srgbClr>
                </a:solidFill>
                <a:latin typeface="Source Han Sans"/>
                <a:ea typeface="Source Han Sans"/>
                <a:cs typeface="Source Han Sans"/>
              </a:rPr>
              <a:t>。
</a:t>
            </a:r>
            <a:r>
              <a:rPr kumimoji="1" lang="en-US" altLang="zh-CN" sz="1000" b="1" dirty="0" err="1">
                <a:ln w="12700">
                  <a:noFill/>
                </a:ln>
                <a:solidFill>
                  <a:srgbClr val="262626">
                    <a:alpha val="100000"/>
                  </a:srgbClr>
                </a:solidFill>
                <a:latin typeface="Source Han Sans"/>
                <a:ea typeface="Source Han Sans"/>
                <a:cs typeface="Source Han Sans"/>
              </a:rPr>
              <a:t>运力跟踪</a:t>
            </a:r>
            <a:r>
              <a:rPr kumimoji="1" lang="en-US" altLang="zh-CN" sz="1000" dirty="0">
                <a:ln w="12700">
                  <a:noFill/>
                </a:ln>
                <a:solidFill>
                  <a:srgbClr val="262626">
                    <a:alpha val="100000"/>
                  </a:srgbClr>
                </a:solidFill>
                <a:latin typeface="Source Han Sans"/>
                <a:ea typeface="Source Han Sans"/>
                <a:cs typeface="Source Han Sans"/>
              </a:rPr>
              <a:t>
</a:t>
            </a:r>
            <a:r>
              <a:rPr kumimoji="1" lang="en-US" altLang="zh-CN" sz="1000" dirty="0" err="1">
                <a:ln w="12700">
                  <a:noFill/>
                </a:ln>
                <a:solidFill>
                  <a:srgbClr val="262626">
                    <a:alpha val="100000"/>
                  </a:srgbClr>
                </a:solidFill>
                <a:latin typeface="Source Han Sans"/>
                <a:ea typeface="Source Han Sans"/>
                <a:cs typeface="Source Han Sans"/>
              </a:rPr>
              <a:t>大秦线检修期重载列车频次监测，修正理论运损率，精准把握运力变化，为库存预判提供数据支持</a:t>
            </a:r>
            <a:r>
              <a:rPr kumimoji="1" lang="en-US" altLang="zh-CN" sz="1000" dirty="0">
                <a:ln w="12700">
                  <a:noFill/>
                </a:ln>
                <a:solidFill>
                  <a:srgbClr val="262626">
                    <a:alpha val="100000"/>
                  </a:srgbClr>
                </a:solidFill>
                <a:latin typeface="Source Han Sans"/>
                <a:ea typeface="Source Han Sans"/>
                <a:cs typeface="Source Han Sans"/>
              </a:rPr>
              <a:t>。
</a:t>
            </a:r>
            <a:r>
              <a:rPr kumimoji="1" lang="en-US" altLang="zh-CN" sz="1000" dirty="0" err="1">
                <a:ln w="12700">
                  <a:noFill/>
                </a:ln>
                <a:solidFill>
                  <a:srgbClr val="262626">
                    <a:alpha val="100000"/>
                  </a:srgbClr>
                </a:solidFill>
                <a:latin typeface="Source Han Sans"/>
                <a:ea typeface="Source Han Sans"/>
                <a:cs typeface="Source Han Sans"/>
              </a:rPr>
              <a:t>关注运力环节，发现库存变化的早期信号，优化库存管理与市场预测，增强研究的前瞻性</a:t>
            </a:r>
            <a:r>
              <a:rPr kumimoji="1" lang="en-US" altLang="zh-CN" sz="1000" dirty="0">
                <a:ln w="12700">
                  <a:noFill/>
                </a:ln>
                <a:solidFill>
                  <a:srgbClr val="262626">
                    <a:alpha val="100000"/>
                  </a:srgbClr>
                </a:solidFill>
                <a:latin typeface="Source Han Sans"/>
                <a:ea typeface="Source Han Sans"/>
                <a:cs typeface="Source Han Sans"/>
              </a:rPr>
              <a:t>。
</a:t>
            </a:r>
            <a:r>
              <a:rPr kumimoji="1" lang="en-US" altLang="zh-CN" sz="1000" b="1" dirty="0" err="1">
                <a:ln w="12700">
                  <a:noFill/>
                </a:ln>
                <a:solidFill>
                  <a:srgbClr val="262626">
                    <a:alpha val="100000"/>
                  </a:srgbClr>
                </a:solidFill>
                <a:latin typeface="Source Han Sans"/>
                <a:ea typeface="Source Han Sans"/>
                <a:cs typeface="Source Han Sans"/>
              </a:rPr>
              <a:t>终端验证</a:t>
            </a:r>
            <a:r>
              <a:rPr kumimoji="1" lang="en-US" altLang="zh-CN" sz="1000" dirty="0">
                <a:ln w="12700">
                  <a:noFill/>
                </a:ln>
                <a:solidFill>
                  <a:srgbClr val="262626">
                    <a:alpha val="100000"/>
                  </a:srgbClr>
                </a:solidFill>
                <a:latin typeface="Source Han Sans"/>
                <a:ea typeface="Source Han Sans"/>
                <a:cs typeface="Source Han Sans"/>
              </a:rPr>
              <a:t>
</a:t>
            </a:r>
            <a:r>
              <a:rPr kumimoji="1" lang="en-US" altLang="zh-CN" sz="1000" dirty="0" err="1">
                <a:ln w="12700">
                  <a:noFill/>
                </a:ln>
                <a:solidFill>
                  <a:srgbClr val="262626">
                    <a:alpha val="100000"/>
                  </a:srgbClr>
                </a:solidFill>
                <a:latin typeface="Source Han Sans"/>
                <a:ea typeface="Source Han Sans"/>
                <a:cs typeface="Source Han Sans"/>
              </a:rPr>
              <a:t>沿海电厂卸煤效率反推真实库容，识破“纸面库存”游戏，为市场交易提供真实数据，提升投资收益</a:t>
            </a:r>
            <a:r>
              <a:rPr kumimoji="1" lang="en-US" altLang="zh-CN" sz="1000" dirty="0">
                <a:ln w="12700">
                  <a:noFill/>
                </a:ln>
                <a:solidFill>
                  <a:srgbClr val="262626">
                    <a:alpha val="100000"/>
                  </a:srgbClr>
                </a:solidFill>
                <a:latin typeface="Source Han Sans"/>
                <a:ea typeface="Source Han Sans"/>
                <a:cs typeface="Source Han Sans"/>
              </a:rPr>
              <a:t>。
</a:t>
            </a:r>
            <a:r>
              <a:rPr kumimoji="1" lang="en-US" altLang="zh-CN" sz="1000" dirty="0" err="1">
                <a:ln w="12700">
                  <a:noFill/>
                </a:ln>
                <a:solidFill>
                  <a:srgbClr val="262626">
                    <a:alpha val="100000"/>
                  </a:srgbClr>
                </a:solidFill>
                <a:latin typeface="Source Han Sans"/>
                <a:ea typeface="Source Han Sans"/>
                <a:cs typeface="Source Han Sans"/>
              </a:rPr>
              <a:t>通过终端验证，核实企业库存数据，避免因数据失真导致的错误决策，提升研究的可靠性</a:t>
            </a:r>
            <a:r>
              <a:rPr kumimoji="1" lang="en-US" altLang="zh-CN" sz="1000" dirty="0">
                <a:ln w="12700">
                  <a:noFill/>
                </a:ln>
                <a:solidFill>
                  <a:srgbClr val="262626">
                    <a:alpha val="100000"/>
                  </a:srgbClr>
                </a:solidFill>
                <a:latin typeface="Source Han Sans"/>
                <a:ea typeface="Source Han Sans"/>
                <a:cs typeface="Source Han Sans"/>
              </a:rPr>
              <a:t>。</a:t>
            </a:r>
            <a:endParaRPr kumimoji="1" lang="zh-CN" altLang="en-US" sz="3600" dirty="0"/>
          </a:p>
        </p:txBody>
      </p:sp>
      <p:sp>
        <p:nvSpPr>
          <p:cNvPr id="12" name="标题 1"/>
          <p:cNvSpPr txBox="1"/>
          <p:nvPr/>
        </p:nvSpPr>
        <p:spPr>
          <a:xfrm>
            <a:off x="966715" y="2543364"/>
            <a:ext cx="3384870" cy="874894"/>
          </a:xfrm>
          <a:prstGeom prst="rect">
            <a:avLst/>
          </a:prstGeom>
          <a:gradFill>
            <a:gsLst>
              <a:gs pos="0">
                <a:schemeClr val="accent2">
                  <a:lumMod val="20000"/>
                  <a:lumOff val="80000"/>
                </a:schemeClr>
              </a:gs>
              <a:gs pos="55000">
                <a:schemeClr val="accent2">
                  <a:alpha val="85000"/>
                </a:schemeClr>
              </a:gs>
              <a:gs pos="100000">
                <a:schemeClr val="accent2"/>
              </a:gs>
            </a:gsLst>
            <a:lin ang="12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3" name="标题 1"/>
          <p:cNvSpPr txBox="1"/>
          <p:nvPr/>
        </p:nvSpPr>
        <p:spPr>
          <a:xfrm>
            <a:off x="1094704" y="2658572"/>
            <a:ext cx="676703" cy="644479"/>
          </a:xfrm>
          <a:prstGeom prst="pentagon">
            <a:avLst/>
          </a:prstGeom>
          <a:solidFill>
            <a:schemeClr val="accent2"/>
          </a:solidFill>
          <a:ln w="12700" cap="sq">
            <a:noFill/>
            <a:miter/>
          </a:ln>
          <a:effectLst>
            <a:outerShdw blurRad="127000" dist="38100" dir="8100000" algn="tr" rotWithShape="0">
              <a:schemeClr val="accent2">
                <a:lumMod val="50000"/>
                <a:alpha val="40000"/>
              </a:schemeClr>
            </a:outerShdw>
          </a:effectLst>
        </p:spPr>
        <p:txBody>
          <a:bodyPr vert="horz" wrap="square" lIns="91440" tIns="45720" rIns="91440" bIns="45720" rtlCol="0" anchor="ctr"/>
          <a:lstStyle/>
          <a:p>
            <a:pPr algn="ctr">
              <a:lnSpc>
                <a:spcPct val="110000"/>
              </a:lnSpc>
            </a:pPr>
            <a:endParaRPr kumimoji="1" lang="zh-CN" altLang="en-US"/>
          </a:p>
        </p:txBody>
      </p:sp>
      <p:sp>
        <p:nvSpPr>
          <p:cNvPr id="14" name="标题 1"/>
          <p:cNvSpPr txBox="1"/>
          <p:nvPr/>
        </p:nvSpPr>
        <p:spPr>
          <a:xfrm>
            <a:off x="1275554" y="2838018"/>
            <a:ext cx="315003" cy="285586"/>
          </a:xfrm>
          <a:custGeom>
            <a:avLst/>
            <a:gdLst>
              <a:gd name="connsiteX0" fmla="*/ 31770 w 794163"/>
              <a:gd name="connsiteY0" fmla="*/ 656460 h 720001"/>
              <a:gd name="connsiteX1" fmla="*/ 762297 w 794163"/>
              <a:gd name="connsiteY1" fmla="*/ 656460 h 720001"/>
              <a:gd name="connsiteX2" fmla="*/ 794163 w 794163"/>
              <a:gd name="connsiteY2" fmla="*/ 688230 h 720001"/>
              <a:gd name="connsiteX3" fmla="*/ 762392 w 794163"/>
              <a:gd name="connsiteY3" fmla="*/ 720001 h 720001"/>
              <a:gd name="connsiteX4" fmla="*/ 31770 w 794163"/>
              <a:gd name="connsiteY4" fmla="*/ 720001 h 720001"/>
              <a:gd name="connsiteX5" fmla="*/ 0 w 794163"/>
              <a:gd name="connsiteY5" fmla="*/ 688230 h 720001"/>
              <a:gd name="connsiteX6" fmla="*/ 31770 w 794163"/>
              <a:gd name="connsiteY6" fmla="*/ 656460 h 720001"/>
              <a:gd name="connsiteX7" fmla="*/ 613493 w 794163"/>
              <a:gd name="connsiteY7" fmla="*/ 317608 h 720001"/>
              <a:gd name="connsiteX8" fmla="*/ 710048 w 794163"/>
              <a:gd name="connsiteY8" fmla="*/ 317608 h 720001"/>
              <a:gd name="connsiteX9" fmla="*/ 767655 w 794163"/>
              <a:gd name="connsiteY9" fmla="*/ 375216 h 720001"/>
              <a:gd name="connsiteX10" fmla="*/ 767655 w 794163"/>
              <a:gd name="connsiteY10" fmla="*/ 524689 h 720001"/>
              <a:gd name="connsiteX11" fmla="*/ 710048 w 794163"/>
              <a:gd name="connsiteY11" fmla="*/ 582297 h 720001"/>
              <a:gd name="connsiteX12" fmla="*/ 613493 w 794163"/>
              <a:gd name="connsiteY12" fmla="*/ 582297 h 720001"/>
              <a:gd name="connsiteX13" fmla="*/ 555885 w 794163"/>
              <a:gd name="connsiteY13" fmla="*/ 524689 h 720001"/>
              <a:gd name="connsiteX14" fmla="*/ 555885 w 794163"/>
              <a:gd name="connsiteY14" fmla="*/ 375216 h 720001"/>
              <a:gd name="connsiteX15" fmla="*/ 613493 w 794163"/>
              <a:gd name="connsiteY15" fmla="*/ 317608 h 720001"/>
              <a:gd name="connsiteX16" fmla="*/ 84019 w 794163"/>
              <a:gd name="connsiteY16" fmla="*/ 211770 h 720001"/>
              <a:gd name="connsiteX17" fmla="*/ 180574 w 794163"/>
              <a:gd name="connsiteY17" fmla="*/ 211770 h 720001"/>
              <a:gd name="connsiteX18" fmla="*/ 238182 w 794163"/>
              <a:gd name="connsiteY18" fmla="*/ 269282 h 720001"/>
              <a:gd name="connsiteX19" fmla="*/ 238182 w 794163"/>
              <a:gd name="connsiteY19" fmla="*/ 524785 h 720001"/>
              <a:gd name="connsiteX20" fmla="*/ 180574 w 794163"/>
              <a:gd name="connsiteY20" fmla="*/ 582393 h 720001"/>
              <a:gd name="connsiteX21" fmla="*/ 84019 w 794163"/>
              <a:gd name="connsiteY21" fmla="*/ 582393 h 720001"/>
              <a:gd name="connsiteX22" fmla="*/ 26411 w 794163"/>
              <a:gd name="connsiteY22" fmla="*/ 524785 h 720001"/>
              <a:gd name="connsiteX23" fmla="*/ 26411 w 794163"/>
              <a:gd name="connsiteY23" fmla="*/ 269378 h 720001"/>
              <a:gd name="connsiteX24" fmla="*/ 84019 w 794163"/>
              <a:gd name="connsiteY24" fmla="*/ 211770 h 720001"/>
              <a:gd name="connsiteX25" fmla="*/ 348708 w 794163"/>
              <a:gd name="connsiteY25" fmla="*/ 0 h 720001"/>
              <a:gd name="connsiteX26" fmla="*/ 445359 w 794163"/>
              <a:gd name="connsiteY26" fmla="*/ 0 h 720001"/>
              <a:gd name="connsiteX27" fmla="*/ 502871 w 794163"/>
              <a:gd name="connsiteY27" fmla="*/ 57607 h 720001"/>
              <a:gd name="connsiteX28" fmla="*/ 502871 w 794163"/>
              <a:gd name="connsiteY28" fmla="*/ 524785 h 720001"/>
              <a:gd name="connsiteX29" fmla="*/ 445263 w 794163"/>
              <a:gd name="connsiteY29" fmla="*/ 582393 h 720001"/>
              <a:gd name="connsiteX30" fmla="*/ 348708 w 794163"/>
              <a:gd name="connsiteY30" fmla="*/ 582393 h 720001"/>
              <a:gd name="connsiteX31" fmla="*/ 291100 w 794163"/>
              <a:gd name="connsiteY31" fmla="*/ 524785 h 720001"/>
              <a:gd name="connsiteX32" fmla="*/ 291100 w 794163"/>
              <a:gd name="connsiteY32" fmla="*/ 57607 h 720001"/>
              <a:gd name="connsiteX33" fmla="*/ 348708 w 794163"/>
              <a:gd name="connsiteY33" fmla="*/ 0 h 720001"/>
            </a:gdLst>
            <a:ahLst/>
            <a:cxnLst/>
            <a:rect l="l" t="t" r="r" b="b"/>
            <a:pathLst>
              <a:path w="794163" h="720001">
                <a:moveTo>
                  <a:pt x="31770" y="656460"/>
                </a:moveTo>
                <a:lnTo>
                  <a:pt x="762297" y="656460"/>
                </a:lnTo>
                <a:cubicBezTo>
                  <a:pt x="779904" y="656460"/>
                  <a:pt x="794067" y="670622"/>
                  <a:pt x="794163" y="688230"/>
                </a:cubicBezTo>
                <a:cubicBezTo>
                  <a:pt x="794163" y="705742"/>
                  <a:pt x="779904" y="720001"/>
                  <a:pt x="762392" y="720001"/>
                </a:cubicBezTo>
                <a:lnTo>
                  <a:pt x="31770" y="720001"/>
                </a:lnTo>
                <a:cubicBezTo>
                  <a:pt x="14258" y="720001"/>
                  <a:pt x="0" y="705742"/>
                  <a:pt x="0" y="688230"/>
                </a:cubicBezTo>
                <a:cubicBezTo>
                  <a:pt x="0" y="670718"/>
                  <a:pt x="14258" y="656460"/>
                  <a:pt x="31770" y="656460"/>
                </a:cubicBezTo>
                <a:close/>
                <a:moveTo>
                  <a:pt x="613493" y="317608"/>
                </a:moveTo>
                <a:lnTo>
                  <a:pt x="710048" y="317608"/>
                </a:lnTo>
                <a:cubicBezTo>
                  <a:pt x="741818" y="317608"/>
                  <a:pt x="767655" y="343445"/>
                  <a:pt x="767655" y="375216"/>
                </a:cubicBezTo>
                <a:lnTo>
                  <a:pt x="767655" y="524689"/>
                </a:lnTo>
                <a:cubicBezTo>
                  <a:pt x="767655" y="556364"/>
                  <a:pt x="741723" y="582297"/>
                  <a:pt x="710048" y="582297"/>
                </a:cubicBezTo>
                <a:lnTo>
                  <a:pt x="613493" y="582297"/>
                </a:lnTo>
                <a:cubicBezTo>
                  <a:pt x="581818" y="582297"/>
                  <a:pt x="555885" y="556364"/>
                  <a:pt x="555885" y="524689"/>
                </a:cubicBezTo>
                <a:lnTo>
                  <a:pt x="555885" y="375216"/>
                </a:lnTo>
                <a:cubicBezTo>
                  <a:pt x="555885" y="343349"/>
                  <a:pt x="581722" y="317608"/>
                  <a:pt x="613493" y="317608"/>
                </a:cubicBezTo>
                <a:close/>
                <a:moveTo>
                  <a:pt x="84019" y="211770"/>
                </a:moveTo>
                <a:lnTo>
                  <a:pt x="180574" y="211770"/>
                </a:lnTo>
                <a:cubicBezTo>
                  <a:pt x="212440" y="211770"/>
                  <a:pt x="238182" y="237512"/>
                  <a:pt x="238182" y="269282"/>
                </a:cubicBezTo>
                <a:lnTo>
                  <a:pt x="238182" y="524785"/>
                </a:lnTo>
                <a:cubicBezTo>
                  <a:pt x="238182" y="556460"/>
                  <a:pt x="212248" y="582393"/>
                  <a:pt x="180574" y="582393"/>
                </a:cubicBezTo>
                <a:lnTo>
                  <a:pt x="84019" y="582393"/>
                </a:lnTo>
                <a:cubicBezTo>
                  <a:pt x="52344" y="582393"/>
                  <a:pt x="26411" y="556460"/>
                  <a:pt x="26411" y="524785"/>
                </a:cubicBezTo>
                <a:lnTo>
                  <a:pt x="26411" y="269378"/>
                </a:lnTo>
                <a:cubicBezTo>
                  <a:pt x="26411" y="237512"/>
                  <a:pt x="52248" y="211770"/>
                  <a:pt x="84019" y="211770"/>
                </a:cubicBezTo>
                <a:close/>
                <a:moveTo>
                  <a:pt x="348708" y="0"/>
                </a:moveTo>
                <a:lnTo>
                  <a:pt x="445359" y="0"/>
                </a:lnTo>
                <a:cubicBezTo>
                  <a:pt x="477129" y="0"/>
                  <a:pt x="502871" y="25741"/>
                  <a:pt x="502871" y="57607"/>
                </a:cubicBezTo>
                <a:lnTo>
                  <a:pt x="502871" y="524785"/>
                </a:lnTo>
                <a:cubicBezTo>
                  <a:pt x="502871" y="556460"/>
                  <a:pt x="476937" y="582393"/>
                  <a:pt x="445263" y="582393"/>
                </a:cubicBezTo>
                <a:lnTo>
                  <a:pt x="348708" y="582393"/>
                </a:lnTo>
                <a:cubicBezTo>
                  <a:pt x="317033" y="582393"/>
                  <a:pt x="291100" y="556460"/>
                  <a:pt x="291100" y="524785"/>
                </a:cubicBezTo>
                <a:lnTo>
                  <a:pt x="291100" y="57607"/>
                </a:lnTo>
                <a:cubicBezTo>
                  <a:pt x="291100" y="25741"/>
                  <a:pt x="316937" y="0"/>
                  <a:pt x="348708" y="0"/>
                </a:cubicBezTo>
                <a:close/>
              </a:path>
            </a:pathLst>
          </a:custGeom>
          <a:solidFill>
            <a:schemeClr val="bg1"/>
          </a:solidFill>
          <a:ln w="9525" cap="flat">
            <a:noFill/>
            <a:miter/>
          </a:ln>
        </p:spPr>
        <p:txBody>
          <a:bodyPr vert="horz" wrap="square" lIns="0" tIns="0" rIns="0" bIns="0" rtlCol="0" anchor="ctr"/>
          <a:lstStyle/>
          <a:p>
            <a:pPr algn="ctr">
              <a:lnSpc>
                <a:spcPct val="110000"/>
              </a:lnSpc>
            </a:pPr>
            <a:endParaRPr kumimoji="1" lang="zh-CN" altLang="en-US"/>
          </a:p>
        </p:txBody>
      </p:sp>
      <p:sp>
        <p:nvSpPr>
          <p:cNvPr id="15" name="标题 1"/>
          <p:cNvSpPr txBox="1"/>
          <p:nvPr/>
        </p:nvSpPr>
        <p:spPr>
          <a:xfrm rot="16200000">
            <a:off x="4389556" y="2799925"/>
            <a:ext cx="359466" cy="361773"/>
          </a:xfrm>
          <a:prstGeom prst="downArrow">
            <a:avLst/>
          </a:prstGeom>
          <a:solidFill>
            <a:schemeClr val="accent2"/>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6" name="标题 1"/>
          <p:cNvSpPr txBox="1"/>
          <p:nvPr/>
        </p:nvSpPr>
        <p:spPr>
          <a:xfrm>
            <a:off x="1808224" y="2658572"/>
            <a:ext cx="2543361" cy="644479"/>
          </a:xfrm>
          <a:prstGeom prst="rect">
            <a:avLst/>
          </a:prstGeom>
          <a:noFill/>
          <a:ln>
            <a:noFill/>
          </a:ln>
        </p:spPr>
        <p:txBody>
          <a:bodyPr vert="horz" wrap="square" lIns="91440" tIns="45720" rIns="91440" bIns="45720" rtlCol="0" anchor="ctr"/>
          <a:lstStyle/>
          <a:p>
            <a:pPr algn="ctr">
              <a:lnSpc>
                <a:spcPct val="120000"/>
              </a:lnSpc>
            </a:pPr>
            <a:r>
              <a:rPr kumimoji="1" lang="en-US" altLang="zh-CN" sz="1600">
                <a:ln w="12700">
                  <a:noFill/>
                </a:ln>
                <a:solidFill>
                  <a:srgbClr val="FFFFFF">
                    <a:alpha val="100000"/>
                  </a:srgbClr>
                </a:solidFill>
                <a:latin typeface="Source Han Sans CN Bold"/>
                <a:ea typeface="Source Han Sans CN Bold"/>
                <a:cs typeface="Source Han Sans CN Bold"/>
              </a:rPr>
              <a:t>调研动作</a:t>
            </a:r>
            <a:endParaRPr kumimoji="1" lang="zh-CN" altLang="en-US"/>
          </a:p>
        </p:txBody>
      </p:sp>
      <p:sp>
        <p:nvSpPr>
          <p:cNvPr id="17" name="标题 1"/>
          <p:cNvSpPr txBox="1"/>
          <p:nvPr/>
        </p:nvSpPr>
        <p:spPr>
          <a:xfrm>
            <a:off x="4786992" y="4383550"/>
            <a:ext cx="6731907" cy="954514"/>
          </a:xfrm>
          <a:prstGeom prst="rect">
            <a:avLst/>
          </a:prstGeom>
          <a:noFill/>
          <a:ln w="12700" cap="sq">
            <a:solidFill>
              <a:schemeClr val="accent1"/>
            </a:solidFill>
            <a:miter/>
          </a:ln>
        </p:spPr>
        <p:txBody>
          <a:bodyPr vert="horz" wrap="square" lIns="91440" tIns="45720" rIns="91440" bIns="45720" rtlCol="0" anchor="ctr"/>
          <a:lstStyle/>
          <a:p>
            <a:pPr algn="ctr">
              <a:lnSpc>
                <a:spcPct val="110000"/>
              </a:lnSpc>
            </a:pPr>
            <a:endParaRPr kumimoji="1" lang="zh-CN" altLang="en-US" sz="800"/>
          </a:p>
        </p:txBody>
      </p:sp>
      <p:sp>
        <p:nvSpPr>
          <p:cNvPr id="18" name="标题 1"/>
          <p:cNvSpPr txBox="1"/>
          <p:nvPr/>
        </p:nvSpPr>
        <p:spPr>
          <a:xfrm>
            <a:off x="4950607" y="4383550"/>
            <a:ext cx="6568292" cy="954514"/>
          </a:xfrm>
          <a:prstGeom prst="rect">
            <a:avLst/>
          </a:prstGeom>
          <a:noFill/>
          <a:ln>
            <a:noFill/>
          </a:ln>
        </p:spPr>
        <p:txBody>
          <a:bodyPr vert="horz" wrap="square" lIns="0" tIns="0" rIns="0" bIns="0" rtlCol="0" anchor="ctr"/>
          <a:lstStyle/>
          <a:p>
            <a:pPr algn="l">
              <a:lnSpc>
                <a:spcPct val="150000"/>
              </a:lnSpc>
            </a:pPr>
            <a:r>
              <a:rPr kumimoji="1" lang="en-US" altLang="zh-CN" sz="1200" dirty="0">
                <a:ln w="12700">
                  <a:noFill/>
                </a:ln>
                <a:solidFill>
                  <a:srgbClr val="262626">
                    <a:alpha val="100000"/>
                  </a:srgbClr>
                </a:solidFill>
                <a:latin typeface="Source Han Sans"/>
                <a:ea typeface="Source Han Sans"/>
                <a:cs typeface="Source Han Sans"/>
              </a:rPr>
              <a:t>提前18天预警寒潮期的库存虚高风险，为投资者提供提前布局的机会，降低市场风险。
</a:t>
            </a:r>
            <a:r>
              <a:rPr kumimoji="1" lang="en-US" altLang="zh-CN" sz="1200" dirty="0" err="1">
                <a:ln w="12700">
                  <a:noFill/>
                </a:ln>
                <a:solidFill>
                  <a:srgbClr val="262626">
                    <a:alpha val="100000"/>
                  </a:srgbClr>
                </a:solidFill>
                <a:latin typeface="Source Han Sans"/>
                <a:ea typeface="Source Han Sans"/>
                <a:cs typeface="Source Han Sans"/>
              </a:rPr>
              <a:t>通过精准预判市场风险，提前布局交易，提升投资收益，增强研究的实战价值</a:t>
            </a:r>
            <a:r>
              <a:rPr kumimoji="1" lang="en-US" altLang="zh-CN" sz="1200" dirty="0">
                <a:ln w="12700">
                  <a:noFill/>
                </a:ln>
                <a:solidFill>
                  <a:srgbClr val="262626">
                    <a:alpha val="100000"/>
                  </a:srgbClr>
                </a:solidFill>
                <a:latin typeface="Source Han Sans"/>
                <a:ea typeface="Source Han Sans"/>
                <a:cs typeface="Source Han Sans"/>
              </a:rPr>
              <a:t>。</a:t>
            </a:r>
            <a:endParaRPr kumimoji="1" lang="zh-CN" altLang="en-US" sz="1600" dirty="0"/>
          </a:p>
        </p:txBody>
      </p:sp>
      <p:sp>
        <p:nvSpPr>
          <p:cNvPr id="19" name="标题 1"/>
          <p:cNvSpPr txBox="1"/>
          <p:nvPr/>
        </p:nvSpPr>
        <p:spPr>
          <a:xfrm>
            <a:off x="966715" y="4423360"/>
            <a:ext cx="3384870" cy="874894"/>
          </a:xfrm>
          <a:prstGeom prst="rect">
            <a:avLst/>
          </a:prstGeom>
          <a:gradFill>
            <a:gsLst>
              <a:gs pos="0">
                <a:schemeClr val="accent1">
                  <a:lumMod val="20000"/>
                  <a:lumOff val="80000"/>
                </a:schemeClr>
              </a:gs>
              <a:gs pos="55000">
                <a:schemeClr val="accent1">
                  <a:lumMod val="60000"/>
                  <a:lumOff val="40000"/>
                  <a:alpha val="85000"/>
                </a:schemeClr>
              </a:gs>
              <a:gs pos="100000">
                <a:schemeClr val="accent1"/>
              </a:gs>
            </a:gsLst>
            <a:lin ang="1200000" scaled="0"/>
          </a:gradFill>
          <a:ln w="12700" cap="sq">
            <a:noFill/>
            <a:miter/>
          </a:ln>
        </p:spPr>
        <p:txBody>
          <a:bodyPr vert="horz" wrap="square" lIns="0" tIns="0" rIns="0" bIns="0" rtlCol="0" anchor="ctr"/>
          <a:lstStyle/>
          <a:p>
            <a:pPr algn="ctr">
              <a:lnSpc>
                <a:spcPct val="110000"/>
              </a:lnSpc>
            </a:pPr>
            <a:endParaRPr kumimoji="1" lang="zh-CN" altLang="en-US"/>
          </a:p>
        </p:txBody>
      </p:sp>
      <p:sp>
        <p:nvSpPr>
          <p:cNvPr id="20" name="标题 1"/>
          <p:cNvSpPr txBox="1"/>
          <p:nvPr/>
        </p:nvSpPr>
        <p:spPr>
          <a:xfrm>
            <a:off x="1094704" y="4538568"/>
            <a:ext cx="676703" cy="644479"/>
          </a:xfrm>
          <a:prstGeom prst="pentagon">
            <a:avLst/>
          </a:prstGeom>
          <a:solidFill>
            <a:schemeClr val="accent1"/>
          </a:solidFill>
          <a:ln w="12700" cap="sq">
            <a:noFill/>
            <a:miter/>
          </a:ln>
          <a:effectLst>
            <a:outerShdw blurRad="127000" dist="38100" dir="8100000" algn="tr" rotWithShape="0">
              <a:schemeClr val="accent1">
                <a:lumMod val="75000"/>
                <a:alpha val="40000"/>
              </a:schemeClr>
            </a:outerShdw>
          </a:effectLst>
        </p:spPr>
        <p:txBody>
          <a:bodyPr vert="horz" wrap="square" lIns="0" tIns="0" rIns="0" bIns="0" rtlCol="0" anchor="ctr"/>
          <a:lstStyle/>
          <a:p>
            <a:pPr algn="ctr">
              <a:lnSpc>
                <a:spcPct val="110000"/>
              </a:lnSpc>
            </a:pPr>
            <a:endParaRPr kumimoji="1" lang="zh-CN" altLang="en-US"/>
          </a:p>
        </p:txBody>
      </p:sp>
      <p:sp>
        <p:nvSpPr>
          <p:cNvPr id="21" name="标题 1"/>
          <p:cNvSpPr txBox="1"/>
          <p:nvPr/>
        </p:nvSpPr>
        <p:spPr>
          <a:xfrm>
            <a:off x="1275554" y="4718014"/>
            <a:ext cx="315003" cy="285586"/>
          </a:xfrm>
          <a:custGeom>
            <a:avLst/>
            <a:gdLst>
              <a:gd name="connsiteX0" fmla="*/ 31770 w 794163"/>
              <a:gd name="connsiteY0" fmla="*/ 656460 h 720001"/>
              <a:gd name="connsiteX1" fmla="*/ 762297 w 794163"/>
              <a:gd name="connsiteY1" fmla="*/ 656460 h 720001"/>
              <a:gd name="connsiteX2" fmla="*/ 794163 w 794163"/>
              <a:gd name="connsiteY2" fmla="*/ 688230 h 720001"/>
              <a:gd name="connsiteX3" fmla="*/ 762392 w 794163"/>
              <a:gd name="connsiteY3" fmla="*/ 720001 h 720001"/>
              <a:gd name="connsiteX4" fmla="*/ 31770 w 794163"/>
              <a:gd name="connsiteY4" fmla="*/ 720001 h 720001"/>
              <a:gd name="connsiteX5" fmla="*/ 0 w 794163"/>
              <a:gd name="connsiteY5" fmla="*/ 688230 h 720001"/>
              <a:gd name="connsiteX6" fmla="*/ 31770 w 794163"/>
              <a:gd name="connsiteY6" fmla="*/ 656460 h 720001"/>
              <a:gd name="connsiteX7" fmla="*/ 613493 w 794163"/>
              <a:gd name="connsiteY7" fmla="*/ 317608 h 720001"/>
              <a:gd name="connsiteX8" fmla="*/ 710048 w 794163"/>
              <a:gd name="connsiteY8" fmla="*/ 317608 h 720001"/>
              <a:gd name="connsiteX9" fmla="*/ 767655 w 794163"/>
              <a:gd name="connsiteY9" fmla="*/ 375216 h 720001"/>
              <a:gd name="connsiteX10" fmla="*/ 767655 w 794163"/>
              <a:gd name="connsiteY10" fmla="*/ 524689 h 720001"/>
              <a:gd name="connsiteX11" fmla="*/ 710048 w 794163"/>
              <a:gd name="connsiteY11" fmla="*/ 582297 h 720001"/>
              <a:gd name="connsiteX12" fmla="*/ 613493 w 794163"/>
              <a:gd name="connsiteY12" fmla="*/ 582297 h 720001"/>
              <a:gd name="connsiteX13" fmla="*/ 555885 w 794163"/>
              <a:gd name="connsiteY13" fmla="*/ 524689 h 720001"/>
              <a:gd name="connsiteX14" fmla="*/ 555885 w 794163"/>
              <a:gd name="connsiteY14" fmla="*/ 375216 h 720001"/>
              <a:gd name="connsiteX15" fmla="*/ 613493 w 794163"/>
              <a:gd name="connsiteY15" fmla="*/ 317608 h 720001"/>
              <a:gd name="connsiteX16" fmla="*/ 84019 w 794163"/>
              <a:gd name="connsiteY16" fmla="*/ 211770 h 720001"/>
              <a:gd name="connsiteX17" fmla="*/ 180574 w 794163"/>
              <a:gd name="connsiteY17" fmla="*/ 211770 h 720001"/>
              <a:gd name="connsiteX18" fmla="*/ 238182 w 794163"/>
              <a:gd name="connsiteY18" fmla="*/ 269282 h 720001"/>
              <a:gd name="connsiteX19" fmla="*/ 238182 w 794163"/>
              <a:gd name="connsiteY19" fmla="*/ 524785 h 720001"/>
              <a:gd name="connsiteX20" fmla="*/ 180574 w 794163"/>
              <a:gd name="connsiteY20" fmla="*/ 582393 h 720001"/>
              <a:gd name="connsiteX21" fmla="*/ 84019 w 794163"/>
              <a:gd name="connsiteY21" fmla="*/ 582393 h 720001"/>
              <a:gd name="connsiteX22" fmla="*/ 26411 w 794163"/>
              <a:gd name="connsiteY22" fmla="*/ 524785 h 720001"/>
              <a:gd name="connsiteX23" fmla="*/ 26411 w 794163"/>
              <a:gd name="connsiteY23" fmla="*/ 269378 h 720001"/>
              <a:gd name="connsiteX24" fmla="*/ 84019 w 794163"/>
              <a:gd name="connsiteY24" fmla="*/ 211770 h 720001"/>
              <a:gd name="connsiteX25" fmla="*/ 348708 w 794163"/>
              <a:gd name="connsiteY25" fmla="*/ 0 h 720001"/>
              <a:gd name="connsiteX26" fmla="*/ 445359 w 794163"/>
              <a:gd name="connsiteY26" fmla="*/ 0 h 720001"/>
              <a:gd name="connsiteX27" fmla="*/ 502871 w 794163"/>
              <a:gd name="connsiteY27" fmla="*/ 57607 h 720001"/>
              <a:gd name="connsiteX28" fmla="*/ 502871 w 794163"/>
              <a:gd name="connsiteY28" fmla="*/ 524785 h 720001"/>
              <a:gd name="connsiteX29" fmla="*/ 445263 w 794163"/>
              <a:gd name="connsiteY29" fmla="*/ 582393 h 720001"/>
              <a:gd name="connsiteX30" fmla="*/ 348708 w 794163"/>
              <a:gd name="connsiteY30" fmla="*/ 582393 h 720001"/>
              <a:gd name="connsiteX31" fmla="*/ 291100 w 794163"/>
              <a:gd name="connsiteY31" fmla="*/ 524785 h 720001"/>
              <a:gd name="connsiteX32" fmla="*/ 291100 w 794163"/>
              <a:gd name="connsiteY32" fmla="*/ 57607 h 720001"/>
              <a:gd name="connsiteX33" fmla="*/ 348708 w 794163"/>
              <a:gd name="connsiteY33" fmla="*/ 0 h 720001"/>
            </a:gdLst>
            <a:ahLst/>
            <a:cxnLst/>
            <a:rect l="l" t="t" r="r" b="b"/>
            <a:pathLst>
              <a:path w="794163" h="720001">
                <a:moveTo>
                  <a:pt x="31770" y="656460"/>
                </a:moveTo>
                <a:lnTo>
                  <a:pt x="762297" y="656460"/>
                </a:lnTo>
                <a:cubicBezTo>
                  <a:pt x="779904" y="656460"/>
                  <a:pt x="794067" y="670622"/>
                  <a:pt x="794163" y="688230"/>
                </a:cubicBezTo>
                <a:cubicBezTo>
                  <a:pt x="794163" y="705742"/>
                  <a:pt x="779904" y="720001"/>
                  <a:pt x="762392" y="720001"/>
                </a:cubicBezTo>
                <a:lnTo>
                  <a:pt x="31770" y="720001"/>
                </a:lnTo>
                <a:cubicBezTo>
                  <a:pt x="14258" y="720001"/>
                  <a:pt x="0" y="705742"/>
                  <a:pt x="0" y="688230"/>
                </a:cubicBezTo>
                <a:cubicBezTo>
                  <a:pt x="0" y="670718"/>
                  <a:pt x="14258" y="656460"/>
                  <a:pt x="31770" y="656460"/>
                </a:cubicBezTo>
                <a:close/>
                <a:moveTo>
                  <a:pt x="613493" y="317608"/>
                </a:moveTo>
                <a:lnTo>
                  <a:pt x="710048" y="317608"/>
                </a:lnTo>
                <a:cubicBezTo>
                  <a:pt x="741818" y="317608"/>
                  <a:pt x="767655" y="343445"/>
                  <a:pt x="767655" y="375216"/>
                </a:cubicBezTo>
                <a:lnTo>
                  <a:pt x="767655" y="524689"/>
                </a:lnTo>
                <a:cubicBezTo>
                  <a:pt x="767655" y="556364"/>
                  <a:pt x="741723" y="582297"/>
                  <a:pt x="710048" y="582297"/>
                </a:cubicBezTo>
                <a:lnTo>
                  <a:pt x="613493" y="582297"/>
                </a:lnTo>
                <a:cubicBezTo>
                  <a:pt x="581818" y="582297"/>
                  <a:pt x="555885" y="556364"/>
                  <a:pt x="555885" y="524689"/>
                </a:cubicBezTo>
                <a:lnTo>
                  <a:pt x="555885" y="375216"/>
                </a:lnTo>
                <a:cubicBezTo>
                  <a:pt x="555885" y="343349"/>
                  <a:pt x="581722" y="317608"/>
                  <a:pt x="613493" y="317608"/>
                </a:cubicBezTo>
                <a:close/>
                <a:moveTo>
                  <a:pt x="84019" y="211770"/>
                </a:moveTo>
                <a:lnTo>
                  <a:pt x="180574" y="211770"/>
                </a:lnTo>
                <a:cubicBezTo>
                  <a:pt x="212440" y="211770"/>
                  <a:pt x="238182" y="237512"/>
                  <a:pt x="238182" y="269282"/>
                </a:cubicBezTo>
                <a:lnTo>
                  <a:pt x="238182" y="524785"/>
                </a:lnTo>
                <a:cubicBezTo>
                  <a:pt x="238182" y="556460"/>
                  <a:pt x="212248" y="582393"/>
                  <a:pt x="180574" y="582393"/>
                </a:cubicBezTo>
                <a:lnTo>
                  <a:pt x="84019" y="582393"/>
                </a:lnTo>
                <a:cubicBezTo>
                  <a:pt x="52344" y="582393"/>
                  <a:pt x="26411" y="556460"/>
                  <a:pt x="26411" y="524785"/>
                </a:cubicBezTo>
                <a:lnTo>
                  <a:pt x="26411" y="269378"/>
                </a:lnTo>
                <a:cubicBezTo>
                  <a:pt x="26411" y="237512"/>
                  <a:pt x="52248" y="211770"/>
                  <a:pt x="84019" y="211770"/>
                </a:cubicBezTo>
                <a:close/>
                <a:moveTo>
                  <a:pt x="348708" y="0"/>
                </a:moveTo>
                <a:lnTo>
                  <a:pt x="445359" y="0"/>
                </a:lnTo>
                <a:cubicBezTo>
                  <a:pt x="477129" y="0"/>
                  <a:pt x="502871" y="25741"/>
                  <a:pt x="502871" y="57607"/>
                </a:cubicBezTo>
                <a:lnTo>
                  <a:pt x="502871" y="524785"/>
                </a:lnTo>
                <a:cubicBezTo>
                  <a:pt x="502871" y="556460"/>
                  <a:pt x="476937" y="582393"/>
                  <a:pt x="445263" y="582393"/>
                </a:cubicBezTo>
                <a:lnTo>
                  <a:pt x="348708" y="582393"/>
                </a:lnTo>
                <a:cubicBezTo>
                  <a:pt x="317033" y="582393"/>
                  <a:pt x="291100" y="556460"/>
                  <a:pt x="291100" y="524785"/>
                </a:cubicBezTo>
                <a:lnTo>
                  <a:pt x="291100" y="57607"/>
                </a:lnTo>
                <a:cubicBezTo>
                  <a:pt x="291100" y="25741"/>
                  <a:pt x="316937" y="0"/>
                  <a:pt x="348708" y="0"/>
                </a:cubicBezTo>
                <a:close/>
              </a:path>
            </a:pathLst>
          </a:custGeom>
          <a:solidFill>
            <a:schemeClr val="bg1"/>
          </a:solidFill>
          <a:ln w="9525" cap="flat">
            <a:noFill/>
            <a:miter/>
          </a:ln>
        </p:spPr>
        <p:txBody>
          <a:bodyPr vert="horz" wrap="square" lIns="0" tIns="0" rIns="0" bIns="0" rtlCol="0" anchor="ctr"/>
          <a:lstStyle/>
          <a:p>
            <a:pPr algn="ctr">
              <a:lnSpc>
                <a:spcPct val="110000"/>
              </a:lnSpc>
            </a:pPr>
            <a:endParaRPr kumimoji="1" lang="zh-CN" altLang="en-US"/>
          </a:p>
        </p:txBody>
      </p:sp>
      <p:sp>
        <p:nvSpPr>
          <p:cNvPr id="22" name="标题 1"/>
          <p:cNvSpPr txBox="1"/>
          <p:nvPr/>
        </p:nvSpPr>
        <p:spPr>
          <a:xfrm rot="16200000">
            <a:off x="4389556" y="4679921"/>
            <a:ext cx="359466" cy="361773"/>
          </a:xfrm>
          <a:prstGeom prst="downArrow">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3" name="标题 1"/>
          <p:cNvSpPr txBox="1"/>
          <p:nvPr/>
        </p:nvSpPr>
        <p:spPr>
          <a:xfrm>
            <a:off x="1808224" y="4538568"/>
            <a:ext cx="2543361" cy="644479"/>
          </a:xfrm>
          <a:prstGeom prst="rect">
            <a:avLst/>
          </a:prstGeom>
          <a:noFill/>
          <a:ln>
            <a:noFill/>
          </a:ln>
        </p:spPr>
        <p:txBody>
          <a:bodyPr vert="horz" wrap="square" lIns="91440" tIns="45720" rIns="91440" bIns="45720" rtlCol="0" anchor="ctr"/>
          <a:lstStyle/>
          <a:p>
            <a:pPr algn="ctr">
              <a:lnSpc>
                <a:spcPct val="120000"/>
              </a:lnSpc>
            </a:pPr>
            <a:r>
              <a:rPr kumimoji="1" lang="en-US" altLang="zh-CN" sz="1600">
                <a:ln w="12700">
                  <a:noFill/>
                </a:ln>
                <a:solidFill>
                  <a:srgbClr val="FFFFFF">
                    <a:alpha val="100000"/>
                  </a:srgbClr>
                </a:solidFill>
                <a:latin typeface="Source Han Sans CN Bold"/>
                <a:ea typeface="Source Han Sans CN Bold"/>
                <a:cs typeface="Source Han Sans CN Bold"/>
              </a:rPr>
              <a:t>决策价值</a:t>
            </a:r>
            <a:endParaRPr kumimoji="1" lang="zh-CN" altLang="en-US"/>
          </a:p>
        </p:txBody>
      </p:sp>
      <p:sp>
        <p:nvSpPr>
          <p:cNvPr id="24" name="标题 1"/>
          <p:cNvSpPr txBox="1"/>
          <p:nvPr/>
        </p:nvSpPr>
        <p:spPr>
          <a:xfrm>
            <a:off x="4786992" y="5506433"/>
            <a:ext cx="6731907" cy="874895"/>
          </a:xfrm>
          <a:prstGeom prst="rect">
            <a:avLst/>
          </a:prstGeom>
          <a:noFill/>
          <a:ln w="12700" cap="sq">
            <a:solidFill>
              <a:schemeClr val="accent2"/>
            </a:solidFill>
            <a:miter/>
          </a:ln>
        </p:spPr>
        <p:txBody>
          <a:bodyPr vert="horz" wrap="square" lIns="91440" tIns="45720" rIns="91440" bIns="45720" rtlCol="0" anchor="ctr"/>
          <a:lstStyle/>
          <a:p>
            <a:pPr algn="ctr">
              <a:lnSpc>
                <a:spcPct val="110000"/>
              </a:lnSpc>
            </a:pPr>
            <a:endParaRPr kumimoji="1" lang="zh-CN" altLang="en-US"/>
          </a:p>
        </p:txBody>
      </p:sp>
      <p:sp>
        <p:nvSpPr>
          <p:cNvPr id="25" name="标题 1"/>
          <p:cNvSpPr txBox="1"/>
          <p:nvPr/>
        </p:nvSpPr>
        <p:spPr>
          <a:xfrm>
            <a:off x="4987423" y="5359465"/>
            <a:ext cx="6568292" cy="874894"/>
          </a:xfrm>
          <a:prstGeom prst="rect">
            <a:avLst/>
          </a:prstGeom>
          <a:noFill/>
          <a:ln>
            <a:noFill/>
          </a:ln>
        </p:spPr>
        <p:txBody>
          <a:bodyPr vert="horz" wrap="square" lIns="0" tIns="0" rIns="0" bIns="0" rtlCol="0" anchor="ctr"/>
          <a:lstStyle/>
          <a:p>
            <a:pPr algn="l">
              <a:lnSpc>
                <a:spcPct val="150000"/>
              </a:lnSpc>
            </a:pPr>
            <a:r>
              <a:rPr kumimoji="1" lang="en-US" altLang="zh-CN" sz="1063">
                <a:ln w="12700">
                  <a:noFill/>
                </a:ln>
                <a:solidFill>
                  <a:srgbClr val="262626">
                    <a:alpha val="100000"/>
                  </a:srgbClr>
                </a:solidFill>
                <a:latin typeface="Source Han Sans"/>
                <a:ea typeface="Source Han Sans"/>
                <a:cs typeface="Source Han Sans"/>
              </a:rPr>
              <a:t>反套头寸获得23.7%超额收益，验证调研法在实战中的有效性，为投资者提供新的研究工具。
调研法在实战中取得显著收益，证明其在商品期货研究中的独特价值，助力投资者提升收益。</a:t>
            </a:r>
            <a:endParaRPr kumimoji="1" lang="zh-CN" altLang="en-US"/>
          </a:p>
        </p:txBody>
      </p:sp>
      <p:sp>
        <p:nvSpPr>
          <p:cNvPr id="26" name="标题 1"/>
          <p:cNvSpPr txBox="1"/>
          <p:nvPr/>
        </p:nvSpPr>
        <p:spPr>
          <a:xfrm>
            <a:off x="966715" y="5506434"/>
            <a:ext cx="3384870" cy="874894"/>
          </a:xfrm>
          <a:prstGeom prst="rect">
            <a:avLst/>
          </a:prstGeom>
          <a:gradFill>
            <a:gsLst>
              <a:gs pos="0">
                <a:schemeClr val="accent2">
                  <a:lumMod val="20000"/>
                  <a:lumOff val="80000"/>
                </a:schemeClr>
              </a:gs>
              <a:gs pos="55000">
                <a:schemeClr val="accent2">
                  <a:alpha val="85000"/>
                </a:schemeClr>
              </a:gs>
              <a:gs pos="100000">
                <a:schemeClr val="accent2"/>
              </a:gs>
            </a:gsLst>
            <a:lin ang="12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7" name="标题 1"/>
          <p:cNvSpPr txBox="1"/>
          <p:nvPr/>
        </p:nvSpPr>
        <p:spPr>
          <a:xfrm>
            <a:off x="1094704" y="5621642"/>
            <a:ext cx="676703" cy="644479"/>
          </a:xfrm>
          <a:prstGeom prst="pentagon">
            <a:avLst/>
          </a:prstGeom>
          <a:solidFill>
            <a:schemeClr val="accent2"/>
          </a:solidFill>
          <a:ln w="12700" cap="sq">
            <a:noFill/>
            <a:miter/>
          </a:ln>
          <a:effectLst>
            <a:outerShdw blurRad="127000" dist="38100" dir="8100000" algn="tr" rotWithShape="0">
              <a:schemeClr val="accent2">
                <a:lumMod val="50000"/>
                <a:alpha val="40000"/>
              </a:schemeClr>
            </a:outerShdw>
          </a:effectLst>
        </p:spPr>
        <p:txBody>
          <a:bodyPr vert="horz" wrap="square" lIns="91440" tIns="45720" rIns="91440" bIns="45720" rtlCol="0" anchor="ctr"/>
          <a:lstStyle/>
          <a:p>
            <a:pPr algn="ctr">
              <a:lnSpc>
                <a:spcPct val="110000"/>
              </a:lnSpc>
            </a:pPr>
            <a:endParaRPr kumimoji="1" lang="zh-CN" altLang="en-US"/>
          </a:p>
        </p:txBody>
      </p:sp>
      <p:sp>
        <p:nvSpPr>
          <p:cNvPr id="28" name="标题 1"/>
          <p:cNvSpPr txBox="1"/>
          <p:nvPr/>
        </p:nvSpPr>
        <p:spPr>
          <a:xfrm>
            <a:off x="1275554" y="5801088"/>
            <a:ext cx="315003" cy="285586"/>
          </a:xfrm>
          <a:custGeom>
            <a:avLst/>
            <a:gdLst>
              <a:gd name="connsiteX0" fmla="*/ 31770 w 794163"/>
              <a:gd name="connsiteY0" fmla="*/ 656460 h 720001"/>
              <a:gd name="connsiteX1" fmla="*/ 762297 w 794163"/>
              <a:gd name="connsiteY1" fmla="*/ 656460 h 720001"/>
              <a:gd name="connsiteX2" fmla="*/ 794163 w 794163"/>
              <a:gd name="connsiteY2" fmla="*/ 688230 h 720001"/>
              <a:gd name="connsiteX3" fmla="*/ 762392 w 794163"/>
              <a:gd name="connsiteY3" fmla="*/ 720001 h 720001"/>
              <a:gd name="connsiteX4" fmla="*/ 31770 w 794163"/>
              <a:gd name="connsiteY4" fmla="*/ 720001 h 720001"/>
              <a:gd name="connsiteX5" fmla="*/ 0 w 794163"/>
              <a:gd name="connsiteY5" fmla="*/ 688230 h 720001"/>
              <a:gd name="connsiteX6" fmla="*/ 31770 w 794163"/>
              <a:gd name="connsiteY6" fmla="*/ 656460 h 720001"/>
              <a:gd name="connsiteX7" fmla="*/ 613493 w 794163"/>
              <a:gd name="connsiteY7" fmla="*/ 317608 h 720001"/>
              <a:gd name="connsiteX8" fmla="*/ 710048 w 794163"/>
              <a:gd name="connsiteY8" fmla="*/ 317608 h 720001"/>
              <a:gd name="connsiteX9" fmla="*/ 767655 w 794163"/>
              <a:gd name="connsiteY9" fmla="*/ 375216 h 720001"/>
              <a:gd name="connsiteX10" fmla="*/ 767655 w 794163"/>
              <a:gd name="connsiteY10" fmla="*/ 524689 h 720001"/>
              <a:gd name="connsiteX11" fmla="*/ 710048 w 794163"/>
              <a:gd name="connsiteY11" fmla="*/ 582297 h 720001"/>
              <a:gd name="connsiteX12" fmla="*/ 613493 w 794163"/>
              <a:gd name="connsiteY12" fmla="*/ 582297 h 720001"/>
              <a:gd name="connsiteX13" fmla="*/ 555885 w 794163"/>
              <a:gd name="connsiteY13" fmla="*/ 524689 h 720001"/>
              <a:gd name="connsiteX14" fmla="*/ 555885 w 794163"/>
              <a:gd name="connsiteY14" fmla="*/ 375216 h 720001"/>
              <a:gd name="connsiteX15" fmla="*/ 613493 w 794163"/>
              <a:gd name="connsiteY15" fmla="*/ 317608 h 720001"/>
              <a:gd name="connsiteX16" fmla="*/ 84019 w 794163"/>
              <a:gd name="connsiteY16" fmla="*/ 211770 h 720001"/>
              <a:gd name="connsiteX17" fmla="*/ 180574 w 794163"/>
              <a:gd name="connsiteY17" fmla="*/ 211770 h 720001"/>
              <a:gd name="connsiteX18" fmla="*/ 238182 w 794163"/>
              <a:gd name="connsiteY18" fmla="*/ 269282 h 720001"/>
              <a:gd name="connsiteX19" fmla="*/ 238182 w 794163"/>
              <a:gd name="connsiteY19" fmla="*/ 524785 h 720001"/>
              <a:gd name="connsiteX20" fmla="*/ 180574 w 794163"/>
              <a:gd name="connsiteY20" fmla="*/ 582393 h 720001"/>
              <a:gd name="connsiteX21" fmla="*/ 84019 w 794163"/>
              <a:gd name="connsiteY21" fmla="*/ 582393 h 720001"/>
              <a:gd name="connsiteX22" fmla="*/ 26411 w 794163"/>
              <a:gd name="connsiteY22" fmla="*/ 524785 h 720001"/>
              <a:gd name="connsiteX23" fmla="*/ 26411 w 794163"/>
              <a:gd name="connsiteY23" fmla="*/ 269378 h 720001"/>
              <a:gd name="connsiteX24" fmla="*/ 84019 w 794163"/>
              <a:gd name="connsiteY24" fmla="*/ 211770 h 720001"/>
              <a:gd name="connsiteX25" fmla="*/ 348708 w 794163"/>
              <a:gd name="connsiteY25" fmla="*/ 0 h 720001"/>
              <a:gd name="connsiteX26" fmla="*/ 445359 w 794163"/>
              <a:gd name="connsiteY26" fmla="*/ 0 h 720001"/>
              <a:gd name="connsiteX27" fmla="*/ 502871 w 794163"/>
              <a:gd name="connsiteY27" fmla="*/ 57607 h 720001"/>
              <a:gd name="connsiteX28" fmla="*/ 502871 w 794163"/>
              <a:gd name="connsiteY28" fmla="*/ 524785 h 720001"/>
              <a:gd name="connsiteX29" fmla="*/ 445263 w 794163"/>
              <a:gd name="connsiteY29" fmla="*/ 582393 h 720001"/>
              <a:gd name="connsiteX30" fmla="*/ 348708 w 794163"/>
              <a:gd name="connsiteY30" fmla="*/ 582393 h 720001"/>
              <a:gd name="connsiteX31" fmla="*/ 291100 w 794163"/>
              <a:gd name="connsiteY31" fmla="*/ 524785 h 720001"/>
              <a:gd name="connsiteX32" fmla="*/ 291100 w 794163"/>
              <a:gd name="connsiteY32" fmla="*/ 57607 h 720001"/>
              <a:gd name="connsiteX33" fmla="*/ 348708 w 794163"/>
              <a:gd name="connsiteY33" fmla="*/ 0 h 720001"/>
            </a:gdLst>
            <a:ahLst/>
            <a:cxnLst/>
            <a:rect l="l" t="t" r="r" b="b"/>
            <a:pathLst>
              <a:path w="794163" h="720001">
                <a:moveTo>
                  <a:pt x="31770" y="656460"/>
                </a:moveTo>
                <a:lnTo>
                  <a:pt x="762297" y="656460"/>
                </a:lnTo>
                <a:cubicBezTo>
                  <a:pt x="779904" y="656460"/>
                  <a:pt x="794067" y="670622"/>
                  <a:pt x="794163" y="688230"/>
                </a:cubicBezTo>
                <a:cubicBezTo>
                  <a:pt x="794163" y="705742"/>
                  <a:pt x="779904" y="720001"/>
                  <a:pt x="762392" y="720001"/>
                </a:cubicBezTo>
                <a:lnTo>
                  <a:pt x="31770" y="720001"/>
                </a:lnTo>
                <a:cubicBezTo>
                  <a:pt x="14258" y="720001"/>
                  <a:pt x="0" y="705742"/>
                  <a:pt x="0" y="688230"/>
                </a:cubicBezTo>
                <a:cubicBezTo>
                  <a:pt x="0" y="670718"/>
                  <a:pt x="14258" y="656460"/>
                  <a:pt x="31770" y="656460"/>
                </a:cubicBezTo>
                <a:close/>
                <a:moveTo>
                  <a:pt x="613493" y="317608"/>
                </a:moveTo>
                <a:lnTo>
                  <a:pt x="710048" y="317608"/>
                </a:lnTo>
                <a:cubicBezTo>
                  <a:pt x="741818" y="317608"/>
                  <a:pt x="767655" y="343445"/>
                  <a:pt x="767655" y="375216"/>
                </a:cubicBezTo>
                <a:lnTo>
                  <a:pt x="767655" y="524689"/>
                </a:lnTo>
                <a:cubicBezTo>
                  <a:pt x="767655" y="556364"/>
                  <a:pt x="741723" y="582297"/>
                  <a:pt x="710048" y="582297"/>
                </a:cubicBezTo>
                <a:lnTo>
                  <a:pt x="613493" y="582297"/>
                </a:lnTo>
                <a:cubicBezTo>
                  <a:pt x="581818" y="582297"/>
                  <a:pt x="555885" y="556364"/>
                  <a:pt x="555885" y="524689"/>
                </a:cubicBezTo>
                <a:lnTo>
                  <a:pt x="555885" y="375216"/>
                </a:lnTo>
                <a:cubicBezTo>
                  <a:pt x="555885" y="343349"/>
                  <a:pt x="581722" y="317608"/>
                  <a:pt x="613493" y="317608"/>
                </a:cubicBezTo>
                <a:close/>
                <a:moveTo>
                  <a:pt x="84019" y="211770"/>
                </a:moveTo>
                <a:lnTo>
                  <a:pt x="180574" y="211770"/>
                </a:lnTo>
                <a:cubicBezTo>
                  <a:pt x="212440" y="211770"/>
                  <a:pt x="238182" y="237512"/>
                  <a:pt x="238182" y="269282"/>
                </a:cubicBezTo>
                <a:lnTo>
                  <a:pt x="238182" y="524785"/>
                </a:lnTo>
                <a:cubicBezTo>
                  <a:pt x="238182" y="556460"/>
                  <a:pt x="212248" y="582393"/>
                  <a:pt x="180574" y="582393"/>
                </a:cubicBezTo>
                <a:lnTo>
                  <a:pt x="84019" y="582393"/>
                </a:lnTo>
                <a:cubicBezTo>
                  <a:pt x="52344" y="582393"/>
                  <a:pt x="26411" y="556460"/>
                  <a:pt x="26411" y="524785"/>
                </a:cubicBezTo>
                <a:lnTo>
                  <a:pt x="26411" y="269378"/>
                </a:lnTo>
                <a:cubicBezTo>
                  <a:pt x="26411" y="237512"/>
                  <a:pt x="52248" y="211770"/>
                  <a:pt x="84019" y="211770"/>
                </a:cubicBezTo>
                <a:close/>
                <a:moveTo>
                  <a:pt x="348708" y="0"/>
                </a:moveTo>
                <a:lnTo>
                  <a:pt x="445359" y="0"/>
                </a:lnTo>
                <a:cubicBezTo>
                  <a:pt x="477129" y="0"/>
                  <a:pt x="502871" y="25741"/>
                  <a:pt x="502871" y="57607"/>
                </a:cubicBezTo>
                <a:lnTo>
                  <a:pt x="502871" y="524785"/>
                </a:lnTo>
                <a:cubicBezTo>
                  <a:pt x="502871" y="556460"/>
                  <a:pt x="476937" y="582393"/>
                  <a:pt x="445263" y="582393"/>
                </a:cubicBezTo>
                <a:lnTo>
                  <a:pt x="348708" y="582393"/>
                </a:lnTo>
                <a:cubicBezTo>
                  <a:pt x="317033" y="582393"/>
                  <a:pt x="291100" y="556460"/>
                  <a:pt x="291100" y="524785"/>
                </a:cubicBezTo>
                <a:lnTo>
                  <a:pt x="291100" y="57607"/>
                </a:lnTo>
                <a:cubicBezTo>
                  <a:pt x="291100" y="25741"/>
                  <a:pt x="316937" y="0"/>
                  <a:pt x="348708" y="0"/>
                </a:cubicBezTo>
                <a:close/>
              </a:path>
            </a:pathLst>
          </a:custGeom>
          <a:solidFill>
            <a:schemeClr val="bg1"/>
          </a:solidFill>
          <a:ln w="9525" cap="flat">
            <a:noFill/>
            <a:miter/>
          </a:ln>
        </p:spPr>
        <p:txBody>
          <a:bodyPr vert="horz" wrap="square" lIns="0" tIns="0" rIns="0" bIns="0" rtlCol="0" anchor="ctr"/>
          <a:lstStyle/>
          <a:p>
            <a:pPr algn="ctr">
              <a:lnSpc>
                <a:spcPct val="110000"/>
              </a:lnSpc>
            </a:pPr>
            <a:endParaRPr kumimoji="1" lang="zh-CN" altLang="en-US"/>
          </a:p>
        </p:txBody>
      </p:sp>
      <p:sp>
        <p:nvSpPr>
          <p:cNvPr id="29" name="标题 1"/>
          <p:cNvSpPr txBox="1"/>
          <p:nvPr/>
        </p:nvSpPr>
        <p:spPr>
          <a:xfrm rot="16200000">
            <a:off x="4389556" y="5762995"/>
            <a:ext cx="359466" cy="361773"/>
          </a:xfrm>
          <a:prstGeom prst="downArrow">
            <a:avLst/>
          </a:prstGeom>
          <a:solidFill>
            <a:schemeClr val="accent2"/>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0" name="标题 1"/>
          <p:cNvSpPr txBox="1"/>
          <p:nvPr/>
        </p:nvSpPr>
        <p:spPr>
          <a:xfrm>
            <a:off x="1808224" y="5621642"/>
            <a:ext cx="2543361" cy="644479"/>
          </a:xfrm>
          <a:prstGeom prst="rect">
            <a:avLst/>
          </a:prstGeom>
          <a:noFill/>
          <a:ln>
            <a:noFill/>
          </a:ln>
        </p:spPr>
        <p:txBody>
          <a:bodyPr vert="horz" wrap="square" lIns="91440" tIns="45720" rIns="91440" bIns="45720" rtlCol="0" anchor="ctr"/>
          <a:lstStyle/>
          <a:p>
            <a:pPr algn="ctr">
              <a:lnSpc>
                <a:spcPct val="120000"/>
              </a:lnSpc>
            </a:pPr>
            <a:r>
              <a:rPr kumimoji="1" lang="en-US" altLang="zh-CN" sz="1600">
                <a:ln w="12700">
                  <a:noFill/>
                </a:ln>
                <a:solidFill>
                  <a:srgbClr val="FFFFFF">
                    <a:alpha val="100000"/>
                  </a:srgbClr>
                </a:solidFill>
                <a:latin typeface="Source Han Sans CN Bold"/>
                <a:ea typeface="Source Han Sans CN Bold"/>
                <a:cs typeface="Source Han Sans CN Bold"/>
              </a:rPr>
              <a:t>策略收益</a:t>
            </a:r>
            <a:endParaRPr kumimoji="1" lang="zh-CN" altLang="en-US"/>
          </a:p>
        </p:txBody>
      </p:sp>
      <p:sp>
        <p:nvSpPr>
          <p:cNvPr id="31" name="标题 1"/>
          <p:cNvSpPr txBox="1"/>
          <p:nvPr/>
        </p:nvSpPr>
        <p:spPr>
          <a:xfrm>
            <a:off x="660400" y="392435"/>
            <a:ext cx="10858500" cy="468000"/>
          </a:xfrm>
          <a:prstGeom prst="rect">
            <a:avLst/>
          </a:prstGeom>
          <a:noFill/>
          <a:ln>
            <a:noFill/>
          </a:ln>
        </p:spPr>
        <p:txBody>
          <a:bodyPr vert="horz" wrap="square" lIns="0" tIns="0" rIns="0" bIns="0" rtlCol="0" anchor="ctr"/>
          <a:lstStyle/>
          <a:p>
            <a:pPr algn="l">
              <a:lnSpc>
                <a:spcPct val="110000"/>
              </a:lnSpc>
            </a:pPr>
            <a:r>
              <a:rPr kumimoji="1" lang="en-US" altLang="zh-CN" sz="3200">
                <a:ln w="12700">
                  <a:noFill/>
                </a:ln>
                <a:solidFill>
                  <a:srgbClr val="262626">
                    <a:alpha val="100000"/>
                  </a:srgbClr>
                </a:solidFill>
                <a:latin typeface="Source Han Sans CN Bold"/>
                <a:ea typeface="Source Han Sans CN Bold"/>
                <a:cs typeface="Source Han Sans CN Bold"/>
              </a:rPr>
              <a:t>实战案例：从煤炭到有色产业的验证路径</a:t>
            </a:r>
            <a:endParaRPr kumimoji="1" lang="zh-CN" altLang="en-US"/>
          </a:p>
        </p:txBody>
      </p:sp>
      <p:sp>
        <p:nvSpPr>
          <p:cNvPr id="32" name="标题 1"/>
          <p:cNvSpPr txBox="1"/>
          <p:nvPr/>
        </p:nvSpPr>
        <p:spPr>
          <a:xfrm rot="16200000">
            <a:off x="447531" y="884699"/>
            <a:ext cx="144000" cy="144000"/>
          </a:xfrm>
          <a:prstGeom prst="ellipse">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cxnSp>
        <p:nvCxnSpPr>
          <p:cNvPr id="33" name="标题 1"/>
          <p:cNvCxnSpPr/>
          <p:nvPr/>
        </p:nvCxnSpPr>
        <p:spPr>
          <a:xfrm>
            <a:off x="516000" y="956699"/>
            <a:ext cx="7200000" cy="0"/>
          </a:xfrm>
          <a:prstGeom prst="line">
            <a:avLst/>
          </a:prstGeom>
          <a:noFill/>
          <a:ln w="12700" cap="sq">
            <a:gradFill>
              <a:gsLst>
                <a:gs pos="0">
                  <a:schemeClr val="accent1"/>
                </a:gs>
                <a:gs pos="80000">
                  <a:schemeClr val="bg1"/>
                </a:gs>
              </a:gsLst>
              <a:lin ang="0" scaled="0"/>
            </a:gradFill>
            <a:miter/>
          </a:ln>
        </p:spPr>
      </p:cxn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alphaModFix/>
          </a:blip>
          <a:srcRect/>
          <a:stretch>
            <a:fillRect/>
          </a:stretch>
        </p:blipFill>
        <p:spPr>
          <a:xfrm>
            <a:off x="16212" y="0"/>
            <a:ext cx="12159575" cy="6858000"/>
          </a:xfrm>
          <a:prstGeom prst="rect">
            <a:avLst/>
          </a:prstGeom>
          <a:noFill/>
          <a:ln>
            <a:noFill/>
          </a:ln>
        </p:spPr>
      </p:pic>
      <p:sp>
        <p:nvSpPr>
          <p:cNvPr id="3" name="标题 1"/>
          <p:cNvSpPr txBox="1"/>
          <p:nvPr/>
        </p:nvSpPr>
        <p:spPr>
          <a:xfrm>
            <a:off x="519485" y="529315"/>
            <a:ext cx="11153030" cy="5932445"/>
          </a:xfrm>
          <a:prstGeom prst="rect">
            <a:avLst/>
          </a:prstGeom>
          <a:noFill/>
          <a:ln w="19050" cap="sq">
            <a:solidFill>
              <a:schemeClr val="accent1">
                <a:lumMod val="60000"/>
                <a:lumOff val="40000"/>
              </a:schemeClr>
            </a:solidFill>
            <a:miter/>
          </a:ln>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rot="5400000">
            <a:off x="818719" y="-467819"/>
            <a:ext cx="2274041" cy="3403721"/>
          </a:xfrm>
          <a:prstGeom prst="triangle">
            <a:avLst>
              <a:gd name="adj" fmla="val 0"/>
            </a:avLst>
          </a:prstGeom>
          <a:solidFill>
            <a:schemeClr val="accent1">
              <a:lumMod val="40000"/>
              <a:lumOff val="60000"/>
            </a:schemeClr>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rot="5400000">
            <a:off x="564840" y="-564840"/>
            <a:ext cx="2274041" cy="3403721"/>
          </a:xfrm>
          <a:prstGeom prst="triangle">
            <a:avLst>
              <a:gd name="adj" fmla="val 0"/>
            </a:avLst>
          </a:prstGeom>
          <a:solidFill>
            <a:schemeClr val="accent1"/>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6" name="标题 1"/>
          <p:cNvSpPr txBox="1"/>
          <p:nvPr/>
        </p:nvSpPr>
        <p:spPr>
          <a:xfrm rot="16200000">
            <a:off x="10249017" y="5028074"/>
            <a:ext cx="1428634" cy="2138339"/>
          </a:xfrm>
          <a:prstGeom prst="triangle">
            <a:avLst>
              <a:gd name="adj" fmla="val 0"/>
            </a:avLst>
          </a:prstGeom>
          <a:solidFill>
            <a:schemeClr val="accent1">
              <a:lumMod val="40000"/>
              <a:lumOff val="60000"/>
            </a:schemeClr>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7" name="标题 1"/>
          <p:cNvSpPr txBox="1"/>
          <p:nvPr/>
        </p:nvSpPr>
        <p:spPr>
          <a:xfrm rot="16200000">
            <a:off x="10408512" y="5089026"/>
            <a:ext cx="1428634" cy="2138339"/>
          </a:xfrm>
          <a:prstGeom prst="triangle">
            <a:avLst>
              <a:gd name="adj" fmla="val 0"/>
            </a:avLst>
          </a:prstGeom>
          <a:solidFill>
            <a:schemeClr val="accent1"/>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8" name="标题 1"/>
          <p:cNvSpPr txBox="1"/>
          <p:nvPr/>
        </p:nvSpPr>
        <p:spPr>
          <a:xfrm rot="6234391">
            <a:off x="278428" y="2653949"/>
            <a:ext cx="636501" cy="548708"/>
          </a:xfrm>
          <a:prstGeom prst="triangle">
            <a:avLst/>
          </a:prstGeom>
          <a:no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9" name="标题 1"/>
          <p:cNvSpPr txBox="1"/>
          <p:nvPr/>
        </p:nvSpPr>
        <p:spPr>
          <a:xfrm rot="11981419">
            <a:off x="748785" y="2162542"/>
            <a:ext cx="381386" cy="328781"/>
          </a:xfrm>
          <a:prstGeom prst="triangle">
            <a:avLst/>
          </a:prstGeom>
          <a:solidFill>
            <a:schemeClr val="accent1">
              <a:lumMod val="60000"/>
              <a:lumOff val="40000"/>
            </a:schemeClr>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10" name="标题 1"/>
          <p:cNvSpPr txBox="1"/>
          <p:nvPr/>
        </p:nvSpPr>
        <p:spPr>
          <a:xfrm rot="2675658">
            <a:off x="11519286" y="4519981"/>
            <a:ext cx="636501" cy="548708"/>
          </a:xfrm>
          <a:prstGeom prst="triangle">
            <a:avLst/>
          </a:prstGeom>
          <a:no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11" name="标题 1"/>
          <p:cNvSpPr txBox="1"/>
          <p:nvPr/>
        </p:nvSpPr>
        <p:spPr>
          <a:xfrm rot="11981419">
            <a:off x="9580868" y="6428140"/>
            <a:ext cx="381386" cy="328781"/>
          </a:xfrm>
          <a:prstGeom prst="triangle">
            <a:avLst/>
          </a:prstGeom>
          <a:solidFill>
            <a:schemeClr val="accent1">
              <a:lumMod val="60000"/>
              <a:lumOff val="40000"/>
            </a:schemeClr>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12" name="标题 1"/>
          <p:cNvSpPr txBox="1"/>
          <p:nvPr/>
        </p:nvSpPr>
        <p:spPr>
          <a:xfrm rot="8847109">
            <a:off x="-378289" y="6274208"/>
            <a:ext cx="1075569" cy="252596"/>
          </a:xfrm>
          <a:prstGeom prst="roundRect">
            <a:avLst>
              <a:gd name="adj" fmla="val 50000"/>
            </a:avLst>
          </a:prstGeom>
          <a:solidFill>
            <a:schemeClr val="accent1">
              <a:lumMod val="40000"/>
              <a:lumOff val="60000"/>
            </a:schemeClr>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13" name="标题 1"/>
          <p:cNvSpPr txBox="1"/>
          <p:nvPr/>
        </p:nvSpPr>
        <p:spPr>
          <a:xfrm rot="19569854">
            <a:off x="11372610" y="915971"/>
            <a:ext cx="1075569" cy="252596"/>
          </a:xfrm>
          <a:prstGeom prst="roundRect">
            <a:avLst>
              <a:gd name="adj" fmla="val 50000"/>
            </a:avLst>
          </a:prstGeom>
          <a:solidFill>
            <a:schemeClr val="accent1">
              <a:lumMod val="40000"/>
              <a:lumOff val="60000"/>
            </a:schemeClr>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14" name="标题 1"/>
          <p:cNvSpPr txBox="1"/>
          <p:nvPr/>
        </p:nvSpPr>
        <p:spPr>
          <a:xfrm rot="19569854">
            <a:off x="11063356" y="1259746"/>
            <a:ext cx="1801347" cy="216982"/>
          </a:xfrm>
          <a:prstGeom prst="roundRect">
            <a:avLst>
              <a:gd name="adj" fmla="val 50000"/>
            </a:avLst>
          </a:prstGeom>
          <a:solidFill>
            <a:schemeClr val="accent1">
              <a:lumMod val="40000"/>
              <a:lumOff val="60000"/>
            </a:schemeClr>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17" name="标题 1"/>
          <p:cNvSpPr txBox="1"/>
          <p:nvPr/>
        </p:nvSpPr>
        <p:spPr>
          <a:xfrm rot="8847109">
            <a:off x="-298540" y="6860254"/>
            <a:ext cx="1075569" cy="252596"/>
          </a:xfrm>
          <a:prstGeom prst="roundRect">
            <a:avLst>
              <a:gd name="adj" fmla="val 50000"/>
            </a:avLst>
          </a:prstGeom>
          <a:solidFill>
            <a:schemeClr val="accent1">
              <a:lumMod val="40000"/>
              <a:lumOff val="60000"/>
            </a:schemeClr>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18" name="标题 1"/>
          <p:cNvSpPr txBox="1"/>
          <p:nvPr/>
        </p:nvSpPr>
        <p:spPr>
          <a:xfrm>
            <a:off x="3276697" y="1452092"/>
            <a:ext cx="3687928" cy="1674548"/>
          </a:xfrm>
          <a:prstGeom prst="rect">
            <a:avLst/>
          </a:prstGeom>
          <a:noFill/>
          <a:ln>
            <a:noFill/>
          </a:ln>
        </p:spPr>
        <p:txBody>
          <a:bodyPr vert="horz" wrap="square" lIns="91440" tIns="45720" rIns="91440" bIns="45720" rtlCol="0" anchor="b"/>
          <a:lstStyle/>
          <a:p>
            <a:pPr algn="ctr">
              <a:lnSpc>
                <a:spcPct val="110000"/>
              </a:lnSpc>
            </a:pPr>
            <a:r>
              <a:rPr kumimoji="1" lang="en-US" altLang="zh-CN" sz="11500">
                <a:ln w="12700">
                  <a:noFill/>
                </a:ln>
                <a:solidFill>
                  <a:srgbClr val="358167">
                    <a:alpha val="100000"/>
                  </a:srgbClr>
                </a:solidFill>
                <a:latin typeface="OPPOSans H"/>
                <a:ea typeface="OPPOSans H"/>
                <a:cs typeface="OPPOSans H"/>
              </a:rPr>
              <a:t>Part</a:t>
            </a:r>
            <a:endParaRPr kumimoji="1" lang="zh-CN" altLang="en-US"/>
          </a:p>
        </p:txBody>
      </p:sp>
      <p:sp>
        <p:nvSpPr>
          <p:cNvPr id="19" name="标题 1"/>
          <p:cNvSpPr txBox="1"/>
          <p:nvPr/>
        </p:nvSpPr>
        <p:spPr>
          <a:xfrm>
            <a:off x="1154521" y="3126640"/>
            <a:ext cx="9882958" cy="2469531"/>
          </a:xfrm>
          <a:prstGeom prst="rect">
            <a:avLst/>
          </a:prstGeom>
          <a:noFill/>
          <a:ln>
            <a:noFill/>
          </a:ln>
        </p:spPr>
        <p:txBody>
          <a:bodyPr vert="horz" wrap="square" lIns="91440" tIns="45720" rIns="91440" bIns="45720" rtlCol="0" anchor="ctr"/>
          <a:lstStyle/>
          <a:p>
            <a:pPr algn="ctr">
              <a:lnSpc>
                <a:spcPct val="130000"/>
              </a:lnSpc>
            </a:pPr>
            <a:r>
              <a:rPr kumimoji="1" lang="en-US" altLang="zh-CN" sz="6600">
                <a:ln w="12700">
                  <a:noFill/>
                </a:ln>
                <a:solidFill>
                  <a:srgbClr val="262626">
                    <a:alpha val="100000"/>
                  </a:srgbClr>
                </a:solidFill>
                <a:latin typeface="OPPOSans H"/>
                <a:ea typeface="OPPOSans H"/>
                <a:cs typeface="OPPOSans H"/>
              </a:rPr>
              <a:t>心智误区——暗礁图谱</a:t>
            </a:r>
            <a:endParaRPr kumimoji="1" lang="zh-CN" altLang="en-US"/>
          </a:p>
        </p:txBody>
      </p:sp>
      <p:sp>
        <p:nvSpPr>
          <p:cNvPr id="20" name="标题 1"/>
          <p:cNvSpPr txBox="1"/>
          <p:nvPr/>
        </p:nvSpPr>
        <p:spPr>
          <a:xfrm>
            <a:off x="1962455" y="5661407"/>
            <a:ext cx="8267090" cy="45719"/>
          </a:xfrm>
          <a:prstGeom prst="roundRect">
            <a:avLst>
              <a:gd name="adj" fmla="val 50000"/>
            </a:avLst>
          </a:prstGeom>
          <a:solidFill>
            <a:schemeClr val="accent1">
              <a:lumMod val="60000"/>
              <a:lumOff val="40000"/>
            </a:schemeClr>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21" name="标题 1"/>
          <p:cNvSpPr txBox="1"/>
          <p:nvPr/>
        </p:nvSpPr>
        <p:spPr>
          <a:xfrm>
            <a:off x="6964625" y="-524347"/>
            <a:ext cx="3242509" cy="3650987"/>
          </a:xfrm>
          <a:prstGeom prst="rect">
            <a:avLst/>
          </a:prstGeom>
          <a:noFill/>
          <a:ln>
            <a:noFill/>
          </a:ln>
        </p:spPr>
        <p:txBody>
          <a:bodyPr vert="horz" wrap="square" lIns="91440" tIns="45720" rIns="91440" bIns="45720" rtlCol="0" anchor="b"/>
          <a:lstStyle/>
          <a:p>
            <a:pPr algn="l">
              <a:lnSpc>
                <a:spcPct val="110000"/>
              </a:lnSpc>
            </a:pPr>
            <a:r>
              <a:rPr kumimoji="1" lang="en-US" altLang="zh-CN" sz="11500">
                <a:ln w="12700">
                  <a:noFill/>
                </a:ln>
                <a:solidFill>
                  <a:srgbClr val="358167">
                    <a:alpha val="100000"/>
                  </a:srgbClr>
                </a:solidFill>
                <a:latin typeface="OPPOSans H"/>
                <a:ea typeface="OPPOSans H"/>
                <a:cs typeface="OPPOSans H"/>
              </a:rPr>
              <a:t>06</a:t>
            </a:r>
            <a:endParaRPr kumimoji="1" lang="zh-CN" altLang="en-US"/>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txBox="1"/>
          <p:nvPr/>
        </p:nvSpPr>
        <p:spPr>
          <a:xfrm>
            <a:off x="673101" y="945768"/>
            <a:ext cx="10845798" cy="864000"/>
          </a:xfrm>
          <a:prstGeom prst="rect">
            <a:avLst/>
          </a:prstGeom>
          <a:noFill/>
          <a:ln>
            <a:noFill/>
          </a:ln>
        </p:spPr>
        <p:txBody>
          <a:bodyPr vert="horz" wrap="square" lIns="0" tIns="0" rIns="0" bIns="0" rtlCol="0" anchor="b"/>
          <a:lstStyle/>
          <a:p>
            <a:pPr algn="ctr">
              <a:lnSpc>
                <a:spcPct val="150000"/>
              </a:lnSpc>
            </a:pPr>
            <a:r>
              <a:rPr kumimoji="1" lang="en-US" altLang="zh-CN" sz="1600">
                <a:ln w="12700">
                  <a:noFill/>
                </a:ln>
                <a:solidFill>
                  <a:srgbClr val="262626">
                    <a:alpha val="100000"/>
                  </a:srgbClr>
                </a:solidFill>
                <a:latin typeface="Source Han Sans CN Bold"/>
                <a:ea typeface="Source Han Sans CN Bold"/>
                <a:cs typeface="Source Han Sans CN Bold"/>
              </a:rPr>
              <a:t>四大认知陷阱矩阵</a:t>
            </a:r>
            <a:endParaRPr kumimoji="1" lang="zh-CN" altLang="en-US"/>
          </a:p>
        </p:txBody>
      </p:sp>
      <p:sp>
        <p:nvSpPr>
          <p:cNvPr id="4" name="标题 1"/>
          <p:cNvSpPr txBox="1"/>
          <p:nvPr/>
        </p:nvSpPr>
        <p:spPr>
          <a:xfrm>
            <a:off x="4469650" y="2297331"/>
            <a:ext cx="3240000" cy="3960000"/>
          </a:xfrm>
          <a:prstGeom prst="rect">
            <a:avLst/>
          </a:prstGeom>
          <a:blipFill>
            <a:blip r:embed="rId2"/>
            <a:srcRect/>
            <a:stretch>
              <a:fillRect l="-105172" t="-1000" r="-70690" b="-9000"/>
            </a:stretch>
          </a:blipFill>
          <a:ln w="12700" cap="sq">
            <a:noFill/>
            <a:miter/>
          </a:ln>
          <a:effectLst/>
        </p:spPr>
        <p:txBody>
          <a:bodyPr vert="horz" wrap="square" lIns="0" tIns="0" rIns="0" bIns="0" rtlCol="0" anchor="t"/>
          <a:lstStyle/>
          <a:p>
            <a:pPr algn="ctr">
              <a:lnSpc>
                <a:spcPct val="110000"/>
              </a:lnSpc>
            </a:pPr>
            <a:endParaRPr kumimoji="1" lang="zh-CN" altLang="en-US"/>
          </a:p>
        </p:txBody>
      </p:sp>
      <p:sp>
        <p:nvSpPr>
          <p:cNvPr id="5" name="标题 1"/>
          <p:cNvSpPr txBox="1"/>
          <p:nvPr/>
        </p:nvSpPr>
        <p:spPr>
          <a:xfrm>
            <a:off x="4469650" y="4097332"/>
            <a:ext cx="3240000" cy="2160000"/>
          </a:xfrm>
          <a:prstGeom prst="rect">
            <a:avLst/>
          </a:prstGeom>
          <a:gradFill>
            <a:gsLst>
              <a:gs pos="20000">
                <a:schemeClr val="accent1">
                  <a:alpha val="0"/>
                </a:schemeClr>
              </a:gs>
              <a:gs pos="100000">
                <a:schemeClr val="accent1"/>
              </a:gs>
            </a:gsLst>
            <a:lin ang="6000000" scaled="0"/>
          </a:gradFill>
          <a:ln w="12700" cap="sq">
            <a:noFill/>
            <a:miter/>
          </a:ln>
          <a:effectLst/>
        </p:spPr>
        <p:txBody>
          <a:bodyPr vert="horz" wrap="square" lIns="274320" tIns="0" rIns="182880" bIns="274320" rtlCol="0" anchor="b"/>
          <a:lstStyle/>
          <a:p>
            <a:pPr algn="l">
              <a:lnSpc>
                <a:spcPct val="130000"/>
              </a:lnSpc>
            </a:pPr>
            <a:endParaRPr kumimoji="1" lang="zh-CN" altLang="en-US"/>
          </a:p>
        </p:txBody>
      </p:sp>
      <p:sp>
        <p:nvSpPr>
          <p:cNvPr id="6" name="标题 1"/>
          <p:cNvSpPr txBox="1"/>
          <p:nvPr/>
        </p:nvSpPr>
        <p:spPr>
          <a:xfrm>
            <a:off x="4469650" y="2085006"/>
            <a:ext cx="3240000" cy="108000"/>
          </a:xfrm>
          <a:prstGeom prst="rect">
            <a:avLst/>
          </a:prstGeom>
          <a:solidFill>
            <a:schemeClr val="accent1"/>
          </a:solidFill>
          <a:ln w="12700" cap="sq">
            <a:noFill/>
            <a:miter/>
          </a:ln>
          <a:effectLst/>
        </p:spPr>
        <p:txBody>
          <a:bodyPr vert="horz" wrap="square" lIns="274320" tIns="0" rIns="182880" bIns="274320" rtlCol="0" anchor="b"/>
          <a:lstStyle/>
          <a:p>
            <a:pPr algn="l">
              <a:lnSpc>
                <a:spcPct val="130000"/>
              </a:lnSpc>
            </a:pPr>
            <a:endParaRPr kumimoji="1" lang="zh-CN" altLang="en-US"/>
          </a:p>
        </p:txBody>
      </p:sp>
      <p:sp>
        <p:nvSpPr>
          <p:cNvPr id="7" name="标题 1"/>
          <p:cNvSpPr txBox="1"/>
          <p:nvPr/>
        </p:nvSpPr>
        <p:spPr>
          <a:xfrm>
            <a:off x="8017017" y="2789707"/>
            <a:ext cx="3508233" cy="503916"/>
          </a:xfrm>
          <a:prstGeom prst="rect">
            <a:avLst/>
          </a:prstGeom>
          <a:noFill/>
          <a:ln>
            <a:noFill/>
          </a:ln>
        </p:spPr>
        <p:txBody>
          <a:bodyPr vert="horz" wrap="square" lIns="0" tIns="0" rIns="0" bIns="0" rtlCol="0" anchor="t"/>
          <a:lstStyle/>
          <a:p>
            <a:pPr algn="l">
              <a:lnSpc>
                <a:spcPct val="130000"/>
              </a:lnSpc>
            </a:pPr>
            <a:r>
              <a:rPr kumimoji="1" lang="en-US" altLang="zh-CN" sz="956">
                <a:ln w="12700">
                  <a:noFill/>
                </a:ln>
                <a:solidFill>
                  <a:srgbClr val="595959">
                    <a:alpha val="100000"/>
                  </a:srgbClr>
                </a:solidFill>
                <a:latin typeface="Source Han Sans"/>
                <a:ea typeface="Source Han Sans"/>
                <a:cs typeface="Source Han Sans"/>
              </a:rPr>
              <a:t>某橡胶厂声称开工率70%，通过电网负荷曲线交叉验证，发现实际开工率低于声称值，避免数据误导。</a:t>
            </a:r>
            <a:endParaRPr kumimoji="1" lang="zh-CN" altLang="en-US"/>
          </a:p>
        </p:txBody>
      </p:sp>
      <p:sp>
        <p:nvSpPr>
          <p:cNvPr id="8" name="标题 1"/>
          <p:cNvSpPr txBox="1"/>
          <p:nvPr/>
        </p:nvSpPr>
        <p:spPr>
          <a:xfrm>
            <a:off x="8017017" y="2347240"/>
            <a:ext cx="372117" cy="372117"/>
          </a:xfrm>
          <a:custGeom>
            <a:avLst/>
            <a:gdLst>
              <a:gd name="connsiteX0" fmla="*/ 457070 w 720001"/>
              <a:gd name="connsiteY0" fmla="*/ 57166 h 720001"/>
              <a:gd name="connsiteX1" fmla="*/ 457070 w 720001"/>
              <a:gd name="connsiteY1" fmla="*/ 263017 h 720001"/>
              <a:gd name="connsiteX2" fmla="*/ 662921 w 720001"/>
              <a:gd name="connsiteY2" fmla="*/ 263017 h 720001"/>
              <a:gd name="connsiteX3" fmla="*/ 647393 w 720001"/>
              <a:gd name="connsiteY3" fmla="*/ 212704 h 720001"/>
              <a:gd name="connsiteX4" fmla="*/ 591008 w 720001"/>
              <a:gd name="connsiteY4" fmla="*/ 129079 h 720001"/>
              <a:gd name="connsiteX5" fmla="*/ 507383 w 720001"/>
              <a:gd name="connsiteY5" fmla="*/ 72694 h 720001"/>
              <a:gd name="connsiteX6" fmla="*/ 457070 w 720001"/>
              <a:gd name="connsiteY6" fmla="*/ 57166 h 720001"/>
              <a:gd name="connsiteX7" fmla="*/ 307952 w 720001"/>
              <a:gd name="connsiteY7" fmla="*/ 56386 h 720001"/>
              <a:gd name="connsiteX8" fmla="*/ 240115 w 720001"/>
              <a:gd name="connsiteY8" fmla="*/ 76251 h 720001"/>
              <a:gd name="connsiteX9" fmla="*/ 142092 w 720001"/>
              <a:gd name="connsiteY9" fmla="*/ 142179 h 720001"/>
              <a:gd name="connsiteX10" fmla="*/ 76077 w 720001"/>
              <a:gd name="connsiteY10" fmla="*/ 240116 h 720001"/>
              <a:gd name="connsiteX11" fmla="*/ 51874 w 720001"/>
              <a:gd name="connsiteY11" fmla="*/ 360000 h 720001"/>
              <a:gd name="connsiteX12" fmla="*/ 76077 w 720001"/>
              <a:gd name="connsiteY12" fmla="*/ 479885 h 720001"/>
              <a:gd name="connsiteX13" fmla="*/ 142092 w 720001"/>
              <a:gd name="connsiteY13" fmla="*/ 577822 h 720001"/>
              <a:gd name="connsiteX14" fmla="*/ 240029 w 720001"/>
              <a:gd name="connsiteY14" fmla="*/ 643837 h 720001"/>
              <a:gd name="connsiteX15" fmla="*/ 359913 w 720001"/>
              <a:gd name="connsiteY15" fmla="*/ 668039 h 720001"/>
              <a:gd name="connsiteX16" fmla="*/ 479798 w 720001"/>
              <a:gd name="connsiteY16" fmla="*/ 643837 h 720001"/>
              <a:gd name="connsiteX17" fmla="*/ 577735 w 720001"/>
              <a:gd name="connsiteY17" fmla="*/ 577822 h 720001"/>
              <a:gd name="connsiteX18" fmla="*/ 643750 w 720001"/>
              <a:gd name="connsiteY18" fmla="*/ 479885 h 720001"/>
              <a:gd name="connsiteX19" fmla="*/ 663615 w 720001"/>
              <a:gd name="connsiteY19" fmla="*/ 412049 h 720001"/>
              <a:gd name="connsiteX20" fmla="*/ 360000 w 720001"/>
              <a:gd name="connsiteY20" fmla="*/ 412049 h 720001"/>
              <a:gd name="connsiteX21" fmla="*/ 307952 w 720001"/>
              <a:gd name="connsiteY21" fmla="*/ 360000 h 720001"/>
              <a:gd name="connsiteX22" fmla="*/ 405022 w 720001"/>
              <a:gd name="connsiteY22" fmla="*/ 0 h 720001"/>
              <a:gd name="connsiteX23" fmla="*/ 720001 w 720001"/>
              <a:gd name="connsiteY23" fmla="*/ 314979 h 720001"/>
              <a:gd name="connsiteX24" fmla="*/ 405022 w 720001"/>
              <a:gd name="connsiteY24" fmla="*/ 314979 h 720001"/>
              <a:gd name="connsiteX25" fmla="*/ 360000 w 720001"/>
              <a:gd name="connsiteY25" fmla="*/ 0 h 720001"/>
              <a:gd name="connsiteX26" fmla="*/ 360000 w 720001"/>
              <a:gd name="connsiteY26" fmla="*/ 360000 h 720001"/>
              <a:gd name="connsiteX27" fmla="*/ 720001 w 720001"/>
              <a:gd name="connsiteY27" fmla="*/ 360000 h 720001"/>
              <a:gd name="connsiteX28" fmla="*/ 360000 w 720001"/>
              <a:gd name="connsiteY28" fmla="*/ 720001 h 720001"/>
              <a:gd name="connsiteX29" fmla="*/ 0 w 720001"/>
              <a:gd name="connsiteY29" fmla="*/ 360000 h 720001"/>
              <a:gd name="connsiteX30" fmla="*/ 360000 w 720001"/>
              <a:gd name="connsiteY30" fmla="*/ 0 h 720001"/>
            </a:gdLst>
            <a:ahLst/>
            <a:cxnLst/>
            <a:rect l="l" t="t" r="r" b="b"/>
            <a:pathLst>
              <a:path w="720001" h="720001">
                <a:moveTo>
                  <a:pt x="457070" y="57166"/>
                </a:moveTo>
                <a:lnTo>
                  <a:pt x="457070" y="263017"/>
                </a:lnTo>
                <a:lnTo>
                  <a:pt x="662921" y="263017"/>
                </a:lnTo>
                <a:cubicBezTo>
                  <a:pt x="659451" y="245755"/>
                  <a:pt x="654246" y="229012"/>
                  <a:pt x="647393" y="212704"/>
                </a:cubicBezTo>
                <a:cubicBezTo>
                  <a:pt x="634121" y="181388"/>
                  <a:pt x="615210" y="153282"/>
                  <a:pt x="591008" y="129079"/>
                </a:cubicBezTo>
                <a:cubicBezTo>
                  <a:pt x="566806" y="104877"/>
                  <a:pt x="538699" y="85966"/>
                  <a:pt x="507383" y="72694"/>
                </a:cubicBezTo>
                <a:cubicBezTo>
                  <a:pt x="491075" y="65755"/>
                  <a:pt x="474246" y="60636"/>
                  <a:pt x="457070" y="57166"/>
                </a:cubicBezTo>
                <a:close/>
                <a:moveTo>
                  <a:pt x="307952" y="56386"/>
                </a:moveTo>
                <a:cubicBezTo>
                  <a:pt x="284703" y="60376"/>
                  <a:pt x="262062" y="66969"/>
                  <a:pt x="240115" y="76251"/>
                </a:cubicBezTo>
                <a:cubicBezTo>
                  <a:pt x="203508" y="91778"/>
                  <a:pt x="170544" y="113986"/>
                  <a:pt x="142092" y="142179"/>
                </a:cubicBezTo>
                <a:cubicBezTo>
                  <a:pt x="113812" y="170545"/>
                  <a:pt x="91605" y="203422"/>
                  <a:pt x="76077" y="240116"/>
                </a:cubicBezTo>
                <a:cubicBezTo>
                  <a:pt x="60029" y="278111"/>
                  <a:pt x="51874" y="318362"/>
                  <a:pt x="51874" y="360000"/>
                </a:cubicBezTo>
                <a:cubicBezTo>
                  <a:pt x="51874" y="401639"/>
                  <a:pt x="60029" y="441976"/>
                  <a:pt x="76077" y="479885"/>
                </a:cubicBezTo>
                <a:cubicBezTo>
                  <a:pt x="91605" y="516579"/>
                  <a:pt x="113812" y="549543"/>
                  <a:pt x="142092" y="577822"/>
                </a:cubicBezTo>
                <a:cubicBezTo>
                  <a:pt x="170458" y="606102"/>
                  <a:pt x="203335" y="628309"/>
                  <a:pt x="240029" y="643837"/>
                </a:cubicBezTo>
                <a:cubicBezTo>
                  <a:pt x="278024" y="659885"/>
                  <a:pt x="318275" y="668039"/>
                  <a:pt x="359913" y="668039"/>
                </a:cubicBezTo>
                <a:cubicBezTo>
                  <a:pt x="401552" y="668039"/>
                  <a:pt x="441890" y="659885"/>
                  <a:pt x="479798" y="643837"/>
                </a:cubicBezTo>
                <a:cubicBezTo>
                  <a:pt x="516492" y="628309"/>
                  <a:pt x="549456" y="606102"/>
                  <a:pt x="577735" y="577822"/>
                </a:cubicBezTo>
                <a:cubicBezTo>
                  <a:pt x="606015" y="549456"/>
                  <a:pt x="628222" y="516579"/>
                  <a:pt x="643750" y="479885"/>
                </a:cubicBezTo>
                <a:cubicBezTo>
                  <a:pt x="653032" y="457938"/>
                  <a:pt x="659625" y="435297"/>
                  <a:pt x="663615" y="412049"/>
                </a:cubicBezTo>
                <a:lnTo>
                  <a:pt x="360000" y="412049"/>
                </a:lnTo>
                <a:cubicBezTo>
                  <a:pt x="331287" y="412049"/>
                  <a:pt x="307952" y="388714"/>
                  <a:pt x="307952" y="360000"/>
                </a:cubicBezTo>
                <a:close/>
                <a:moveTo>
                  <a:pt x="405022" y="0"/>
                </a:moveTo>
                <a:cubicBezTo>
                  <a:pt x="578950" y="0"/>
                  <a:pt x="720001" y="141051"/>
                  <a:pt x="720001" y="314979"/>
                </a:cubicBezTo>
                <a:lnTo>
                  <a:pt x="405022" y="314979"/>
                </a:lnTo>
                <a:close/>
                <a:moveTo>
                  <a:pt x="360000" y="0"/>
                </a:moveTo>
                <a:lnTo>
                  <a:pt x="360000" y="360000"/>
                </a:lnTo>
                <a:lnTo>
                  <a:pt x="720001" y="360000"/>
                </a:lnTo>
                <a:cubicBezTo>
                  <a:pt x="720001" y="558825"/>
                  <a:pt x="558824" y="720001"/>
                  <a:pt x="360000" y="720001"/>
                </a:cubicBezTo>
                <a:cubicBezTo>
                  <a:pt x="161176" y="720001"/>
                  <a:pt x="0" y="558825"/>
                  <a:pt x="0" y="360000"/>
                </a:cubicBezTo>
                <a:cubicBezTo>
                  <a:pt x="0" y="161176"/>
                  <a:pt x="161176" y="0"/>
                  <a:pt x="360000" y="0"/>
                </a:cubicBezTo>
                <a:close/>
              </a:path>
            </a:pathLst>
          </a:custGeom>
          <a:solidFill>
            <a:schemeClr val="accent1"/>
          </a:solidFill>
          <a:ln w="22225" cap="rnd">
            <a:noFill/>
            <a:round/>
            <a:headEnd/>
            <a:tailEnd/>
          </a:ln>
        </p:spPr>
        <p:txBody>
          <a:bodyPr vert="horz" wrap="square" lIns="121920" tIns="60960" rIns="121920" bIns="60960" rtlCol="0" anchor="t"/>
          <a:lstStyle/>
          <a:p>
            <a:pPr algn="l">
              <a:lnSpc>
                <a:spcPct val="110000"/>
              </a:lnSpc>
            </a:pPr>
            <a:endParaRPr kumimoji="1" lang="zh-CN" altLang="en-US"/>
          </a:p>
        </p:txBody>
      </p:sp>
      <p:sp>
        <p:nvSpPr>
          <p:cNvPr id="9" name="标题 1"/>
          <p:cNvSpPr txBox="1"/>
          <p:nvPr/>
        </p:nvSpPr>
        <p:spPr>
          <a:xfrm>
            <a:off x="8017017" y="4158092"/>
            <a:ext cx="3508233" cy="764217"/>
          </a:xfrm>
          <a:prstGeom prst="rect">
            <a:avLst/>
          </a:prstGeom>
          <a:noFill/>
          <a:ln>
            <a:noFill/>
          </a:ln>
        </p:spPr>
        <p:txBody>
          <a:bodyPr vert="horz" wrap="square" lIns="0" tIns="0" rIns="0" bIns="0" rtlCol="0" anchor="t"/>
          <a:lstStyle/>
          <a:p>
            <a:pPr algn="l">
              <a:lnSpc>
                <a:spcPct val="130000"/>
              </a:lnSpc>
            </a:pPr>
            <a:r>
              <a:rPr kumimoji="1" lang="en-US" altLang="zh-CN" sz="1400">
                <a:ln w="12700">
                  <a:noFill/>
                </a:ln>
                <a:solidFill>
                  <a:srgbClr val="595959">
                    <a:alpha val="100000"/>
                  </a:srgbClr>
                </a:solidFill>
                <a:latin typeface="Source Han Sans"/>
                <a:ea typeface="Source Han Sans"/>
                <a:cs typeface="Source Han Sans"/>
              </a:rPr>
              <a:t>叙事扭曲</a:t>
            </a:r>
            <a:endParaRPr kumimoji="1" lang="zh-CN" altLang="en-US"/>
          </a:p>
        </p:txBody>
      </p:sp>
      <p:sp>
        <p:nvSpPr>
          <p:cNvPr id="10" name="标题 1"/>
          <p:cNvSpPr txBox="1"/>
          <p:nvPr/>
        </p:nvSpPr>
        <p:spPr>
          <a:xfrm>
            <a:off x="8048057" y="3742297"/>
            <a:ext cx="310037" cy="335845"/>
          </a:xfrm>
          <a:custGeom>
            <a:avLst/>
            <a:gdLst>
              <a:gd name="connsiteX0" fmla="*/ 712625 w 1425436"/>
              <a:gd name="connsiteY0" fmla="*/ 111621 h 1544091"/>
              <a:gd name="connsiteX1" fmla="*/ 902567 w 1425436"/>
              <a:gd name="connsiteY1" fmla="*/ 190314 h 1544091"/>
              <a:gd name="connsiteX2" fmla="*/ 981260 w 1425436"/>
              <a:gd name="connsiteY2" fmla="*/ 380256 h 1544091"/>
              <a:gd name="connsiteX3" fmla="*/ 902567 w 1425436"/>
              <a:gd name="connsiteY3" fmla="*/ 570198 h 1544091"/>
              <a:gd name="connsiteX4" fmla="*/ 712625 w 1425436"/>
              <a:gd name="connsiteY4" fmla="*/ 648891 h 1544091"/>
              <a:gd name="connsiteX5" fmla="*/ 522684 w 1425436"/>
              <a:gd name="connsiteY5" fmla="*/ 570198 h 1544091"/>
              <a:gd name="connsiteX6" fmla="*/ 444177 w 1425436"/>
              <a:gd name="connsiteY6" fmla="*/ 380070 h 1544091"/>
              <a:gd name="connsiteX7" fmla="*/ 522870 w 1425436"/>
              <a:gd name="connsiteY7" fmla="*/ 190128 h 1544091"/>
              <a:gd name="connsiteX8" fmla="*/ 712625 w 1425436"/>
              <a:gd name="connsiteY8" fmla="*/ 111621 h 1544091"/>
              <a:gd name="connsiteX9" fmla="*/ 712625 w 1425436"/>
              <a:gd name="connsiteY9" fmla="*/ 0 h 1544091"/>
              <a:gd name="connsiteX10" fmla="*/ 332556 w 1425436"/>
              <a:gd name="connsiteY10" fmla="*/ 380070 h 1544091"/>
              <a:gd name="connsiteX11" fmla="*/ 712625 w 1425436"/>
              <a:gd name="connsiteY11" fmla="*/ 760140 h 1544091"/>
              <a:gd name="connsiteX12" fmla="*/ 1092695 w 1425436"/>
              <a:gd name="connsiteY12" fmla="*/ 380070 h 1544091"/>
              <a:gd name="connsiteX13" fmla="*/ 712625 w 1425436"/>
              <a:gd name="connsiteY13" fmla="*/ 0 h 1544091"/>
              <a:gd name="connsiteX14" fmla="*/ 712625 w 1425436"/>
              <a:gd name="connsiteY14" fmla="*/ 943012 h 1544091"/>
              <a:gd name="connsiteX15" fmla="*/ 978842 w 1425436"/>
              <a:gd name="connsiteY15" fmla="*/ 976685 h 1544091"/>
              <a:gd name="connsiteX16" fmla="*/ 1146087 w 1425436"/>
              <a:gd name="connsiteY16" fmla="*/ 1059470 h 1544091"/>
              <a:gd name="connsiteX17" fmla="*/ 1248593 w 1425436"/>
              <a:gd name="connsiteY17" fmla="*/ 1174440 h 1544091"/>
              <a:gd name="connsiteX18" fmla="*/ 1310356 w 1425436"/>
              <a:gd name="connsiteY18" fmla="*/ 1316385 h 1544091"/>
              <a:gd name="connsiteX19" fmla="*/ 1296590 w 1425436"/>
              <a:gd name="connsiteY19" fmla="*/ 1390241 h 1544091"/>
              <a:gd name="connsiteX20" fmla="*/ 1208595 w 1425436"/>
              <a:gd name="connsiteY20" fmla="*/ 1432285 h 1544091"/>
              <a:gd name="connsiteX21" fmla="*/ 216842 w 1425436"/>
              <a:gd name="connsiteY21" fmla="*/ 1432285 h 1544091"/>
              <a:gd name="connsiteX22" fmla="*/ 128847 w 1425436"/>
              <a:gd name="connsiteY22" fmla="*/ 1390241 h 1544091"/>
              <a:gd name="connsiteX23" fmla="*/ 115081 w 1425436"/>
              <a:gd name="connsiteY23" fmla="*/ 1316385 h 1544091"/>
              <a:gd name="connsiteX24" fmla="*/ 176844 w 1425436"/>
              <a:gd name="connsiteY24" fmla="*/ 1174440 h 1544091"/>
              <a:gd name="connsiteX25" fmla="*/ 279350 w 1425436"/>
              <a:gd name="connsiteY25" fmla="*/ 1059470 h 1544091"/>
              <a:gd name="connsiteX26" fmla="*/ 446595 w 1425436"/>
              <a:gd name="connsiteY26" fmla="*/ 976685 h 1544091"/>
              <a:gd name="connsiteX27" fmla="*/ 712625 w 1425436"/>
              <a:gd name="connsiteY27" fmla="*/ 943012 h 1544091"/>
              <a:gd name="connsiteX28" fmla="*/ 712625 w 1425436"/>
              <a:gd name="connsiteY28" fmla="*/ 831391 h 1544091"/>
              <a:gd name="connsiteX29" fmla="*/ 8296 w 1425436"/>
              <a:gd name="connsiteY29" fmla="*/ 1284387 h 1544091"/>
              <a:gd name="connsiteX30" fmla="*/ 216842 w 1425436"/>
              <a:gd name="connsiteY30" fmla="*/ 1544092 h 1544091"/>
              <a:gd name="connsiteX31" fmla="*/ 1208595 w 1425436"/>
              <a:gd name="connsiteY31" fmla="*/ 1544092 h 1544091"/>
              <a:gd name="connsiteX32" fmla="*/ 1417141 w 1425436"/>
              <a:gd name="connsiteY32" fmla="*/ 1284387 h 1544091"/>
              <a:gd name="connsiteX33" fmla="*/ 712625 w 1425436"/>
              <a:gd name="connsiteY33" fmla="*/ 831391 h 1544091"/>
            </a:gdLst>
            <a:ahLst/>
            <a:cxnLst/>
            <a:rect l="l" t="t" r="r" b="b"/>
            <a:pathLst>
              <a:path w="1425436" h="1544091">
                <a:moveTo>
                  <a:pt x="712625" y="111621"/>
                </a:moveTo>
                <a:cubicBezTo>
                  <a:pt x="784435" y="111621"/>
                  <a:pt x="851780" y="139526"/>
                  <a:pt x="902567" y="190314"/>
                </a:cubicBezTo>
                <a:cubicBezTo>
                  <a:pt x="953355" y="241102"/>
                  <a:pt x="981260" y="308446"/>
                  <a:pt x="981260" y="380256"/>
                </a:cubicBezTo>
                <a:cubicBezTo>
                  <a:pt x="981260" y="452065"/>
                  <a:pt x="953355" y="519410"/>
                  <a:pt x="902567" y="570198"/>
                </a:cubicBezTo>
                <a:cubicBezTo>
                  <a:pt x="851780" y="620985"/>
                  <a:pt x="784435" y="648891"/>
                  <a:pt x="712625" y="648891"/>
                </a:cubicBezTo>
                <a:cubicBezTo>
                  <a:pt x="640816" y="648891"/>
                  <a:pt x="573471" y="620985"/>
                  <a:pt x="522684" y="570198"/>
                </a:cubicBezTo>
                <a:cubicBezTo>
                  <a:pt x="472082" y="519224"/>
                  <a:pt x="444177" y="451693"/>
                  <a:pt x="444177" y="380070"/>
                </a:cubicBezTo>
                <a:cubicBezTo>
                  <a:pt x="444177" y="308446"/>
                  <a:pt x="472082" y="240916"/>
                  <a:pt x="522870" y="190128"/>
                </a:cubicBezTo>
                <a:cubicBezTo>
                  <a:pt x="573471" y="139526"/>
                  <a:pt x="641002" y="111621"/>
                  <a:pt x="712625" y="111621"/>
                </a:cubicBezTo>
                <a:moveTo>
                  <a:pt x="712625" y="0"/>
                </a:moveTo>
                <a:cubicBezTo>
                  <a:pt x="502778" y="0"/>
                  <a:pt x="332556" y="170036"/>
                  <a:pt x="332556" y="380070"/>
                </a:cubicBezTo>
                <a:cubicBezTo>
                  <a:pt x="332556" y="589917"/>
                  <a:pt x="502778" y="760140"/>
                  <a:pt x="712625" y="760140"/>
                </a:cubicBezTo>
                <a:cubicBezTo>
                  <a:pt x="922473" y="760140"/>
                  <a:pt x="1092695" y="589917"/>
                  <a:pt x="1092695" y="380070"/>
                </a:cubicBezTo>
                <a:cubicBezTo>
                  <a:pt x="1092881" y="170036"/>
                  <a:pt x="922659" y="0"/>
                  <a:pt x="712625" y="0"/>
                </a:cubicBezTo>
                <a:close/>
                <a:moveTo>
                  <a:pt x="712625" y="943012"/>
                </a:moveTo>
                <a:cubicBezTo>
                  <a:pt x="813643" y="943012"/>
                  <a:pt x="903126" y="954360"/>
                  <a:pt x="978842" y="976685"/>
                </a:cubicBezTo>
                <a:cubicBezTo>
                  <a:pt x="1043582" y="995846"/>
                  <a:pt x="1099951" y="1023752"/>
                  <a:pt x="1146087" y="1059470"/>
                </a:cubicBezTo>
                <a:cubicBezTo>
                  <a:pt x="1186829" y="1091096"/>
                  <a:pt x="1220315" y="1128675"/>
                  <a:pt x="1248593" y="1174440"/>
                </a:cubicBezTo>
                <a:cubicBezTo>
                  <a:pt x="1273708" y="1215368"/>
                  <a:pt x="1293985" y="1261877"/>
                  <a:pt x="1310356" y="1316385"/>
                </a:cubicBezTo>
                <a:cubicBezTo>
                  <a:pt x="1320774" y="1350801"/>
                  <a:pt x="1306264" y="1377404"/>
                  <a:pt x="1296590" y="1390241"/>
                </a:cubicBezTo>
                <a:cubicBezTo>
                  <a:pt x="1276684" y="1417030"/>
                  <a:pt x="1244686" y="1432285"/>
                  <a:pt x="1208595" y="1432285"/>
                </a:cubicBezTo>
                <a:lnTo>
                  <a:pt x="216842" y="1432285"/>
                </a:lnTo>
                <a:cubicBezTo>
                  <a:pt x="180937" y="1432285"/>
                  <a:pt x="148753" y="1417030"/>
                  <a:pt x="128847" y="1390241"/>
                </a:cubicBezTo>
                <a:cubicBezTo>
                  <a:pt x="119359" y="1377404"/>
                  <a:pt x="104849" y="1350801"/>
                  <a:pt x="115081" y="1316385"/>
                </a:cubicBezTo>
                <a:cubicBezTo>
                  <a:pt x="131452" y="1261877"/>
                  <a:pt x="151543" y="1215368"/>
                  <a:pt x="176844" y="1174440"/>
                </a:cubicBezTo>
                <a:cubicBezTo>
                  <a:pt x="204936" y="1128675"/>
                  <a:pt x="238422" y="1090910"/>
                  <a:pt x="279350" y="1059470"/>
                </a:cubicBezTo>
                <a:cubicBezTo>
                  <a:pt x="325486" y="1023752"/>
                  <a:pt x="381855" y="995846"/>
                  <a:pt x="446595" y="976685"/>
                </a:cubicBezTo>
                <a:cubicBezTo>
                  <a:pt x="522125" y="954360"/>
                  <a:pt x="611794" y="943012"/>
                  <a:pt x="712625" y="943012"/>
                </a:cubicBezTo>
                <a:moveTo>
                  <a:pt x="712625" y="831391"/>
                </a:moveTo>
                <a:cubicBezTo>
                  <a:pt x="244561" y="831391"/>
                  <a:pt x="77501" y="1053331"/>
                  <a:pt x="8296" y="1284387"/>
                </a:cubicBezTo>
                <a:cubicBezTo>
                  <a:pt x="-30771" y="1414611"/>
                  <a:pt x="73037" y="1544092"/>
                  <a:pt x="216842" y="1544092"/>
                </a:cubicBezTo>
                <a:lnTo>
                  <a:pt x="1208595" y="1544092"/>
                </a:lnTo>
                <a:cubicBezTo>
                  <a:pt x="1352400" y="1544092"/>
                  <a:pt x="1456208" y="1414611"/>
                  <a:pt x="1417141" y="1284387"/>
                </a:cubicBezTo>
                <a:cubicBezTo>
                  <a:pt x="1347750" y="1053331"/>
                  <a:pt x="1180690" y="831391"/>
                  <a:pt x="712625" y="831391"/>
                </a:cubicBezTo>
                <a:close/>
              </a:path>
            </a:pathLst>
          </a:custGeom>
          <a:solidFill>
            <a:schemeClr val="accent1"/>
          </a:solidFill>
          <a:ln w="22225" cap="rnd">
            <a:noFill/>
            <a:round/>
            <a:headEnd/>
            <a:tailEnd/>
          </a:ln>
        </p:spPr>
        <p:txBody>
          <a:bodyPr vert="horz" wrap="square" lIns="121920" tIns="60960" rIns="121920" bIns="60960" rtlCol="0" anchor="t"/>
          <a:lstStyle/>
          <a:p>
            <a:pPr algn="l">
              <a:lnSpc>
                <a:spcPct val="110000"/>
              </a:lnSpc>
            </a:pPr>
            <a:endParaRPr kumimoji="1" lang="zh-CN" altLang="en-US"/>
          </a:p>
        </p:txBody>
      </p:sp>
      <p:sp>
        <p:nvSpPr>
          <p:cNvPr id="11" name="标题 1"/>
          <p:cNvSpPr txBox="1"/>
          <p:nvPr/>
        </p:nvSpPr>
        <p:spPr>
          <a:xfrm>
            <a:off x="8017017" y="5786777"/>
            <a:ext cx="3508233" cy="764217"/>
          </a:xfrm>
          <a:prstGeom prst="rect">
            <a:avLst/>
          </a:prstGeom>
          <a:noFill/>
          <a:ln>
            <a:noFill/>
          </a:ln>
        </p:spPr>
        <p:txBody>
          <a:bodyPr vert="horz" wrap="square" lIns="0" tIns="0" rIns="0" bIns="0" rtlCol="0" anchor="t"/>
          <a:lstStyle/>
          <a:p>
            <a:pPr algn="l">
              <a:lnSpc>
                <a:spcPct val="130000"/>
              </a:lnSpc>
            </a:pPr>
            <a:r>
              <a:rPr kumimoji="1" lang="en-US" altLang="zh-CN" sz="1400">
                <a:ln w="12700">
                  <a:noFill/>
                </a:ln>
                <a:solidFill>
                  <a:srgbClr val="595959">
                    <a:alpha val="100000"/>
                  </a:srgbClr>
                </a:solidFill>
                <a:latin typeface="Source Han Sans"/>
                <a:ea typeface="Source Han Sans"/>
                <a:cs typeface="Source Han Sans"/>
              </a:rPr>
              <a:t>关注市场叙事的真实性，通过数据溯源核实信息，避免因叙事扭曲导致的错误决策。</a:t>
            </a:r>
            <a:endParaRPr kumimoji="1" lang="zh-CN" altLang="en-US"/>
          </a:p>
        </p:txBody>
      </p:sp>
      <p:sp>
        <p:nvSpPr>
          <p:cNvPr id="12" name="标题 1"/>
          <p:cNvSpPr txBox="1"/>
          <p:nvPr/>
        </p:nvSpPr>
        <p:spPr>
          <a:xfrm>
            <a:off x="666751" y="4407615"/>
            <a:ext cx="3485312" cy="503916"/>
          </a:xfrm>
          <a:prstGeom prst="rect">
            <a:avLst/>
          </a:prstGeom>
          <a:noFill/>
          <a:ln>
            <a:noFill/>
          </a:ln>
        </p:spPr>
        <p:txBody>
          <a:bodyPr vert="horz" wrap="square" lIns="0" tIns="0" rIns="0" bIns="0" rtlCol="0" anchor="t"/>
          <a:lstStyle/>
          <a:p>
            <a:pPr algn="r">
              <a:lnSpc>
                <a:spcPct val="130000"/>
              </a:lnSpc>
            </a:pPr>
            <a:r>
              <a:rPr kumimoji="1" lang="en-US" altLang="zh-CN" sz="1400">
                <a:ln w="12700">
                  <a:noFill/>
                </a:ln>
                <a:solidFill>
                  <a:srgbClr val="595959">
                    <a:alpha val="100000"/>
                  </a:srgbClr>
                </a:solidFill>
                <a:latin typeface="Source Han Sans"/>
                <a:ea typeface="Source Han Sans"/>
                <a:cs typeface="Source Han Sans"/>
              </a:rPr>
              <a:t>关注样本数据的真实性，通过交叉验证核实数据，避免因样本偏差导致的错误决策。</a:t>
            </a:r>
            <a:endParaRPr kumimoji="1" lang="zh-CN" altLang="en-US"/>
          </a:p>
        </p:txBody>
      </p:sp>
      <p:sp>
        <p:nvSpPr>
          <p:cNvPr id="13" name="标题 1"/>
          <p:cNvSpPr txBox="1"/>
          <p:nvPr/>
        </p:nvSpPr>
        <p:spPr>
          <a:xfrm>
            <a:off x="3797078" y="3993086"/>
            <a:ext cx="354985" cy="334581"/>
          </a:xfrm>
          <a:custGeom>
            <a:avLst/>
            <a:gdLst>
              <a:gd name="connsiteX0" fmla="*/ 1110072 w 1498885"/>
              <a:gd name="connsiteY0" fmla="*/ 1039039 h 1412736"/>
              <a:gd name="connsiteX1" fmla="*/ 1149511 w 1498885"/>
              <a:gd name="connsiteY1" fmla="*/ 1055363 h 1412736"/>
              <a:gd name="connsiteX2" fmla="*/ 1371451 w 1498885"/>
              <a:gd name="connsiteY2" fmla="*/ 1277303 h 1412736"/>
              <a:gd name="connsiteX3" fmla="*/ 1371451 w 1498885"/>
              <a:gd name="connsiteY3" fmla="*/ 1356182 h 1412736"/>
              <a:gd name="connsiteX4" fmla="*/ 1332012 w 1498885"/>
              <a:gd name="connsiteY4" fmla="*/ 1372553 h 1412736"/>
              <a:gd name="connsiteX5" fmla="*/ 1292572 w 1498885"/>
              <a:gd name="connsiteY5" fmla="*/ 1356182 h 1412736"/>
              <a:gd name="connsiteX6" fmla="*/ 1070632 w 1498885"/>
              <a:gd name="connsiteY6" fmla="*/ 1134242 h 1412736"/>
              <a:gd name="connsiteX7" fmla="*/ 1070632 w 1498885"/>
              <a:gd name="connsiteY7" fmla="*/ 1055363 h 1412736"/>
              <a:gd name="connsiteX8" fmla="*/ 1110072 w 1498885"/>
              <a:gd name="connsiteY8" fmla="*/ 1039039 h 1412736"/>
              <a:gd name="connsiteX9" fmla="*/ 1110072 w 1498885"/>
              <a:gd name="connsiteY9" fmla="*/ 705989 h 1412736"/>
              <a:gd name="connsiteX10" fmla="*/ 1443075 w 1498885"/>
              <a:gd name="connsiteY10" fmla="*/ 705989 h 1412736"/>
              <a:gd name="connsiteX11" fmla="*/ 1498885 w 1498885"/>
              <a:gd name="connsiteY11" fmla="*/ 761800 h 1412736"/>
              <a:gd name="connsiteX12" fmla="*/ 1443075 w 1498885"/>
              <a:gd name="connsiteY12" fmla="*/ 817611 h 1412736"/>
              <a:gd name="connsiteX13" fmla="*/ 1110072 w 1498885"/>
              <a:gd name="connsiteY13" fmla="*/ 817611 h 1412736"/>
              <a:gd name="connsiteX14" fmla="*/ 1054261 w 1498885"/>
              <a:gd name="connsiteY14" fmla="*/ 761800 h 1412736"/>
              <a:gd name="connsiteX15" fmla="*/ 1110072 w 1498885"/>
              <a:gd name="connsiteY15" fmla="*/ 705989 h 1412736"/>
              <a:gd name="connsiteX16" fmla="*/ 1332012 w 1498885"/>
              <a:gd name="connsiteY16" fmla="*/ 151093 h 1412736"/>
              <a:gd name="connsiteX17" fmla="*/ 1371451 w 1498885"/>
              <a:gd name="connsiteY17" fmla="*/ 167418 h 1412736"/>
              <a:gd name="connsiteX18" fmla="*/ 1371451 w 1498885"/>
              <a:gd name="connsiteY18" fmla="*/ 246297 h 1412736"/>
              <a:gd name="connsiteX19" fmla="*/ 1149511 w 1498885"/>
              <a:gd name="connsiteY19" fmla="*/ 468236 h 1412736"/>
              <a:gd name="connsiteX20" fmla="*/ 1110072 w 1498885"/>
              <a:gd name="connsiteY20" fmla="*/ 484608 h 1412736"/>
              <a:gd name="connsiteX21" fmla="*/ 1070632 w 1498885"/>
              <a:gd name="connsiteY21" fmla="*/ 468236 h 1412736"/>
              <a:gd name="connsiteX22" fmla="*/ 1070632 w 1498885"/>
              <a:gd name="connsiteY22" fmla="*/ 389358 h 1412736"/>
              <a:gd name="connsiteX23" fmla="*/ 1292572 w 1498885"/>
              <a:gd name="connsiteY23" fmla="*/ 167418 h 1412736"/>
              <a:gd name="connsiteX24" fmla="*/ 1332012 w 1498885"/>
              <a:gd name="connsiteY24" fmla="*/ 151093 h 1412736"/>
              <a:gd name="connsiteX25" fmla="*/ 709724 w 1498885"/>
              <a:gd name="connsiteY25" fmla="*/ 111607 h 1412736"/>
              <a:gd name="connsiteX26" fmla="*/ 649635 w 1498885"/>
              <a:gd name="connsiteY26" fmla="*/ 127420 h 1412736"/>
              <a:gd name="connsiteX27" fmla="*/ 174129 w 1498885"/>
              <a:gd name="connsiteY27" fmla="*/ 394752 h 1412736"/>
              <a:gd name="connsiteX28" fmla="*/ 111621 w 1498885"/>
              <a:gd name="connsiteY28" fmla="*/ 501536 h 1412736"/>
              <a:gd name="connsiteX29" fmla="*/ 111621 w 1498885"/>
              <a:gd name="connsiteY29" fmla="*/ 910814 h 1412736"/>
              <a:gd name="connsiteX30" fmla="*/ 174129 w 1498885"/>
              <a:gd name="connsiteY30" fmla="*/ 1017598 h 1412736"/>
              <a:gd name="connsiteX31" fmla="*/ 649821 w 1498885"/>
              <a:gd name="connsiteY31" fmla="*/ 1284930 h 1412736"/>
              <a:gd name="connsiteX32" fmla="*/ 771674 w 1498885"/>
              <a:gd name="connsiteY32" fmla="*/ 1283814 h 1412736"/>
              <a:gd name="connsiteX33" fmla="*/ 832321 w 1498885"/>
              <a:gd name="connsiteY33" fmla="*/ 1178146 h 1412736"/>
              <a:gd name="connsiteX34" fmla="*/ 832321 w 1498885"/>
              <a:gd name="connsiteY34" fmla="*/ 234204 h 1412736"/>
              <a:gd name="connsiteX35" fmla="*/ 771674 w 1498885"/>
              <a:gd name="connsiteY35" fmla="*/ 128536 h 1412736"/>
              <a:gd name="connsiteX36" fmla="*/ 709724 w 1498885"/>
              <a:gd name="connsiteY36" fmla="*/ 111607 h 1412736"/>
              <a:gd name="connsiteX37" fmla="*/ 711864 w 1498885"/>
              <a:gd name="connsiteY37" fmla="*/ 9 h 1412736"/>
              <a:gd name="connsiteX38" fmla="*/ 828043 w 1498885"/>
              <a:gd name="connsiteY38" fmla="*/ 32356 h 1412736"/>
              <a:gd name="connsiteX39" fmla="*/ 943942 w 1498885"/>
              <a:gd name="connsiteY39" fmla="*/ 234390 h 1412736"/>
              <a:gd name="connsiteX40" fmla="*/ 943942 w 1498885"/>
              <a:gd name="connsiteY40" fmla="*/ 1178518 h 1412736"/>
              <a:gd name="connsiteX41" fmla="*/ 828043 w 1498885"/>
              <a:gd name="connsiteY41" fmla="*/ 1380552 h 1412736"/>
              <a:gd name="connsiteX42" fmla="*/ 709910 w 1498885"/>
              <a:gd name="connsiteY42" fmla="*/ 1412736 h 1412736"/>
              <a:gd name="connsiteX43" fmla="*/ 595126 w 1498885"/>
              <a:gd name="connsiteY43" fmla="*/ 1382413 h 1412736"/>
              <a:gd name="connsiteX44" fmla="*/ 119435 w 1498885"/>
              <a:gd name="connsiteY44" fmla="*/ 1115080 h 1412736"/>
              <a:gd name="connsiteX45" fmla="*/ 0 w 1498885"/>
              <a:gd name="connsiteY45" fmla="*/ 911000 h 1412736"/>
              <a:gd name="connsiteX46" fmla="*/ 0 w 1498885"/>
              <a:gd name="connsiteY46" fmla="*/ 501722 h 1412736"/>
              <a:gd name="connsiteX47" fmla="*/ 119435 w 1498885"/>
              <a:gd name="connsiteY47" fmla="*/ 297642 h 1412736"/>
              <a:gd name="connsiteX48" fmla="*/ 595126 w 1498885"/>
              <a:gd name="connsiteY48" fmla="*/ 30309 h 1412736"/>
              <a:gd name="connsiteX49" fmla="*/ 711864 w 1498885"/>
              <a:gd name="connsiteY49" fmla="*/ 9 h 1412736"/>
            </a:gdLst>
            <a:ahLst/>
            <a:cxnLst/>
            <a:rect l="l" t="t" r="r" b="b"/>
            <a:pathLst>
              <a:path w="1498885" h="1412736">
                <a:moveTo>
                  <a:pt x="1110072" y="1039039"/>
                </a:moveTo>
                <a:cubicBezTo>
                  <a:pt x="1124350" y="1039039"/>
                  <a:pt x="1138628" y="1044480"/>
                  <a:pt x="1149511" y="1055363"/>
                </a:cubicBezTo>
                <a:lnTo>
                  <a:pt x="1371451" y="1277303"/>
                </a:lnTo>
                <a:cubicBezTo>
                  <a:pt x="1393217" y="1299070"/>
                  <a:pt x="1393217" y="1334416"/>
                  <a:pt x="1371451" y="1356182"/>
                </a:cubicBezTo>
                <a:cubicBezTo>
                  <a:pt x="1360661" y="1366972"/>
                  <a:pt x="1346336" y="1372553"/>
                  <a:pt x="1332012" y="1372553"/>
                </a:cubicBezTo>
                <a:cubicBezTo>
                  <a:pt x="1317687" y="1372553"/>
                  <a:pt x="1303362" y="1367158"/>
                  <a:pt x="1292572" y="1356182"/>
                </a:cubicBezTo>
                <a:lnTo>
                  <a:pt x="1070632" y="1134242"/>
                </a:lnTo>
                <a:cubicBezTo>
                  <a:pt x="1048866" y="1112476"/>
                  <a:pt x="1048866" y="1077130"/>
                  <a:pt x="1070632" y="1055363"/>
                </a:cubicBezTo>
                <a:cubicBezTo>
                  <a:pt x="1081515" y="1044480"/>
                  <a:pt x="1095793" y="1039039"/>
                  <a:pt x="1110072" y="1039039"/>
                </a:cubicBezTo>
                <a:close/>
                <a:moveTo>
                  <a:pt x="1110072" y="705989"/>
                </a:moveTo>
                <a:lnTo>
                  <a:pt x="1443075" y="705989"/>
                </a:lnTo>
                <a:cubicBezTo>
                  <a:pt x="1473956" y="705989"/>
                  <a:pt x="1498885" y="730918"/>
                  <a:pt x="1498885" y="761800"/>
                </a:cubicBezTo>
                <a:cubicBezTo>
                  <a:pt x="1498885" y="792682"/>
                  <a:pt x="1473770" y="817611"/>
                  <a:pt x="1443075" y="817611"/>
                </a:cubicBezTo>
                <a:lnTo>
                  <a:pt x="1110072" y="817611"/>
                </a:lnTo>
                <a:cubicBezTo>
                  <a:pt x="1079190" y="817611"/>
                  <a:pt x="1054261" y="792682"/>
                  <a:pt x="1054261" y="761800"/>
                </a:cubicBezTo>
                <a:cubicBezTo>
                  <a:pt x="1054261" y="730918"/>
                  <a:pt x="1079190" y="705989"/>
                  <a:pt x="1110072" y="705989"/>
                </a:cubicBezTo>
                <a:close/>
                <a:moveTo>
                  <a:pt x="1332012" y="151093"/>
                </a:moveTo>
                <a:cubicBezTo>
                  <a:pt x="1346290" y="151093"/>
                  <a:pt x="1360568" y="156535"/>
                  <a:pt x="1371451" y="167418"/>
                </a:cubicBezTo>
                <a:cubicBezTo>
                  <a:pt x="1393217" y="189184"/>
                  <a:pt x="1393217" y="224530"/>
                  <a:pt x="1371451" y="246297"/>
                </a:cubicBezTo>
                <a:lnTo>
                  <a:pt x="1149511" y="468236"/>
                </a:lnTo>
                <a:cubicBezTo>
                  <a:pt x="1138721" y="479213"/>
                  <a:pt x="1124396" y="484608"/>
                  <a:pt x="1110072" y="484608"/>
                </a:cubicBezTo>
                <a:cubicBezTo>
                  <a:pt x="1095747" y="484608"/>
                  <a:pt x="1081422" y="479213"/>
                  <a:pt x="1070632" y="468236"/>
                </a:cubicBezTo>
                <a:cubicBezTo>
                  <a:pt x="1048866" y="446470"/>
                  <a:pt x="1048866" y="411124"/>
                  <a:pt x="1070632" y="389358"/>
                </a:cubicBezTo>
                <a:lnTo>
                  <a:pt x="1292572" y="167418"/>
                </a:lnTo>
                <a:cubicBezTo>
                  <a:pt x="1303455" y="156535"/>
                  <a:pt x="1317733" y="151093"/>
                  <a:pt x="1332012" y="151093"/>
                </a:cubicBezTo>
                <a:close/>
                <a:moveTo>
                  <a:pt x="709724" y="111607"/>
                </a:moveTo>
                <a:cubicBezTo>
                  <a:pt x="689074" y="111607"/>
                  <a:pt x="668610" y="116816"/>
                  <a:pt x="649635" y="127420"/>
                </a:cubicBezTo>
                <a:lnTo>
                  <a:pt x="174129" y="394752"/>
                </a:lnTo>
                <a:cubicBezTo>
                  <a:pt x="135620" y="416332"/>
                  <a:pt x="111621" y="457260"/>
                  <a:pt x="111621" y="501536"/>
                </a:cubicBezTo>
                <a:lnTo>
                  <a:pt x="111621" y="910814"/>
                </a:lnTo>
                <a:cubicBezTo>
                  <a:pt x="111621" y="955090"/>
                  <a:pt x="135620" y="996018"/>
                  <a:pt x="174129" y="1017598"/>
                </a:cubicBezTo>
                <a:lnTo>
                  <a:pt x="649821" y="1284930"/>
                </a:lnTo>
                <a:cubicBezTo>
                  <a:pt x="688144" y="1306510"/>
                  <a:pt x="733723" y="1306138"/>
                  <a:pt x="771674" y="1283814"/>
                </a:cubicBezTo>
                <a:cubicBezTo>
                  <a:pt x="809625" y="1261676"/>
                  <a:pt x="832321" y="1222050"/>
                  <a:pt x="832321" y="1178146"/>
                </a:cubicBezTo>
                <a:lnTo>
                  <a:pt x="832321" y="234204"/>
                </a:lnTo>
                <a:cubicBezTo>
                  <a:pt x="832321" y="190113"/>
                  <a:pt x="809625" y="150674"/>
                  <a:pt x="771674" y="128536"/>
                </a:cubicBezTo>
                <a:cubicBezTo>
                  <a:pt x="752326" y="117188"/>
                  <a:pt x="731118" y="111607"/>
                  <a:pt x="709724" y="111607"/>
                </a:cubicBezTo>
                <a:close/>
                <a:moveTo>
                  <a:pt x="711864" y="9"/>
                </a:moveTo>
                <a:cubicBezTo>
                  <a:pt x="751861" y="358"/>
                  <a:pt x="791766" y="11148"/>
                  <a:pt x="828043" y="32356"/>
                </a:cubicBezTo>
                <a:cubicBezTo>
                  <a:pt x="900596" y="74772"/>
                  <a:pt x="943942" y="150302"/>
                  <a:pt x="943942" y="234390"/>
                </a:cubicBezTo>
                <a:lnTo>
                  <a:pt x="943942" y="1178518"/>
                </a:lnTo>
                <a:cubicBezTo>
                  <a:pt x="943942" y="1262606"/>
                  <a:pt x="900596" y="1338136"/>
                  <a:pt x="828043" y="1380552"/>
                </a:cubicBezTo>
                <a:cubicBezTo>
                  <a:pt x="791208" y="1401946"/>
                  <a:pt x="750466" y="1412736"/>
                  <a:pt x="709910" y="1412736"/>
                </a:cubicBezTo>
                <a:cubicBezTo>
                  <a:pt x="670471" y="1412736"/>
                  <a:pt x="631217" y="1402691"/>
                  <a:pt x="595126" y="1382413"/>
                </a:cubicBezTo>
                <a:lnTo>
                  <a:pt x="119435" y="1115080"/>
                </a:lnTo>
                <a:cubicBezTo>
                  <a:pt x="45765" y="1073594"/>
                  <a:pt x="0" y="995460"/>
                  <a:pt x="0" y="911000"/>
                </a:cubicBezTo>
                <a:lnTo>
                  <a:pt x="0" y="501722"/>
                </a:lnTo>
                <a:cubicBezTo>
                  <a:pt x="0" y="417262"/>
                  <a:pt x="45765" y="338942"/>
                  <a:pt x="119435" y="297642"/>
                </a:cubicBezTo>
                <a:lnTo>
                  <a:pt x="595126" y="30309"/>
                </a:lnTo>
                <a:cubicBezTo>
                  <a:pt x="631775" y="9752"/>
                  <a:pt x="671866" y="-340"/>
                  <a:pt x="711864" y="9"/>
                </a:cubicBezTo>
                <a:close/>
              </a:path>
            </a:pathLst>
          </a:custGeom>
          <a:solidFill>
            <a:schemeClr val="accent1"/>
          </a:solidFill>
          <a:ln w="22225" cap="rnd">
            <a:noFill/>
            <a:round/>
            <a:headEnd/>
            <a:tailEnd/>
          </a:ln>
        </p:spPr>
        <p:txBody>
          <a:bodyPr vert="horz" wrap="square" lIns="121920" tIns="60960" rIns="121920" bIns="60960" rtlCol="0" anchor="t"/>
          <a:lstStyle/>
          <a:p>
            <a:pPr algn="l">
              <a:lnSpc>
                <a:spcPct val="110000"/>
              </a:lnSpc>
            </a:pPr>
            <a:endParaRPr kumimoji="1" lang="zh-CN" altLang="en-US"/>
          </a:p>
        </p:txBody>
      </p:sp>
      <p:sp>
        <p:nvSpPr>
          <p:cNvPr id="14" name="标题 1"/>
          <p:cNvSpPr txBox="1"/>
          <p:nvPr/>
        </p:nvSpPr>
        <p:spPr>
          <a:xfrm>
            <a:off x="666751" y="2769417"/>
            <a:ext cx="3485312" cy="764217"/>
          </a:xfrm>
          <a:prstGeom prst="rect">
            <a:avLst/>
          </a:prstGeom>
          <a:noFill/>
          <a:ln>
            <a:noFill/>
          </a:ln>
        </p:spPr>
        <p:txBody>
          <a:bodyPr vert="horz" wrap="square" lIns="0" tIns="0" rIns="0" bIns="0" rtlCol="0" anchor="t"/>
          <a:lstStyle/>
          <a:p>
            <a:pPr algn="r">
              <a:lnSpc>
                <a:spcPct val="130000"/>
              </a:lnSpc>
            </a:pPr>
            <a:r>
              <a:rPr kumimoji="1" lang="en-US" altLang="zh-CN" sz="1400">
                <a:ln w="12700">
                  <a:noFill/>
                </a:ln>
                <a:solidFill>
                  <a:srgbClr val="595959">
                    <a:alpha val="100000"/>
                  </a:srgbClr>
                </a:solidFill>
                <a:latin typeface="Source Han Sans"/>
                <a:ea typeface="Source Han Sans"/>
                <a:cs typeface="Source Han Sans"/>
              </a:rPr>
              <a:t>样本幻觉</a:t>
            </a:r>
            <a:endParaRPr kumimoji="1" lang="zh-CN" altLang="en-US"/>
          </a:p>
        </p:txBody>
      </p:sp>
      <p:sp>
        <p:nvSpPr>
          <p:cNvPr id="15" name="标题 1"/>
          <p:cNvSpPr txBox="1"/>
          <p:nvPr/>
        </p:nvSpPr>
        <p:spPr>
          <a:xfrm>
            <a:off x="3808195" y="2347240"/>
            <a:ext cx="332751" cy="332800"/>
          </a:xfrm>
          <a:custGeom>
            <a:avLst/>
            <a:gdLst>
              <a:gd name="connsiteX0" fmla="*/ 669168 w 1599855"/>
              <a:gd name="connsiteY0" fmla="*/ 111621 h 1600088"/>
              <a:gd name="connsiteX1" fmla="*/ 886086 w 1599855"/>
              <a:gd name="connsiteY1" fmla="*/ 155339 h 1600088"/>
              <a:gd name="connsiteX2" fmla="*/ 1063377 w 1599855"/>
              <a:gd name="connsiteY2" fmla="*/ 274960 h 1600088"/>
              <a:gd name="connsiteX3" fmla="*/ 1182998 w 1599855"/>
              <a:gd name="connsiteY3" fmla="*/ 452251 h 1600088"/>
              <a:gd name="connsiteX4" fmla="*/ 1226716 w 1599855"/>
              <a:gd name="connsiteY4" fmla="*/ 669168 h 1600088"/>
              <a:gd name="connsiteX5" fmla="*/ 1182998 w 1599855"/>
              <a:gd name="connsiteY5" fmla="*/ 886085 h 1600088"/>
              <a:gd name="connsiteX6" fmla="*/ 1063377 w 1599855"/>
              <a:gd name="connsiteY6" fmla="*/ 1063377 h 1600088"/>
              <a:gd name="connsiteX7" fmla="*/ 886086 w 1599855"/>
              <a:gd name="connsiteY7" fmla="*/ 1182998 h 1600088"/>
              <a:gd name="connsiteX8" fmla="*/ 669168 w 1599855"/>
              <a:gd name="connsiteY8" fmla="*/ 1226716 h 1600088"/>
              <a:gd name="connsiteX9" fmla="*/ 452251 w 1599855"/>
              <a:gd name="connsiteY9" fmla="*/ 1182998 h 1600088"/>
              <a:gd name="connsiteX10" fmla="*/ 274960 w 1599855"/>
              <a:gd name="connsiteY10" fmla="*/ 1063377 h 1600088"/>
              <a:gd name="connsiteX11" fmla="*/ 155339 w 1599855"/>
              <a:gd name="connsiteY11" fmla="*/ 886085 h 1600088"/>
              <a:gd name="connsiteX12" fmla="*/ 111621 w 1599855"/>
              <a:gd name="connsiteY12" fmla="*/ 669168 h 1600088"/>
              <a:gd name="connsiteX13" fmla="*/ 155339 w 1599855"/>
              <a:gd name="connsiteY13" fmla="*/ 452251 h 1600088"/>
              <a:gd name="connsiteX14" fmla="*/ 274960 w 1599855"/>
              <a:gd name="connsiteY14" fmla="*/ 274960 h 1600088"/>
              <a:gd name="connsiteX15" fmla="*/ 452251 w 1599855"/>
              <a:gd name="connsiteY15" fmla="*/ 155339 h 1600088"/>
              <a:gd name="connsiteX16" fmla="*/ 669168 w 1599855"/>
              <a:gd name="connsiteY16" fmla="*/ 111621 h 1600088"/>
              <a:gd name="connsiteX17" fmla="*/ 669168 w 1599855"/>
              <a:gd name="connsiteY17" fmla="*/ 0 h 1600088"/>
              <a:gd name="connsiteX18" fmla="*/ 0 w 1599855"/>
              <a:gd name="connsiteY18" fmla="*/ 669168 h 1600088"/>
              <a:gd name="connsiteX19" fmla="*/ 669168 w 1599855"/>
              <a:gd name="connsiteY19" fmla="*/ 1338337 h 1600088"/>
              <a:gd name="connsiteX20" fmla="*/ 1338337 w 1599855"/>
              <a:gd name="connsiteY20" fmla="*/ 669168 h 1600088"/>
              <a:gd name="connsiteX21" fmla="*/ 669168 w 1599855"/>
              <a:gd name="connsiteY21" fmla="*/ 0 h 1600088"/>
              <a:gd name="connsiteX22" fmla="*/ 1544278 w 1599855"/>
              <a:gd name="connsiteY22" fmla="*/ 1600088 h 1600088"/>
              <a:gd name="connsiteX23" fmla="*/ 1504838 w 1599855"/>
              <a:gd name="connsiteY23" fmla="*/ 1583717 h 1600088"/>
              <a:gd name="connsiteX24" fmla="*/ 1247366 w 1599855"/>
              <a:gd name="connsiteY24" fmla="*/ 1326431 h 1600088"/>
              <a:gd name="connsiteX25" fmla="*/ 1247366 w 1599855"/>
              <a:gd name="connsiteY25" fmla="*/ 1247552 h 1600088"/>
              <a:gd name="connsiteX26" fmla="*/ 1326245 w 1599855"/>
              <a:gd name="connsiteY26" fmla="*/ 1247552 h 1600088"/>
              <a:gd name="connsiteX27" fmla="*/ 1583531 w 1599855"/>
              <a:gd name="connsiteY27" fmla="*/ 1504838 h 1600088"/>
              <a:gd name="connsiteX28" fmla="*/ 1583531 w 1599855"/>
              <a:gd name="connsiteY28" fmla="*/ 1583717 h 1600088"/>
              <a:gd name="connsiteX29" fmla="*/ 1544278 w 1599855"/>
              <a:gd name="connsiteY29" fmla="*/ 1600088 h 1600088"/>
            </a:gdLst>
            <a:ahLst/>
            <a:cxnLst/>
            <a:rect l="l" t="t" r="r" b="b"/>
            <a:pathLst>
              <a:path w="1599855" h="1600088">
                <a:moveTo>
                  <a:pt x="669168" y="111621"/>
                </a:moveTo>
                <a:cubicBezTo>
                  <a:pt x="744513" y="111621"/>
                  <a:pt x="817438" y="126318"/>
                  <a:pt x="886086" y="155339"/>
                </a:cubicBezTo>
                <a:cubicBezTo>
                  <a:pt x="952500" y="183431"/>
                  <a:pt x="1012031" y="223614"/>
                  <a:pt x="1063377" y="274960"/>
                </a:cubicBezTo>
                <a:cubicBezTo>
                  <a:pt x="1114537" y="326120"/>
                  <a:pt x="1154906" y="385837"/>
                  <a:pt x="1182998" y="452251"/>
                </a:cubicBezTo>
                <a:cubicBezTo>
                  <a:pt x="1212019" y="520898"/>
                  <a:pt x="1226716" y="594010"/>
                  <a:pt x="1226716" y="669168"/>
                </a:cubicBezTo>
                <a:cubicBezTo>
                  <a:pt x="1226716" y="744327"/>
                  <a:pt x="1212019" y="817438"/>
                  <a:pt x="1182998" y="886085"/>
                </a:cubicBezTo>
                <a:cubicBezTo>
                  <a:pt x="1154906" y="952500"/>
                  <a:pt x="1114723" y="1012031"/>
                  <a:pt x="1063377" y="1063377"/>
                </a:cubicBezTo>
                <a:cubicBezTo>
                  <a:pt x="1012217" y="1114537"/>
                  <a:pt x="952500" y="1154906"/>
                  <a:pt x="886086" y="1182998"/>
                </a:cubicBezTo>
                <a:cubicBezTo>
                  <a:pt x="817438" y="1212019"/>
                  <a:pt x="744327" y="1226716"/>
                  <a:pt x="669168" y="1226716"/>
                </a:cubicBezTo>
                <a:cubicBezTo>
                  <a:pt x="594010" y="1226716"/>
                  <a:pt x="520898" y="1212019"/>
                  <a:pt x="452251" y="1182998"/>
                </a:cubicBezTo>
                <a:cubicBezTo>
                  <a:pt x="385837" y="1154906"/>
                  <a:pt x="326306" y="1114723"/>
                  <a:pt x="274960" y="1063377"/>
                </a:cubicBezTo>
                <a:cubicBezTo>
                  <a:pt x="223800" y="1012217"/>
                  <a:pt x="183431" y="952500"/>
                  <a:pt x="155339" y="886085"/>
                </a:cubicBezTo>
                <a:cubicBezTo>
                  <a:pt x="126318" y="817438"/>
                  <a:pt x="111621" y="744327"/>
                  <a:pt x="111621" y="669168"/>
                </a:cubicBezTo>
                <a:cubicBezTo>
                  <a:pt x="111621" y="594010"/>
                  <a:pt x="126318" y="520898"/>
                  <a:pt x="155339" y="452251"/>
                </a:cubicBezTo>
                <a:cubicBezTo>
                  <a:pt x="183431" y="385837"/>
                  <a:pt x="223614" y="326306"/>
                  <a:pt x="274960" y="274960"/>
                </a:cubicBezTo>
                <a:cubicBezTo>
                  <a:pt x="326306" y="223614"/>
                  <a:pt x="385837" y="183431"/>
                  <a:pt x="452251" y="155339"/>
                </a:cubicBezTo>
                <a:cubicBezTo>
                  <a:pt x="520898" y="126318"/>
                  <a:pt x="593824" y="111621"/>
                  <a:pt x="669168" y="111621"/>
                </a:cubicBezTo>
                <a:moveTo>
                  <a:pt x="669168" y="0"/>
                </a:moveTo>
                <a:cubicBezTo>
                  <a:pt x="299517" y="0"/>
                  <a:pt x="0" y="299517"/>
                  <a:pt x="0" y="669168"/>
                </a:cubicBezTo>
                <a:cubicBezTo>
                  <a:pt x="0" y="1038820"/>
                  <a:pt x="299517" y="1338337"/>
                  <a:pt x="669168" y="1338337"/>
                </a:cubicBezTo>
                <a:cubicBezTo>
                  <a:pt x="1038820" y="1338337"/>
                  <a:pt x="1338337" y="1038820"/>
                  <a:pt x="1338337" y="669168"/>
                </a:cubicBezTo>
                <a:cubicBezTo>
                  <a:pt x="1338337" y="299703"/>
                  <a:pt x="1038820" y="0"/>
                  <a:pt x="669168" y="0"/>
                </a:cubicBezTo>
                <a:close/>
                <a:moveTo>
                  <a:pt x="1544278" y="1600088"/>
                </a:moveTo>
                <a:cubicBezTo>
                  <a:pt x="1529953" y="1600088"/>
                  <a:pt x="1515628" y="1594693"/>
                  <a:pt x="1504838" y="1583717"/>
                </a:cubicBezTo>
                <a:lnTo>
                  <a:pt x="1247366" y="1326431"/>
                </a:lnTo>
                <a:cubicBezTo>
                  <a:pt x="1225600" y="1304665"/>
                  <a:pt x="1225600" y="1269318"/>
                  <a:pt x="1247366" y="1247552"/>
                </a:cubicBezTo>
                <a:cubicBezTo>
                  <a:pt x="1269132" y="1225786"/>
                  <a:pt x="1304479" y="1225786"/>
                  <a:pt x="1326245" y="1247552"/>
                </a:cubicBezTo>
                <a:lnTo>
                  <a:pt x="1583531" y="1504838"/>
                </a:lnTo>
                <a:cubicBezTo>
                  <a:pt x="1605297" y="1526605"/>
                  <a:pt x="1605297" y="1561951"/>
                  <a:pt x="1583531" y="1583717"/>
                </a:cubicBezTo>
                <a:cubicBezTo>
                  <a:pt x="1572927" y="1594693"/>
                  <a:pt x="1558603" y="1600088"/>
                  <a:pt x="1544278" y="1600088"/>
                </a:cubicBezTo>
                <a:close/>
              </a:path>
            </a:pathLst>
          </a:custGeom>
          <a:solidFill>
            <a:schemeClr val="accent1"/>
          </a:solidFill>
          <a:ln w="22225" cap="flat">
            <a:noFill/>
            <a:miter/>
            <a:headEnd/>
            <a:tailEnd/>
          </a:ln>
        </p:spPr>
        <p:txBody>
          <a:bodyPr vert="horz" wrap="square" lIns="121920" tIns="60960" rIns="121920" bIns="60960" rtlCol="0" anchor="t"/>
          <a:lstStyle/>
          <a:p>
            <a:pPr algn="l">
              <a:lnSpc>
                <a:spcPct val="110000"/>
              </a:lnSpc>
            </a:pPr>
            <a:endParaRPr kumimoji="1" lang="zh-CN" altLang="en-US"/>
          </a:p>
        </p:txBody>
      </p:sp>
      <p:sp>
        <p:nvSpPr>
          <p:cNvPr id="16" name="标题 1"/>
          <p:cNvSpPr txBox="1"/>
          <p:nvPr/>
        </p:nvSpPr>
        <p:spPr>
          <a:xfrm>
            <a:off x="666751" y="5785513"/>
            <a:ext cx="3485312" cy="503916"/>
          </a:xfrm>
          <a:prstGeom prst="rect">
            <a:avLst/>
          </a:prstGeom>
          <a:noFill/>
          <a:ln>
            <a:noFill/>
          </a:ln>
        </p:spPr>
        <p:txBody>
          <a:bodyPr vert="horz" wrap="square" lIns="0" tIns="0" rIns="0" bIns="0" rtlCol="0" anchor="t"/>
          <a:lstStyle/>
          <a:p>
            <a:pPr algn="r">
              <a:lnSpc>
                <a:spcPct val="130000"/>
              </a:lnSpc>
            </a:pPr>
            <a:r>
              <a:rPr kumimoji="1" lang="en-US" altLang="zh-CN" sz="956">
                <a:ln w="12700">
                  <a:noFill/>
                </a:ln>
                <a:solidFill>
                  <a:srgbClr val="595959">
                    <a:alpha val="100000"/>
                  </a:srgbClr>
                </a:solidFill>
                <a:latin typeface="Source Han Sans"/>
                <a:ea typeface="Source Han Sans"/>
                <a:cs typeface="Source Han Sans"/>
              </a:rPr>
              <a:t>贸易商夸大下游复工强度，通过终端订单EDI数据溯源，发现实际需求与声称不符，还原市场真实情况。</a:t>
            </a:r>
            <a:endParaRPr kumimoji="1" lang="zh-CN" altLang="en-US"/>
          </a:p>
        </p:txBody>
      </p:sp>
      <p:sp>
        <p:nvSpPr>
          <p:cNvPr id="17" name="标题 1"/>
          <p:cNvSpPr txBox="1"/>
          <p:nvPr/>
        </p:nvSpPr>
        <p:spPr>
          <a:xfrm>
            <a:off x="3781983" y="5376923"/>
            <a:ext cx="370080" cy="324000"/>
          </a:xfrm>
          <a:custGeom>
            <a:avLst/>
            <a:gdLst>
              <a:gd name="connsiteX0" fmla="*/ 411292 w 822400"/>
              <a:gd name="connsiteY0" fmla="*/ 234366 h 720000"/>
              <a:gd name="connsiteX1" fmla="*/ 285658 w 822400"/>
              <a:gd name="connsiteY1" fmla="*/ 360000 h 720000"/>
              <a:gd name="connsiteX2" fmla="*/ 411292 w 822400"/>
              <a:gd name="connsiteY2" fmla="*/ 485635 h 720000"/>
              <a:gd name="connsiteX3" fmla="*/ 536927 w 822400"/>
              <a:gd name="connsiteY3" fmla="*/ 360000 h 720000"/>
              <a:gd name="connsiteX4" fmla="*/ 411292 w 822400"/>
              <a:gd name="connsiteY4" fmla="*/ 234366 h 720000"/>
              <a:gd name="connsiteX5" fmla="*/ 411292 w 822400"/>
              <a:gd name="connsiteY5" fmla="*/ 178938 h 720000"/>
              <a:gd name="connsiteX6" fmla="*/ 592354 w 822400"/>
              <a:gd name="connsiteY6" fmla="*/ 360000 h 720000"/>
              <a:gd name="connsiteX7" fmla="*/ 411292 w 822400"/>
              <a:gd name="connsiteY7" fmla="*/ 541063 h 720000"/>
              <a:gd name="connsiteX8" fmla="*/ 230230 w 822400"/>
              <a:gd name="connsiteY8" fmla="*/ 360000 h 720000"/>
              <a:gd name="connsiteX9" fmla="*/ 411292 w 822400"/>
              <a:gd name="connsiteY9" fmla="*/ 178938 h 720000"/>
              <a:gd name="connsiteX10" fmla="*/ 235403 w 822400"/>
              <a:gd name="connsiteY10" fmla="*/ 55427 h 720000"/>
              <a:gd name="connsiteX11" fmla="*/ 59514 w 822400"/>
              <a:gd name="connsiteY11" fmla="*/ 360000 h 720000"/>
              <a:gd name="connsiteX12" fmla="*/ 235403 w 822400"/>
              <a:gd name="connsiteY12" fmla="*/ 664573 h 720000"/>
              <a:gd name="connsiteX13" fmla="*/ 587089 w 822400"/>
              <a:gd name="connsiteY13" fmla="*/ 664573 h 720000"/>
              <a:gd name="connsiteX14" fmla="*/ 762978 w 822400"/>
              <a:gd name="connsiteY14" fmla="*/ 360000 h 720000"/>
              <a:gd name="connsiteX15" fmla="*/ 587089 w 822400"/>
              <a:gd name="connsiteY15" fmla="*/ 55427 h 720000"/>
              <a:gd name="connsiteX16" fmla="*/ 219883 w 822400"/>
              <a:gd name="connsiteY16" fmla="*/ 0 h 720000"/>
              <a:gd name="connsiteX17" fmla="*/ 602516 w 822400"/>
              <a:gd name="connsiteY17" fmla="*/ 0 h 720000"/>
              <a:gd name="connsiteX18" fmla="*/ 627274 w 822400"/>
              <a:gd name="connsiteY18" fmla="*/ 14319 h 720000"/>
              <a:gd name="connsiteX19" fmla="*/ 818590 w 822400"/>
              <a:gd name="connsiteY19" fmla="*/ 345682 h 720000"/>
              <a:gd name="connsiteX20" fmla="*/ 818590 w 822400"/>
              <a:gd name="connsiteY20" fmla="*/ 374319 h 720000"/>
              <a:gd name="connsiteX21" fmla="*/ 627366 w 822400"/>
              <a:gd name="connsiteY21" fmla="*/ 705682 h 720000"/>
              <a:gd name="connsiteX22" fmla="*/ 602608 w 822400"/>
              <a:gd name="connsiteY22" fmla="*/ 720000 h 720000"/>
              <a:gd name="connsiteX23" fmla="*/ 219976 w 822400"/>
              <a:gd name="connsiteY23" fmla="*/ 720000 h 720000"/>
              <a:gd name="connsiteX24" fmla="*/ 195218 w 822400"/>
              <a:gd name="connsiteY24" fmla="*/ 705682 h 720000"/>
              <a:gd name="connsiteX25" fmla="*/ 3810 w 822400"/>
              <a:gd name="connsiteY25" fmla="*/ 374319 h 720000"/>
              <a:gd name="connsiteX26" fmla="*/ 3810 w 822400"/>
              <a:gd name="connsiteY26" fmla="*/ 345682 h 720000"/>
              <a:gd name="connsiteX27" fmla="*/ 195126 w 822400"/>
              <a:gd name="connsiteY27" fmla="*/ 14319 h 720000"/>
              <a:gd name="connsiteX28" fmla="*/ 219883 w 822400"/>
              <a:gd name="connsiteY28" fmla="*/ 0 h 720000"/>
            </a:gdLst>
            <a:ahLst/>
            <a:cxnLst/>
            <a:rect l="l" t="t" r="r" b="b"/>
            <a:pathLst>
              <a:path w="822400" h="720000">
                <a:moveTo>
                  <a:pt x="411292" y="234366"/>
                </a:moveTo>
                <a:cubicBezTo>
                  <a:pt x="342008" y="234366"/>
                  <a:pt x="285658" y="290716"/>
                  <a:pt x="285658" y="360000"/>
                </a:cubicBezTo>
                <a:cubicBezTo>
                  <a:pt x="285658" y="429284"/>
                  <a:pt x="342008" y="485635"/>
                  <a:pt x="411292" y="485635"/>
                </a:cubicBezTo>
                <a:cubicBezTo>
                  <a:pt x="480576" y="485635"/>
                  <a:pt x="536927" y="429284"/>
                  <a:pt x="536927" y="360000"/>
                </a:cubicBezTo>
                <a:cubicBezTo>
                  <a:pt x="536927" y="290716"/>
                  <a:pt x="480576" y="234366"/>
                  <a:pt x="411292" y="234366"/>
                </a:cubicBezTo>
                <a:close/>
                <a:moveTo>
                  <a:pt x="411292" y="178938"/>
                </a:moveTo>
                <a:cubicBezTo>
                  <a:pt x="511153" y="178938"/>
                  <a:pt x="592354" y="260139"/>
                  <a:pt x="592354" y="360000"/>
                </a:cubicBezTo>
                <a:cubicBezTo>
                  <a:pt x="592354" y="459861"/>
                  <a:pt x="511153" y="541063"/>
                  <a:pt x="411292" y="541063"/>
                </a:cubicBezTo>
                <a:cubicBezTo>
                  <a:pt x="311431" y="541063"/>
                  <a:pt x="230230" y="459861"/>
                  <a:pt x="230230" y="360000"/>
                </a:cubicBezTo>
                <a:cubicBezTo>
                  <a:pt x="230230" y="260139"/>
                  <a:pt x="311431" y="178938"/>
                  <a:pt x="411292" y="178938"/>
                </a:cubicBezTo>
                <a:close/>
                <a:moveTo>
                  <a:pt x="235403" y="55427"/>
                </a:moveTo>
                <a:lnTo>
                  <a:pt x="59514" y="360000"/>
                </a:lnTo>
                <a:lnTo>
                  <a:pt x="235403" y="664573"/>
                </a:lnTo>
                <a:lnTo>
                  <a:pt x="587089" y="664573"/>
                </a:lnTo>
                <a:lnTo>
                  <a:pt x="762978" y="360000"/>
                </a:lnTo>
                <a:lnTo>
                  <a:pt x="587089" y="55427"/>
                </a:lnTo>
                <a:close/>
                <a:moveTo>
                  <a:pt x="219883" y="0"/>
                </a:moveTo>
                <a:lnTo>
                  <a:pt x="602516" y="0"/>
                </a:lnTo>
                <a:cubicBezTo>
                  <a:pt x="612678" y="0"/>
                  <a:pt x="622193" y="5450"/>
                  <a:pt x="627274" y="14319"/>
                </a:cubicBezTo>
                <a:lnTo>
                  <a:pt x="818590" y="345682"/>
                </a:lnTo>
                <a:cubicBezTo>
                  <a:pt x="823671" y="354550"/>
                  <a:pt x="823671" y="365451"/>
                  <a:pt x="818590" y="374319"/>
                </a:cubicBezTo>
                <a:lnTo>
                  <a:pt x="627366" y="705682"/>
                </a:lnTo>
                <a:cubicBezTo>
                  <a:pt x="622285" y="714550"/>
                  <a:pt x="612770" y="720000"/>
                  <a:pt x="602608" y="720000"/>
                </a:cubicBezTo>
                <a:lnTo>
                  <a:pt x="219976" y="720000"/>
                </a:lnTo>
                <a:cubicBezTo>
                  <a:pt x="209814" y="720000"/>
                  <a:pt x="200299" y="714550"/>
                  <a:pt x="195218" y="705682"/>
                </a:cubicBezTo>
                <a:lnTo>
                  <a:pt x="3810" y="374319"/>
                </a:lnTo>
                <a:cubicBezTo>
                  <a:pt x="-1271" y="365543"/>
                  <a:pt x="-1271" y="354550"/>
                  <a:pt x="3810" y="345682"/>
                </a:cubicBezTo>
                <a:lnTo>
                  <a:pt x="195126" y="14319"/>
                </a:lnTo>
                <a:cubicBezTo>
                  <a:pt x="200207" y="5450"/>
                  <a:pt x="209721" y="0"/>
                  <a:pt x="219883" y="0"/>
                </a:cubicBezTo>
                <a:close/>
              </a:path>
            </a:pathLst>
          </a:custGeom>
          <a:solidFill>
            <a:schemeClr val="accent1"/>
          </a:solidFill>
          <a:ln w="1553" cap="flat">
            <a:noFill/>
            <a:miter/>
          </a:ln>
        </p:spPr>
        <p:txBody>
          <a:bodyPr vert="horz" wrap="square" lIns="91440" tIns="45720" rIns="91440" bIns="45720" rtlCol="0" anchor="ctr"/>
          <a:lstStyle/>
          <a:p>
            <a:pPr algn="l">
              <a:lnSpc>
                <a:spcPct val="110000"/>
              </a:lnSpc>
            </a:pPr>
            <a:endParaRPr kumimoji="1" lang="zh-CN" altLang="en-US"/>
          </a:p>
        </p:txBody>
      </p:sp>
      <p:sp>
        <p:nvSpPr>
          <p:cNvPr id="18" name="标题 1"/>
          <p:cNvSpPr txBox="1"/>
          <p:nvPr/>
        </p:nvSpPr>
        <p:spPr>
          <a:xfrm>
            <a:off x="8052548" y="5370983"/>
            <a:ext cx="324000" cy="324000"/>
          </a:xfrm>
          <a:custGeom>
            <a:avLst/>
            <a:gdLst>
              <a:gd name="connsiteX0" fmla="*/ 438553 w 720000"/>
              <a:gd name="connsiteY0" fmla="*/ 189601 h 720000"/>
              <a:gd name="connsiteX1" fmla="*/ 373556 w 720000"/>
              <a:gd name="connsiteY1" fmla="*/ 216451 h 720000"/>
              <a:gd name="connsiteX2" fmla="*/ 232180 w 720000"/>
              <a:gd name="connsiteY2" fmla="*/ 357827 h 720000"/>
              <a:gd name="connsiteX3" fmla="*/ 191861 w 720000"/>
              <a:gd name="connsiteY3" fmla="*/ 528226 h 720000"/>
              <a:gd name="connsiteX4" fmla="*/ 362260 w 720000"/>
              <a:gd name="connsiteY4" fmla="*/ 487907 h 720000"/>
              <a:gd name="connsiteX5" fmla="*/ 503636 w 720000"/>
              <a:gd name="connsiteY5" fmla="*/ 346444 h 720000"/>
              <a:gd name="connsiteX6" fmla="*/ 503636 w 720000"/>
              <a:gd name="connsiteY6" fmla="*/ 216365 h 720000"/>
              <a:gd name="connsiteX7" fmla="*/ 438553 w 720000"/>
              <a:gd name="connsiteY7" fmla="*/ 189601 h 720000"/>
              <a:gd name="connsiteX8" fmla="*/ 438553 w 720000"/>
              <a:gd name="connsiteY8" fmla="*/ 141636 h 720000"/>
              <a:gd name="connsiteX9" fmla="*/ 537524 w 720000"/>
              <a:gd name="connsiteY9" fmla="*/ 182476 h 720000"/>
              <a:gd name="connsiteX10" fmla="*/ 537524 w 720000"/>
              <a:gd name="connsiteY10" fmla="*/ 380420 h 720000"/>
              <a:gd name="connsiteX11" fmla="*/ 396149 w 720000"/>
              <a:gd name="connsiteY11" fmla="*/ 521796 h 720000"/>
              <a:gd name="connsiteX12" fmla="*/ 141637 w 720000"/>
              <a:gd name="connsiteY12" fmla="*/ 578364 h 720000"/>
              <a:gd name="connsiteX13" fmla="*/ 198205 w 720000"/>
              <a:gd name="connsiteY13" fmla="*/ 323852 h 720000"/>
              <a:gd name="connsiteX14" fmla="*/ 339581 w 720000"/>
              <a:gd name="connsiteY14" fmla="*/ 182476 h 720000"/>
              <a:gd name="connsiteX15" fmla="*/ 438553 w 720000"/>
              <a:gd name="connsiteY15" fmla="*/ 141636 h 720000"/>
              <a:gd name="connsiteX16" fmla="*/ 120000 w 720000"/>
              <a:gd name="connsiteY16" fmla="*/ 47965 h 720000"/>
              <a:gd name="connsiteX17" fmla="*/ 47965 w 720000"/>
              <a:gd name="connsiteY17" fmla="*/ 120000 h 720000"/>
              <a:gd name="connsiteX18" fmla="*/ 47965 w 720000"/>
              <a:gd name="connsiteY18" fmla="*/ 600000 h 720000"/>
              <a:gd name="connsiteX19" fmla="*/ 120000 w 720000"/>
              <a:gd name="connsiteY19" fmla="*/ 672035 h 720000"/>
              <a:gd name="connsiteX20" fmla="*/ 600000 w 720000"/>
              <a:gd name="connsiteY20" fmla="*/ 672035 h 720000"/>
              <a:gd name="connsiteX21" fmla="*/ 672035 w 720000"/>
              <a:gd name="connsiteY21" fmla="*/ 600000 h 720000"/>
              <a:gd name="connsiteX22" fmla="*/ 672035 w 720000"/>
              <a:gd name="connsiteY22" fmla="*/ 120000 h 720000"/>
              <a:gd name="connsiteX23" fmla="*/ 600000 w 720000"/>
              <a:gd name="connsiteY23" fmla="*/ 47965 h 720000"/>
              <a:gd name="connsiteX24" fmla="*/ 120000 w 720000"/>
              <a:gd name="connsiteY24" fmla="*/ 0 h 720000"/>
              <a:gd name="connsiteX25" fmla="*/ 600000 w 720000"/>
              <a:gd name="connsiteY25" fmla="*/ 0 h 720000"/>
              <a:gd name="connsiteX26" fmla="*/ 720000 w 720000"/>
              <a:gd name="connsiteY26" fmla="*/ 120000 h 720000"/>
              <a:gd name="connsiteX27" fmla="*/ 720000 w 720000"/>
              <a:gd name="connsiteY27" fmla="*/ 600000 h 720000"/>
              <a:gd name="connsiteX28" fmla="*/ 600000 w 720000"/>
              <a:gd name="connsiteY28" fmla="*/ 720000 h 720000"/>
              <a:gd name="connsiteX29" fmla="*/ 120000 w 720000"/>
              <a:gd name="connsiteY29" fmla="*/ 720000 h 720000"/>
              <a:gd name="connsiteX30" fmla="*/ 0 w 720000"/>
              <a:gd name="connsiteY30" fmla="*/ 600000 h 720000"/>
              <a:gd name="connsiteX31" fmla="*/ 0 w 720000"/>
              <a:gd name="connsiteY31" fmla="*/ 120000 h 720000"/>
              <a:gd name="connsiteX32" fmla="*/ 120000 w 720000"/>
              <a:gd name="connsiteY32" fmla="*/ 0 h 720000"/>
            </a:gdLst>
            <a:ahLst/>
            <a:cxnLst/>
            <a:rect l="l" t="t" r="r" b="b"/>
            <a:pathLst>
              <a:path w="720000" h="720000">
                <a:moveTo>
                  <a:pt x="438553" y="189601"/>
                </a:moveTo>
                <a:cubicBezTo>
                  <a:pt x="413875" y="189601"/>
                  <a:pt x="390761" y="199073"/>
                  <a:pt x="373556" y="216451"/>
                </a:cubicBezTo>
                <a:lnTo>
                  <a:pt x="232180" y="357827"/>
                </a:lnTo>
                <a:cubicBezTo>
                  <a:pt x="212456" y="377465"/>
                  <a:pt x="197336" y="453584"/>
                  <a:pt x="191861" y="528226"/>
                </a:cubicBezTo>
                <a:cubicBezTo>
                  <a:pt x="266503" y="522665"/>
                  <a:pt x="342622" y="507545"/>
                  <a:pt x="362260" y="487907"/>
                </a:cubicBezTo>
                <a:lnTo>
                  <a:pt x="503636" y="346444"/>
                </a:lnTo>
                <a:cubicBezTo>
                  <a:pt x="539523" y="310557"/>
                  <a:pt x="539523" y="252252"/>
                  <a:pt x="503636" y="216365"/>
                </a:cubicBezTo>
                <a:cubicBezTo>
                  <a:pt x="486344" y="199073"/>
                  <a:pt x="463230" y="189601"/>
                  <a:pt x="438553" y="189601"/>
                </a:cubicBezTo>
                <a:close/>
                <a:moveTo>
                  <a:pt x="438553" y="141636"/>
                </a:moveTo>
                <a:cubicBezTo>
                  <a:pt x="474440" y="141636"/>
                  <a:pt x="510327" y="155191"/>
                  <a:pt x="537524" y="182476"/>
                </a:cubicBezTo>
                <a:cubicBezTo>
                  <a:pt x="592007" y="236872"/>
                  <a:pt x="592007" y="325938"/>
                  <a:pt x="537524" y="380420"/>
                </a:cubicBezTo>
                <a:lnTo>
                  <a:pt x="396149" y="521796"/>
                </a:lnTo>
                <a:cubicBezTo>
                  <a:pt x="341753" y="576278"/>
                  <a:pt x="141637" y="578364"/>
                  <a:pt x="141637" y="578364"/>
                </a:cubicBezTo>
                <a:cubicBezTo>
                  <a:pt x="141637" y="578364"/>
                  <a:pt x="143723" y="378334"/>
                  <a:pt x="198205" y="323852"/>
                </a:cubicBezTo>
                <a:lnTo>
                  <a:pt x="339581" y="182476"/>
                </a:lnTo>
                <a:cubicBezTo>
                  <a:pt x="366778" y="155278"/>
                  <a:pt x="402666" y="141636"/>
                  <a:pt x="438553" y="141636"/>
                </a:cubicBezTo>
                <a:close/>
                <a:moveTo>
                  <a:pt x="120000" y="47965"/>
                </a:moveTo>
                <a:cubicBezTo>
                  <a:pt x="80290" y="47965"/>
                  <a:pt x="47965" y="80290"/>
                  <a:pt x="47965" y="120000"/>
                </a:cubicBezTo>
                <a:lnTo>
                  <a:pt x="47965" y="600000"/>
                </a:lnTo>
                <a:cubicBezTo>
                  <a:pt x="47965" y="639711"/>
                  <a:pt x="80290" y="672035"/>
                  <a:pt x="120000" y="672035"/>
                </a:cubicBezTo>
                <a:lnTo>
                  <a:pt x="600000" y="672035"/>
                </a:lnTo>
                <a:cubicBezTo>
                  <a:pt x="639711" y="672035"/>
                  <a:pt x="672035" y="639711"/>
                  <a:pt x="672035" y="600000"/>
                </a:cubicBezTo>
                <a:lnTo>
                  <a:pt x="672035" y="120000"/>
                </a:lnTo>
                <a:cubicBezTo>
                  <a:pt x="672035" y="80290"/>
                  <a:pt x="639711" y="47965"/>
                  <a:pt x="600000" y="47965"/>
                </a:cubicBezTo>
                <a:close/>
                <a:moveTo>
                  <a:pt x="120000" y="0"/>
                </a:moveTo>
                <a:lnTo>
                  <a:pt x="600000" y="0"/>
                </a:lnTo>
                <a:cubicBezTo>
                  <a:pt x="666040" y="0"/>
                  <a:pt x="720000" y="54048"/>
                  <a:pt x="720000" y="120000"/>
                </a:cubicBezTo>
                <a:lnTo>
                  <a:pt x="720000" y="600000"/>
                </a:lnTo>
                <a:cubicBezTo>
                  <a:pt x="720000" y="666039"/>
                  <a:pt x="666040" y="720000"/>
                  <a:pt x="600000" y="720000"/>
                </a:cubicBezTo>
                <a:lnTo>
                  <a:pt x="120000" y="720000"/>
                </a:lnTo>
                <a:cubicBezTo>
                  <a:pt x="53961" y="720000"/>
                  <a:pt x="0" y="666039"/>
                  <a:pt x="0" y="600000"/>
                </a:cubicBezTo>
                <a:lnTo>
                  <a:pt x="0" y="120000"/>
                </a:lnTo>
                <a:cubicBezTo>
                  <a:pt x="0" y="53961"/>
                  <a:pt x="53961" y="0"/>
                  <a:pt x="120000" y="0"/>
                </a:cubicBezTo>
                <a:close/>
              </a:path>
            </a:pathLst>
          </a:custGeom>
          <a:solidFill>
            <a:schemeClr val="accent1"/>
          </a:solidFill>
          <a:ln w="1860" cap="flat">
            <a:noFill/>
            <a:miter/>
          </a:ln>
        </p:spPr>
        <p:txBody>
          <a:bodyPr vert="horz" wrap="square" lIns="91440" tIns="45720" rIns="91440" bIns="45720" rtlCol="0" anchor="ctr"/>
          <a:lstStyle/>
          <a:p>
            <a:pPr algn="l">
              <a:lnSpc>
                <a:spcPct val="110000"/>
              </a:lnSpc>
            </a:pPr>
            <a:endParaRPr kumimoji="1" lang="zh-CN" altLang="en-US"/>
          </a:p>
        </p:txBody>
      </p:sp>
      <p:sp>
        <p:nvSpPr>
          <p:cNvPr id="19" name="标题 1"/>
          <p:cNvSpPr txBox="1"/>
          <p:nvPr/>
        </p:nvSpPr>
        <p:spPr>
          <a:xfrm>
            <a:off x="660400" y="392435"/>
            <a:ext cx="10858500" cy="468000"/>
          </a:xfrm>
          <a:prstGeom prst="rect">
            <a:avLst/>
          </a:prstGeom>
          <a:noFill/>
          <a:ln>
            <a:noFill/>
          </a:ln>
        </p:spPr>
        <p:txBody>
          <a:bodyPr vert="horz" wrap="square" lIns="0" tIns="0" rIns="0" bIns="0" rtlCol="0" anchor="ctr"/>
          <a:lstStyle/>
          <a:p>
            <a:pPr algn="l">
              <a:lnSpc>
                <a:spcPct val="110000"/>
              </a:lnSpc>
            </a:pPr>
            <a:r>
              <a:rPr kumimoji="1" lang="en-US" altLang="zh-CN" sz="3200">
                <a:ln w="12700">
                  <a:noFill/>
                </a:ln>
                <a:solidFill>
                  <a:srgbClr val="262626">
                    <a:alpha val="100000"/>
                  </a:srgbClr>
                </a:solidFill>
                <a:latin typeface="Source Han Sans CN Bold"/>
                <a:ea typeface="Source Han Sans CN Bold"/>
                <a:cs typeface="Source Han Sans CN Bold"/>
              </a:rPr>
              <a:t>心智误区：警惕调研数据的陷阱衍生</a:t>
            </a:r>
            <a:endParaRPr kumimoji="1" lang="zh-CN" altLang="en-US"/>
          </a:p>
        </p:txBody>
      </p:sp>
      <p:sp>
        <p:nvSpPr>
          <p:cNvPr id="20" name="标题 1"/>
          <p:cNvSpPr txBox="1"/>
          <p:nvPr/>
        </p:nvSpPr>
        <p:spPr>
          <a:xfrm rot="16200000">
            <a:off x="447531" y="884699"/>
            <a:ext cx="144000" cy="144000"/>
          </a:xfrm>
          <a:prstGeom prst="ellipse">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cxnSp>
        <p:nvCxnSpPr>
          <p:cNvPr id="21" name="标题 1"/>
          <p:cNvCxnSpPr/>
          <p:nvPr/>
        </p:nvCxnSpPr>
        <p:spPr>
          <a:xfrm>
            <a:off x="516000" y="956699"/>
            <a:ext cx="7200000" cy="0"/>
          </a:xfrm>
          <a:prstGeom prst="line">
            <a:avLst/>
          </a:prstGeom>
          <a:noFill/>
          <a:ln w="12700" cap="sq">
            <a:gradFill>
              <a:gsLst>
                <a:gs pos="0">
                  <a:schemeClr val="accent1"/>
                </a:gs>
                <a:gs pos="80000">
                  <a:schemeClr val="bg1"/>
                </a:gs>
              </a:gsLst>
              <a:lin ang="0" scaled="0"/>
            </a:gradFill>
            <a:miter/>
          </a:ln>
        </p:spPr>
      </p:cxn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txBox="1"/>
          <p:nvPr/>
        </p:nvSpPr>
        <p:spPr>
          <a:xfrm>
            <a:off x="519485" y="529315"/>
            <a:ext cx="11153030" cy="5932445"/>
          </a:xfrm>
          <a:prstGeom prst="rect">
            <a:avLst/>
          </a:prstGeom>
          <a:noFill/>
          <a:ln w="19050" cap="sq">
            <a:solidFill>
              <a:schemeClr val="accent1">
                <a:lumMod val="60000"/>
                <a:lumOff val="40000"/>
              </a:schemeClr>
            </a:solidFill>
            <a:miter/>
          </a:ln>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rot="5400000">
            <a:off x="818719" y="-467819"/>
            <a:ext cx="2274041" cy="3403721"/>
          </a:xfrm>
          <a:prstGeom prst="triangle">
            <a:avLst>
              <a:gd name="adj" fmla="val 0"/>
            </a:avLst>
          </a:prstGeom>
          <a:solidFill>
            <a:schemeClr val="accent1">
              <a:lumMod val="40000"/>
              <a:lumOff val="60000"/>
            </a:schemeClr>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rot="5400000">
            <a:off x="564840" y="-564840"/>
            <a:ext cx="2274041" cy="3403721"/>
          </a:xfrm>
          <a:prstGeom prst="triangle">
            <a:avLst>
              <a:gd name="adj" fmla="val 0"/>
            </a:avLst>
          </a:prstGeom>
          <a:solidFill>
            <a:schemeClr val="accent1"/>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6" name="标题 1"/>
          <p:cNvSpPr txBox="1"/>
          <p:nvPr/>
        </p:nvSpPr>
        <p:spPr>
          <a:xfrm rot="16200000">
            <a:off x="10249017" y="5028074"/>
            <a:ext cx="1428634" cy="2138339"/>
          </a:xfrm>
          <a:prstGeom prst="triangle">
            <a:avLst>
              <a:gd name="adj" fmla="val 0"/>
            </a:avLst>
          </a:prstGeom>
          <a:solidFill>
            <a:schemeClr val="accent1">
              <a:lumMod val="40000"/>
              <a:lumOff val="60000"/>
            </a:schemeClr>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7" name="标题 1"/>
          <p:cNvSpPr txBox="1"/>
          <p:nvPr/>
        </p:nvSpPr>
        <p:spPr>
          <a:xfrm rot="16200000">
            <a:off x="10408512" y="5089026"/>
            <a:ext cx="1428634" cy="2138339"/>
          </a:xfrm>
          <a:prstGeom prst="triangle">
            <a:avLst>
              <a:gd name="adj" fmla="val 0"/>
            </a:avLst>
          </a:prstGeom>
          <a:solidFill>
            <a:schemeClr val="accent1"/>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8" name="标题 1"/>
          <p:cNvSpPr txBox="1"/>
          <p:nvPr/>
        </p:nvSpPr>
        <p:spPr>
          <a:xfrm rot="6234391">
            <a:off x="278428" y="2653949"/>
            <a:ext cx="636501" cy="548708"/>
          </a:xfrm>
          <a:prstGeom prst="triangle">
            <a:avLst/>
          </a:prstGeom>
          <a:no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9" name="标题 1"/>
          <p:cNvSpPr txBox="1"/>
          <p:nvPr/>
        </p:nvSpPr>
        <p:spPr>
          <a:xfrm rot="11981419">
            <a:off x="748785" y="2162542"/>
            <a:ext cx="381386" cy="328781"/>
          </a:xfrm>
          <a:prstGeom prst="triangle">
            <a:avLst/>
          </a:prstGeom>
          <a:solidFill>
            <a:schemeClr val="accent1">
              <a:lumMod val="60000"/>
              <a:lumOff val="40000"/>
            </a:schemeClr>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10" name="标题 1"/>
          <p:cNvSpPr txBox="1"/>
          <p:nvPr/>
        </p:nvSpPr>
        <p:spPr>
          <a:xfrm rot="2675658">
            <a:off x="11519286" y="4519981"/>
            <a:ext cx="636501" cy="548708"/>
          </a:xfrm>
          <a:prstGeom prst="triangle">
            <a:avLst/>
          </a:prstGeom>
          <a:no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11" name="标题 1"/>
          <p:cNvSpPr txBox="1"/>
          <p:nvPr/>
        </p:nvSpPr>
        <p:spPr>
          <a:xfrm rot="11981419">
            <a:off x="9580868" y="6428140"/>
            <a:ext cx="381386" cy="328781"/>
          </a:xfrm>
          <a:prstGeom prst="triangle">
            <a:avLst/>
          </a:prstGeom>
          <a:solidFill>
            <a:schemeClr val="accent1">
              <a:lumMod val="60000"/>
              <a:lumOff val="40000"/>
            </a:schemeClr>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12" name="标题 1"/>
          <p:cNvSpPr txBox="1"/>
          <p:nvPr/>
        </p:nvSpPr>
        <p:spPr>
          <a:xfrm rot="8847109">
            <a:off x="-378289" y="6274208"/>
            <a:ext cx="1075569" cy="252596"/>
          </a:xfrm>
          <a:prstGeom prst="roundRect">
            <a:avLst>
              <a:gd name="adj" fmla="val 50000"/>
            </a:avLst>
          </a:prstGeom>
          <a:solidFill>
            <a:schemeClr val="accent1">
              <a:lumMod val="40000"/>
              <a:lumOff val="60000"/>
            </a:schemeClr>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13" name="标题 1"/>
          <p:cNvSpPr txBox="1"/>
          <p:nvPr/>
        </p:nvSpPr>
        <p:spPr>
          <a:xfrm rot="19569854">
            <a:off x="11323830" y="1107743"/>
            <a:ext cx="1075569" cy="252596"/>
          </a:xfrm>
          <a:prstGeom prst="roundRect">
            <a:avLst>
              <a:gd name="adj" fmla="val 50000"/>
            </a:avLst>
          </a:prstGeom>
          <a:solidFill>
            <a:schemeClr val="accent1">
              <a:lumMod val="40000"/>
              <a:lumOff val="60000"/>
            </a:schemeClr>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14" name="标题 1"/>
          <p:cNvSpPr txBox="1"/>
          <p:nvPr/>
        </p:nvSpPr>
        <p:spPr>
          <a:xfrm rot="19569854">
            <a:off x="11164325" y="574154"/>
            <a:ext cx="1801347" cy="216982"/>
          </a:xfrm>
          <a:prstGeom prst="roundRect">
            <a:avLst>
              <a:gd name="adj" fmla="val 50000"/>
            </a:avLst>
          </a:prstGeom>
          <a:solidFill>
            <a:schemeClr val="accent1">
              <a:lumMod val="40000"/>
              <a:lumOff val="60000"/>
            </a:schemeClr>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16" name="标题 1"/>
          <p:cNvSpPr txBox="1"/>
          <p:nvPr/>
        </p:nvSpPr>
        <p:spPr>
          <a:xfrm>
            <a:off x="5097369" y="949683"/>
            <a:ext cx="1988350" cy="246910"/>
          </a:xfrm>
          <a:custGeom>
            <a:avLst/>
            <a:gdLst>
              <a:gd name="connsiteX0" fmla="*/ 353068 w 1228797"/>
              <a:gd name="connsiteY0" fmla="*/ 146933 h 152590"/>
              <a:gd name="connsiteX1" fmla="*/ 353259 w 1228797"/>
              <a:gd name="connsiteY1" fmla="*/ 146971 h 152590"/>
              <a:gd name="connsiteX2" fmla="*/ 352878 w 1228797"/>
              <a:gd name="connsiteY2" fmla="*/ 146971 h 152590"/>
              <a:gd name="connsiteX3" fmla="*/ 463654 w 1228797"/>
              <a:gd name="connsiteY3" fmla="*/ 28766 h 152590"/>
              <a:gd name="connsiteX4" fmla="*/ 457368 w 1228797"/>
              <a:gd name="connsiteY4" fmla="*/ 35052 h 152590"/>
              <a:gd name="connsiteX5" fmla="*/ 457368 w 1228797"/>
              <a:gd name="connsiteY5" fmla="*/ 66866 h 152590"/>
              <a:gd name="connsiteX6" fmla="*/ 463464 w 1228797"/>
              <a:gd name="connsiteY6" fmla="*/ 73152 h 152590"/>
              <a:gd name="connsiteX7" fmla="*/ 463654 w 1228797"/>
              <a:gd name="connsiteY7" fmla="*/ 73152 h 152590"/>
              <a:gd name="connsiteX8" fmla="*/ 502611 w 1228797"/>
              <a:gd name="connsiteY8" fmla="*/ 73152 h 152590"/>
              <a:gd name="connsiteX9" fmla="*/ 525281 w 1228797"/>
              <a:gd name="connsiteY9" fmla="*/ 51911 h 152590"/>
              <a:gd name="connsiteX10" fmla="*/ 504450 w 1228797"/>
              <a:gd name="connsiteY10" fmla="*/ 28795 h 152590"/>
              <a:gd name="connsiteX11" fmla="*/ 503183 w 1228797"/>
              <a:gd name="connsiteY11" fmla="*/ 28766 h 152590"/>
              <a:gd name="connsiteX12" fmla="*/ 1154216 w 1228797"/>
              <a:gd name="connsiteY12" fmla="*/ 28194 h 152590"/>
              <a:gd name="connsiteX13" fmla="*/ 1154216 w 1228797"/>
              <a:gd name="connsiteY13" fmla="*/ 28765 h 152590"/>
              <a:gd name="connsiteX14" fmla="*/ 1104877 w 1228797"/>
              <a:gd name="connsiteY14" fmla="*/ 77914 h 152590"/>
              <a:gd name="connsiteX15" fmla="*/ 1154026 w 1228797"/>
              <a:gd name="connsiteY15" fmla="*/ 127254 h 152590"/>
              <a:gd name="connsiteX16" fmla="*/ 1203365 w 1228797"/>
              <a:gd name="connsiteY16" fmla="*/ 78105 h 152590"/>
              <a:gd name="connsiteX17" fmla="*/ 1203365 w 1228797"/>
              <a:gd name="connsiteY17" fmla="*/ 78009 h 152590"/>
              <a:gd name="connsiteX18" fmla="*/ 1154502 w 1228797"/>
              <a:gd name="connsiteY18" fmla="*/ 28195 h 152590"/>
              <a:gd name="connsiteX19" fmla="*/ 1154216 w 1228797"/>
              <a:gd name="connsiteY19" fmla="*/ 28194 h 152590"/>
              <a:gd name="connsiteX20" fmla="*/ 836558 w 1228797"/>
              <a:gd name="connsiteY20" fmla="*/ 25718 h 152590"/>
              <a:gd name="connsiteX21" fmla="*/ 787314 w 1228797"/>
              <a:gd name="connsiteY21" fmla="*/ 74962 h 152590"/>
              <a:gd name="connsiteX22" fmla="*/ 836558 w 1228797"/>
              <a:gd name="connsiteY22" fmla="*/ 124207 h 152590"/>
              <a:gd name="connsiteX23" fmla="*/ 885802 w 1228797"/>
              <a:gd name="connsiteY23" fmla="*/ 74962 h 152590"/>
              <a:gd name="connsiteX24" fmla="*/ 885802 w 1228797"/>
              <a:gd name="connsiteY24" fmla="*/ 74867 h 152590"/>
              <a:gd name="connsiteX25" fmla="*/ 836558 w 1228797"/>
              <a:gd name="connsiteY25" fmla="*/ 25718 h 152590"/>
              <a:gd name="connsiteX26" fmla="*/ 200954 w 1228797"/>
              <a:gd name="connsiteY26" fmla="*/ 25527 h 152590"/>
              <a:gd name="connsiteX27" fmla="*/ 200954 w 1228797"/>
              <a:gd name="connsiteY27" fmla="*/ 25908 h 152590"/>
              <a:gd name="connsiteX28" fmla="*/ 151424 w 1228797"/>
              <a:gd name="connsiteY28" fmla="*/ 75248 h 152590"/>
              <a:gd name="connsiteX29" fmla="*/ 200764 w 1228797"/>
              <a:gd name="connsiteY29" fmla="*/ 124778 h 152590"/>
              <a:gd name="connsiteX30" fmla="*/ 250294 w 1228797"/>
              <a:gd name="connsiteY30" fmla="*/ 75438 h 152590"/>
              <a:gd name="connsiteX31" fmla="*/ 250294 w 1228797"/>
              <a:gd name="connsiteY31" fmla="*/ 75248 h 152590"/>
              <a:gd name="connsiteX32" fmla="*/ 201145 w 1228797"/>
              <a:gd name="connsiteY32" fmla="*/ 25528 h 152590"/>
              <a:gd name="connsiteX33" fmla="*/ 200954 w 1228797"/>
              <a:gd name="connsiteY33" fmla="*/ 25527 h 152590"/>
              <a:gd name="connsiteX34" fmla="*/ 437841 w 1228797"/>
              <a:gd name="connsiteY34" fmla="*/ 3429 h 152590"/>
              <a:gd name="connsiteX35" fmla="*/ 502040 w 1228797"/>
              <a:gd name="connsiteY35" fmla="*/ 3429 h 152590"/>
              <a:gd name="connsiteX36" fmla="*/ 535949 w 1228797"/>
              <a:gd name="connsiteY36" fmla="*/ 16764 h 152590"/>
              <a:gd name="connsiteX37" fmla="*/ 550808 w 1228797"/>
              <a:gd name="connsiteY37" fmla="*/ 49340 h 152590"/>
              <a:gd name="connsiteX38" fmla="*/ 528615 w 1228797"/>
              <a:gd name="connsiteY38" fmla="*/ 91345 h 152590"/>
              <a:gd name="connsiteX39" fmla="*/ 526233 w 1228797"/>
              <a:gd name="connsiteY39" fmla="*/ 99251 h 152590"/>
              <a:gd name="connsiteX40" fmla="*/ 544712 w 1228797"/>
              <a:gd name="connsiteY40" fmla="*/ 138017 h 152590"/>
              <a:gd name="connsiteX41" fmla="*/ 541683 w 1228797"/>
              <a:gd name="connsiteY41" fmla="*/ 146377 h 152590"/>
              <a:gd name="connsiteX42" fmla="*/ 538997 w 1228797"/>
              <a:gd name="connsiteY42" fmla="*/ 146971 h 152590"/>
              <a:gd name="connsiteX43" fmla="*/ 525567 w 1228797"/>
              <a:gd name="connsiteY43" fmla="*/ 146971 h 152590"/>
              <a:gd name="connsiteX44" fmla="*/ 519947 w 1228797"/>
              <a:gd name="connsiteY44" fmla="*/ 143447 h 152590"/>
              <a:gd name="connsiteX45" fmla="*/ 500230 w 1228797"/>
              <a:gd name="connsiteY45" fmla="*/ 102203 h 152590"/>
              <a:gd name="connsiteX46" fmla="*/ 494611 w 1228797"/>
              <a:gd name="connsiteY46" fmla="*/ 98679 h 152590"/>
              <a:gd name="connsiteX47" fmla="*/ 463654 w 1228797"/>
              <a:gd name="connsiteY47" fmla="*/ 98679 h 152590"/>
              <a:gd name="connsiteX48" fmla="*/ 457368 w 1228797"/>
              <a:gd name="connsiteY48" fmla="*/ 104773 h 152590"/>
              <a:gd name="connsiteX49" fmla="*/ 457368 w 1228797"/>
              <a:gd name="connsiteY49" fmla="*/ 104966 h 152590"/>
              <a:gd name="connsiteX50" fmla="*/ 457368 w 1228797"/>
              <a:gd name="connsiteY50" fmla="*/ 140684 h 152590"/>
              <a:gd name="connsiteX51" fmla="*/ 451081 w 1228797"/>
              <a:gd name="connsiteY51" fmla="*/ 146971 h 152590"/>
              <a:gd name="connsiteX52" fmla="*/ 437841 w 1228797"/>
              <a:gd name="connsiteY52" fmla="*/ 146971 h 152590"/>
              <a:gd name="connsiteX53" fmla="*/ 431555 w 1228797"/>
              <a:gd name="connsiteY53" fmla="*/ 140684 h 152590"/>
              <a:gd name="connsiteX54" fmla="*/ 431555 w 1228797"/>
              <a:gd name="connsiteY54" fmla="*/ 9716 h 152590"/>
              <a:gd name="connsiteX55" fmla="*/ 437841 w 1228797"/>
              <a:gd name="connsiteY55" fmla="*/ 3429 h 152590"/>
              <a:gd name="connsiteX56" fmla="*/ 293633 w 1228797"/>
              <a:gd name="connsiteY56" fmla="*/ 3429 h 152590"/>
              <a:gd name="connsiteX57" fmla="*/ 306777 w 1228797"/>
              <a:gd name="connsiteY57" fmla="*/ 3429 h 152590"/>
              <a:gd name="connsiteX58" fmla="*/ 312683 w 1228797"/>
              <a:gd name="connsiteY58" fmla="*/ 9715 h 152590"/>
              <a:gd name="connsiteX59" fmla="*/ 312683 w 1228797"/>
              <a:gd name="connsiteY59" fmla="*/ 80677 h 152590"/>
              <a:gd name="connsiteX60" fmla="*/ 350592 w 1228797"/>
              <a:gd name="connsiteY60" fmla="*/ 123032 h 152590"/>
              <a:gd name="connsiteX61" fmla="*/ 392950 w 1228797"/>
              <a:gd name="connsiteY61" fmla="*/ 85118 h 152590"/>
              <a:gd name="connsiteX62" fmla="*/ 392978 w 1228797"/>
              <a:gd name="connsiteY62" fmla="*/ 81248 h 152590"/>
              <a:gd name="connsiteX63" fmla="*/ 392978 w 1228797"/>
              <a:gd name="connsiteY63" fmla="*/ 9715 h 152590"/>
              <a:gd name="connsiteX64" fmla="*/ 399265 w 1228797"/>
              <a:gd name="connsiteY64" fmla="*/ 3429 h 152590"/>
              <a:gd name="connsiteX65" fmla="*/ 412505 w 1228797"/>
              <a:gd name="connsiteY65" fmla="*/ 3429 h 152590"/>
              <a:gd name="connsiteX66" fmla="*/ 418696 w 1228797"/>
              <a:gd name="connsiteY66" fmla="*/ 9715 h 152590"/>
              <a:gd name="connsiteX67" fmla="*/ 418696 w 1228797"/>
              <a:gd name="connsiteY67" fmla="*/ 81153 h 152590"/>
              <a:gd name="connsiteX68" fmla="*/ 378496 w 1228797"/>
              <a:gd name="connsiteY68" fmla="*/ 141799 h 152590"/>
              <a:gd name="connsiteX69" fmla="*/ 353068 w 1228797"/>
              <a:gd name="connsiteY69" fmla="*/ 146933 h 152590"/>
              <a:gd name="connsiteX70" fmla="*/ 327634 w 1228797"/>
              <a:gd name="connsiteY70" fmla="*/ 141836 h 152590"/>
              <a:gd name="connsiteX71" fmla="*/ 287346 w 1228797"/>
              <a:gd name="connsiteY71" fmla="*/ 81248 h 152590"/>
              <a:gd name="connsiteX72" fmla="*/ 287346 w 1228797"/>
              <a:gd name="connsiteY72" fmla="*/ 81153 h 152590"/>
              <a:gd name="connsiteX73" fmla="*/ 287346 w 1228797"/>
              <a:gd name="connsiteY73" fmla="*/ 9715 h 152590"/>
              <a:gd name="connsiteX74" fmla="*/ 293633 w 1228797"/>
              <a:gd name="connsiteY74" fmla="*/ 3429 h 152590"/>
              <a:gd name="connsiteX75" fmla="*/ 6264 w 1228797"/>
              <a:gd name="connsiteY75" fmla="*/ 3333 h 152590"/>
              <a:gd name="connsiteX76" fmla="*/ 18646 w 1228797"/>
              <a:gd name="connsiteY76" fmla="*/ 3333 h 152590"/>
              <a:gd name="connsiteX77" fmla="*/ 23790 w 1228797"/>
              <a:gd name="connsiteY77" fmla="*/ 6000 h 152590"/>
              <a:gd name="connsiteX78" fmla="*/ 61890 w 1228797"/>
              <a:gd name="connsiteY78" fmla="*/ 59817 h 152590"/>
              <a:gd name="connsiteX79" fmla="*/ 67033 w 1228797"/>
              <a:gd name="connsiteY79" fmla="*/ 62388 h 152590"/>
              <a:gd name="connsiteX80" fmla="*/ 72081 w 1228797"/>
              <a:gd name="connsiteY80" fmla="*/ 59817 h 152590"/>
              <a:gd name="connsiteX81" fmla="*/ 110181 w 1228797"/>
              <a:gd name="connsiteY81" fmla="*/ 6000 h 152590"/>
              <a:gd name="connsiteX82" fmla="*/ 115325 w 1228797"/>
              <a:gd name="connsiteY82" fmla="*/ 3333 h 152590"/>
              <a:gd name="connsiteX83" fmla="*/ 127707 w 1228797"/>
              <a:gd name="connsiteY83" fmla="*/ 3333 h 152590"/>
              <a:gd name="connsiteX84" fmla="*/ 134065 w 1228797"/>
              <a:gd name="connsiteY84" fmla="*/ 9548 h 152590"/>
              <a:gd name="connsiteX85" fmla="*/ 132851 w 1228797"/>
              <a:gd name="connsiteY85" fmla="*/ 13335 h 152590"/>
              <a:gd name="connsiteX86" fmla="*/ 81702 w 1228797"/>
              <a:gd name="connsiteY86" fmla="*/ 83724 h 152590"/>
              <a:gd name="connsiteX87" fmla="*/ 79987 w 1228797"/>
              <a:gd name="connsiteY87" fmla="*/ 89154 h 152590"/>
              <a:gd name="connsiteX88" fmla="*/ 79987 w 1228797"/>
              <a:gd name="connsiteY88" fmla="*/ 140684 h 152590"/>
              <a:gd name="connsiteX89" fmla="*/ 73701 w 1228797"/>
              <a:gd name="connsiteY89" fmla="*/ 146970 h 152590"/>
              <a:gd name="connsiteX90" fmla="*/ 60270 w 1228797"/>
              <a:gd name="connsiteY90" fmla="*/ 146970 h 152590"/>
              <a:gd name="connsiteX91" fmla="*/ 53984 w 1228797"/>
              <a:gd name="connsiteY91" fmla="*/ 140684 h 152590"/>
              <a:gd name="connsiteX92" fmla="*/ 53984 w 1228797"/>
              <a:gd name="connsiteY92" fmla="*/ 89154 h 152590"/>
              <a:gd name="connsiteX93" fmla="*/ 52269 w 1228797"/>
              <a:gd name="connsiteY93" fmla="*/ 83724 h 152590"/>
              <a:gd name="connsiteX94" fmla="*/ 1215 w 1228797"/>
              <a:gd name="connsiteY94" fmla="*/ 13335 h 152590"/>
              <a:gd name="connsiteX95" fmla="*/ 2572 w 1228797"/>
              <a:gd name="connsiteY95" fmla="*/ 4549 h 152590"/>
              <a:gd name="connsiteX96" fmla="*/ 6264 w 1228797"/>
              <a:gd name="connsiteY96" fmla="*/ 3333 h 152590"/>
              <a:gd name="connsiteX97" fmla="*/ 1154026 w 1228797"/>
              <a:gd name="connsiteY97" fmla="*/ 3238 h 152590"/>
              <a:gd name="connsiteX98" fmla="*/ 1228797 w 1228797"/>
              <a:gd name="connsiteY98" fmla="*/ 77819 h 152590"/>
              <a:gd name="connsiteX99" fmla="*/ 1228797 w 1228797"/>
              <a:gd name="connsiteY99" fmla="*/ 77914 h 152590"/>
              <a:gd name="connsiteX100" fmla="*/ 1154216 w 1228797"/>
              <a:gd name="connsiteY100" fmla="*/ 152590 h 152590"/>
              <a:gd name="connsiteX101" fmla="*/ 1079445 w 1228797"/>
              <a:gd name="connsiteY101" fmla="*/ 78009 h 152590"/>
              <a:gd name="connsiteX102" fmla="*/ 1154026 w 1228797"/>
              <a:gd name="connsiteY102" fmla="*/ 3238 h 152590"/>
              <a:gd name="connsiteX103" fmla="*/ 646058 w 1228797"/>
              <a:gd name="connsiteY103" fmla="*/ 2096 h 152590"/>
              <a:gd name="connsiteX104" fmla="*/ 659774 w 1228797"/>
              <a:gd name="connsiteY104" fmla="*/ 2096 h 152590"/>
              <a:gd name="connsiteX105" fmla="*/ 666060 w 1228797"/>
              <a:gd name="connsiteY105" fmla="*/ 8382 h 152590"/>
              <a:gd name="connsiteX106" fmla="*/ 666060 w 1228797"/>
              <a:gd name="connsiteY106" fmla="*/ 116491 h 152590"/>
              <a:gd name="connsiteX107" fmla="*/ 672346 w 1228797"/>
              <a:gd name="connsiteY107" fmla="*/ 122778 h 152590"/>
              <a:gd name="connsiteX108" fmla="*/ 750166 w 1228797"/>
              <a:gd name="connsiteY108" fmla="*/ 122778 h 152590"/>
              <a:gd name="connsiteX109" fmla="*/ 756452 w 1228797"/>
              <a:gd name="connsiteY109" fmla="*/ 129064 h 152590"/>
              <a:gd name="connsiteX110" fmla="*/ 756452 w 1228797"/>
              <a:gd name="connsiteY110" fmla="*/ 141733 h 152590"/>
              <a:gd name="connsiteX111" fmla="*/ 750356 w 1228797"/>
              <a:gd name="connsiteY111" fmla="*/ 148019 h 152590"/>
              <a:gd name="connsiteX112" fmla="*/ 750166 w 1228797"/>
              <a:gd name="connsiteY112" fmla="*/ 148019 h 152590"/>
              <a:gd name="connsiteX113" fmla="*/ 646058 w 1228797"/>
              <a:gd name="connsiteY113" fmla="*/ 148019 h 152590"/>
              <a:gd name="connsiteX114" fmla="*/ 639771 w 1228797"/>
              <a:gd name="connsiteY114" fmla="*/ 141733 h 152590"/>
              <a:gd name="connsiteX115" fmla="*/ 639771 w 1228797"/>
              <a:gd name="connsiteY115" fmla="*/ 8382 h 152590"/>
              <a:gd name="connsiteX116" fmla="*/ 646058 w 1228797"/>
              <a:gd name="connsiteY116" fmla="*/ 2096 h 152590"/>
              <a:gd name="connsiteX117" fmla="*/ 995720 w 1228797"/>
              <a:gd name="connsiteY117" fmla="*/ 191 h 152590"/>
              <a:gd name="connsiteX118" fmla="*/ 1040488 w 1228797"/>
              <a:gd name="connsiteY118" fmla="*/ 15621 h 152590"/>
              <a:gd name="connsiteX119" fmla="*/ 1051060 w 1228797"/>
              <a:gd name="connsiteY119" fmla="*/ 25146 h 152590"/>
              <a:gd name="connsiteX120" fmla="*/ 1051251 w 1228797"/>
              <a:gd name="connsiteY120" fmla="*/ 25418 h 152590"/>
              <a:gd name="connsiteX121" fmla="*/ 1049536 w 1228797"/>
              <a:gd name="connsiteY121" fmla="*/ 34004 h 152590"/>
              <a:gd name="connsiteX122" fmla="*/ 1038964 w 1228797"/>
              <a:gd name="connsiteY122" fmla="*/ 41434 h 152590"/>
              <a:gd name="connsiteX123" fmla="*/ 1030867 w 1228797"/>
              <a:gd name="connsiteY123" fmla="*/ 40767 h 152590"/>
              <a:gd name="connsiteX124" fmla="*/ 1028010 w 1228797"/>
              <a:gd name="connsiteY124" fmla="*/ 38100 h 152590"/>
              <a:gd name="connsiteX125" fmla="*/ 1027343 w 1228797"/>
              <a:gd name="connsiteY125" fmla="*/ 37624 h 152590"/>
              <a:gd name="connsiteX126" fmla="*/ 995911 w 1228797"/>
              <a:gd name="connsiteY126" fmla="*/ 26194 h 152590"/>
              <a:gd name="connsiteX127" fmla="*/ 993815 w 1228797"/>
              <a:gd name="connsiteY127" fmla="*/ 26194 h 152590"/>
              <a:gd name="connsiteX128" fmla="*/ 990386 w 1228797"/>
              <a:gd name="connsiteY128" fmla="*/ 26194 h 152590"/>
              <a:gd name="connsiteX129" fmla="*/ 981623 w 1228797"/>
              <a:gd name="connsiteY129" fmla="*/ 28004 h 152590"/>
              <a:gd name="connsiteX130" fmla="*/ 947638 w 1228797"/>
              <a:gd name="connsiteY130" fmla="*/ 64456 h 152590"/>
              <a:gd name="connsiteX131" fmla="*/ 984957 w 1228797"/>
              <a:gd name="connsiteY131" fmla="*/ 123254 h 152590"/>
              <a:gd name="connsiteX132" fmla="*/ 988957 w 1228797"/>
              <a:gd name="connsiteY132" fmla="*/ 124016 h 152590"/>
              <a:gd name="connsiteX133" fmla="*/ 992291 w 1228797"/>
              <a:gd name="connsiteY133" fmla="*/ 122968 h 152590"/>
              <a:gd name="connsiteX134" fmla="*/ 1001816 w 1228797"/>
              <a:gd name="connsiteY134" fmla="*/ 122968 h 152590"/>
              <a:gd name="connsiteX135" fmla="*/ 1009150 w 1228797"/>
              <a:gd name="connsiteY135" fmla="*/ 121920 h 152590"/>
              <a:gd name="connsiteX136" fmla="*/ 1010484 w 1228797"/>
              <a:gd name="connsiteY136" fmla="*/ 121920 h 152590"/>
              <a:gd name="connsiteX137" fmla="*/ 1011817 w 1228797"/>
              <a:gd name="connsiteY137" fmla="*/ 121920 h 152590"/>
              <a:gd name="connsiteX138" fmla="*/ 1017437 w 1228797"/>
              <a:gd name="connsiteY138" fmla="*/ 119920 h 152590"/>
              <a:gd name="connsiteX139" fmla="*/ 1018580 w 1228797"/>
              <a:gd name="connsiteY139" fmla="*/ 119444 h 152590"/>
              <a:gd name="connsiteX140" fmla="*/ 1019723 w 1228797"/>
              <a:gd name="connsiteY140" fmla="*/ 118967 h 152590"/>
              <a:gd name="connsiteX141" fmla="*/ 1020866 w 1228797"/>
              <a:gd name="connsiteY141" fmla="*/ 118396 h 152590"/>
              <a:gd name="connsiteX142" fmla="*/ 1023438 w 1228797"/>
              <a:gd name="connsiteY142" fmla="*/ 117062 h 152590"/>
              <a:gd name="connsiteX143" fmla="*/ 1024200 w 1228797"/>
              <a:gd name="connsiteY143" fmla="*/ 116491 h 152590"/>
              <a:gd name="connsiteX144" fmla="*/ 1041154 w 1228797"/>
              <a:gd name="connsiteY144" fmla="*/ 95345 h 152590"/>
              <a:gd name="connsiteX145" fmla="*/ 1040202 w 1228797"/>
              <a:gd name="connsiteY145" fmla="*/ 90297 h 152590"/>
              <a:gd name="connsiteX146" fmla="*/ 1036106 w 1228797"/>
              <a:gd name="connsiteY146" fmla="*/ 88583 h 152590"/>
              <a:gd name="connsiteX147" fmla="*/ 1008579 w 1228797"/>
              <a:gd name="connsiteY147" fmla="*/ 88583 h 152590"/>
              <a:gd name="connsiteX148" fmla="*/ 1002292 w 1228797"/>
              <a:gd name="connsiteY148" fmla="*/ 82296 h 152590"/>
              <a:gd name="connsiteX149" fmla="*/ 1002292 w 1228797"/>
              <a:gd name="connsiteY149" fmla="*/ 69437 h 152590"/>
              <a:gd name="connsiteX150" fmla="*/ 1002292 w 1228797"/>
              <a:gd name="connsiteY150" fmla="*/ 69245 h 152590"/>
              <a:gd name="connsiteX151" fmla="*/ 1008579 w 1228797"/>
              <a:gd name="connsiteY151" fmla="*/ 63151 h 152590"/>
              <a:gd name="connsiteX152" fmla="*/ 1065729 w 1228797"/>
              <a:gd name="connsiteY152" fmla="*/ 63151 h 152590"/>
              <a:gd name="connsiteX153" fmla="*/ 1066205 w 1228797"/>
              <a:gd name="connsiteY153" fmla="*/ 63151 h 152590"/>
              <a:gd name="connsiteX154" fmla="*/ 1066777 w 1228797"/>
              <a:gd name="connsiteY154" fmla="*/ 63151 h 152590"/>
              <a:gd name="connsiteX155" fmla="*/ 1068205 w 1228797"/>
              <a:gd name="connsiteY155" fmla="*/ 68771 h 152590"/>
              <a:gd name="connsiteX156" fmla="*/ 1068205 w 1228797"/>
              <a:gd name="connsiteY156" fmla="*/ 80391 h 152590"/>
              <a:gd name="connsiteX157" fmla="*/ 1043155 w 1228797"/>
              <a:gd name="connsiteY157" fmla="*/ 136112 h 152590"/>
              <a:gd name="connsiteX158" fmla="*/ 1040869 w 1228797"/>
              <a:gd name="connsiteY158" fmla="*/ 138113 h 152590"/>
              <a:gd name="connsiteX159" fmla="*/ 1039630 w 1228797"/>
              <a:gd name="connsiteY159" fmla="*/ 139065 h 152590"/>
              <a:gd name="connsiteX160" fmla="*/ 1037249 w 1228797"/>
              <a:gd name="connsiteY160" fmla="*/ 140780 h 152590"/>
              <a:gd name="connsiteX161" fmla="*/ 1036011 w 1228797"/>
              <a:gd name="connsiteY161" fmla="*/ 141637 h 152590"/>
              <a:gd name="connsiteX162" fmla="*/ 1033630 w 1228797"/>
              <a:gd name="connsiteY162" fmla="*/ 143161 h 152590"/>
              <a:gd name="connsiteX163" fmla="*/ 1032391 w 1228797"/>
              <a:gd name="connsiteY163" fmla="*/ 143923 h 152590"/>
              <a:gd name="connsiteX164" fmla="*/ 1029915 w 1228797"/>
              <a:gd name="connsiteY164" fmla="*/ 145352 h 152590"/>
              <a:gd name="connsiteX165" fmla="*/ 1029343 w 1228797"/>
              <a:gd name="connsiteY165" fmla="*/ 145352 h 152590"/>
              <a:gd name="connsiteX166" fmla="*/ 1025343 w 1228797"/>
              <a:gd name="connsiteY166" fmla="*/ 147257 h 152590"/>
              <a:gd name="connsiteX167" fmla="*/ 1024676 w 1228797"/>
              <a:gd name="connsiteY167" fmla="*/ 147257 h 152590"/>
              <a:gd name="connsiteX168" fmla="*/ 1022104 w 1228797"/>
              <a:gd name="connsiteY168" fmla="*/ 148209 h 152590"/>
              <a:gd name="connsiteX169" fmla="*/ 1020866 w 1228797"/>
              <a:gd name="connsiteY169" fmla="*/ 148209 h 152590"/>
              <a:gd name="connsiteX170" fmla="*/ 1020104 w 1228797"/>
              <a:gd name="connsiteY170" fmla="*/ 148209 h 152590"/>
              <a:gd name="connsiteX171" fmla="*/ 1018009 w 1228797"/>
              <a:gd name="connsiteY171" fmla="*/ 148971 h 152590"/>
              <a:gd name="connsiteX172" fmla="*/ 1017151 w 1228797"/>
              <a:gd name="connsiteY172" fmla="*/ 148971 h 152590"/>
              <a:gd name="connsiteX173" fmla="*/ 1015913 w 1228797"/>
              <a:gd name="connsiteY173" fmla="*/ 148971 h 152590"/>
              <a:gd name="connsiteX174" fmla="*/ 1015056 w 1228797"/>
              <a:gd name="connsiteY174" fmla="*/ 148971 h 152590"/>
              <a:gd name="connsiteX175" fmla="*/ 1013151 w 1228797"/>
              <a:gd name="connsiteY175" fmla="*/ 149447 h 152590"/>
              <a:gd name="connsiteX176" fmla="*/ 1012103 w 1228797"/>
              <a:gd name="connsiteY176" fmla="*/ 149447 h 152590"/>
              <a:gd name="connsiteX177" fmla="*/ 1010960 w 1228797"/>
              <a:gd name="connsiteY177" fmla="*/ 149447 h 152590"/>
              <a:gd name="connsiteX178" fmla="*/ 1009912 w 1228797"/>
              <a:gd name="connsiteY178" fmla="*/ 149447 h 152590"/>
              <a:gd name="connsiteX179" fmla="*/ 1008103 w 1228797"/>
              <a:gd name="connsiteY179" fmla="*/ 149447 h 152590"/>
              <a:gd name="connsiteX180" fmla="*/ 1006960 w 1228797"/>
              <a:gd name="connsiteY180" fmla="*/ 149447 h 152590"/>
              <a:gd name="connsiteX181" fmla="*/ 1005817 w 1228797"/>
              <a:gd name="connsiteY181" fmla="*/ 149447 h 152590"/>
              <a:gd name="connsiteX182" fmla="*/ 1004578 w 1228797"/>
              <a:gd name="connsiteY182" fmla="*/ 149447 h 152590"/>
              <a:gd name="connsiteX183" fmla="*/ 1002864 w 1228797"/>
              <a:gd name="connsiteY183" fmla="*/ 149447 h 152590"/>
              <a:gd name="connsiteX184" fmla="*/ 995720 w 1228797"/>
              <a:gd name="connsiteY184" fmla="*/ 149447 h 152590"/>
              <a:gd name="connsiteX185" fmla="*/ 990386 w 1228797"/>
              <a:gd name="connsiteY185" fmla="*/ 149447 h 152590"/>
              <a:gd name="connsiteX186" fmla="*/ 918425 w 1228797"/>
              <a:gd name="connsiteY186" fmla="*/ 72152 h 152590"/>
              <a:gd name="connsiteX187" fmla="*/ 995720 w 1228797"/>
              <a:gd name="connsiteY187" fmla="*/ 191 h 152590"/>
              <a:gd name="connsiteX188" fmla="*/ 836558 w 1228797"/>
              <a:gd name="connsiteY188" fmla="*/ 191 h 152590"/>
              <a:gd name="connsiteX189" fmla="*/ 911234 w 1228797"/>
              <a:gd name="connsiteY189" fmla="*/ 74867 h 152590"/>
              <a:gd name="connsiteX190" fmla="*/ 836558 w 1228797"/>
              <a:gd name="connsiteY190" fmla="*/ 149543 h 152590"/>
              <a:gd name="connsiteX191" fmla="*/ 761882 w 1228797"/>
              <a:gd name="connsiteY191" fmla="*/ 74867 h 152590"/>
              <a:gd name="connsiteX192" fmla="*/ 836558 w 1228797"/>
              <a:gd name="connsiteY192" fmla="*/ 191 h 152590"/>
              <a:gd name="connsiteX193" fmla="*/ 200954 w 1228797"/>
              <a:gd name="connsiteY193" fmla="*/ 0 h 152590"/>
              <a:gd name="connsiteX194" fmla="*/ 275821 w 1228797"/>
              <a:gd name="connsiteY194" fmla="*/ 74867 h 152590"/>
              <a:gd name="connsiteX195" fmla="*/ 200954 w 1228797"/>
              <a:gd name="connsiteY195" fmla="*/ 149733 h 152590"/>
              <a:gd name="connsiteX196" fmla="*/ 126088 w 1228797"/>
              <a:gd name="connsiteY196" fmla="*/ 74867 h 152590"/>
              <a:gd name="connsiteX197" fmla="*/ 200954 w 1228797"/>
              <a:gd name="connsiteY197" fmla="*/ 0 h 152590"/>
            </a:gdLst>
            <a:ahLst/>
            <a:cxnLst/>
            <a:rect l="l" t="t" r="r" b="b"/>
            <a:pathLst>
              <a:path w="1228797" h="152590">
                <a:moveTo>
                  <a:pt x="353068" y="146933"/>
                </a:moveTo>
                <a:lnTo>
                  <a:pt x="353259" y="146971"/>
                </a:lnTo>
                <a:lnTo>
                  <a:pt x="352878" y="146971"/>
                </a:lnTo>
                <a:close/>
                <a:moveTo>
                  <a:pt x="463654" y="28766"/>
                </a:moveTo>
                <a:cubicBezTo>
                  <a:pt x="460187" y="28766"/>
                  <a:pt x="457368" y="31580"/>
                  <a:pt x="457368" y="35052"/>
                </a:cubicBezTo>
                <a:lnTo>
                  <a:pt x="457368" y="66866"/>
                </a:lnTo>
                <a:cubicBezTo>
                  <a:pt x="457311" y="70284"/>
                  <a:pt x="460044" y="73099"/>
                  <a:pt x="463464" y="73152"/>
                </a:cubicBezTo>
                <a:cubicBezTo>
                  <a:pt x="463530" y="73153"/>
                  <a:pt x="463588" y="73153"/>
                  <a:pt x="463654" y="73152"/>
                </a:cubicBezTo>
                <a:lnTo>
                  <a:pt x="502611" y="73152"/>
                </a:lnTo>
                <a:cubicBezTo>
                  <a:pt x="514613" y="73223"/>
                  <a:pt x="524576" y="63892"/>
                  <a:pt x="525281" y="51911"/>
                </a:cubicBezTo>
                <a:cubicBezTo>
                  <a:pt x="525910" y="39775"/>
                  <a:pt x="516585" y="29427"/>
                  <a:pt x="504450" y="28795"/>
                </a:cubicBezTo>
                <a:cubicBezTo>
                  <a:pt x="504031" y="28773"/>
                  <a:pt x="503602" y="28763"/>
                  <a:pt x="503183" y="28766"/>
                </a:cubicBezTo>
                <a:close/>
                <a:moveTo>
                  <a:pt x="1154216" y="28194"/>
                </a:moveTo>
                <a:lnTo>
                  <a:pt x="1154216" y="28765"/>
                </a:lnTo>
                <a:cubicBezTo>
                  <a:pt x="1127022" y="28713"/>
                  <a:pt x="1104934" y="50717"/>
                  <a:pt x="1104877" y="77914"/>
                </a:cubicBezTo>
                <a:cubicBezTo>
                  <a:pt x="1104820" y="105111"/>
                  <a:pt x="1126832" y="127201"/>
                  <a:pt x="1154026" y="127254"/>
                </a:cubicBezTo>
                <a:cubicBezTo>
                  <a:pt x="1181220" y="127306"/>
                  <a:pt x="1203308" y="105301"/>
                  <a:pt x="1203365" y="78105"/>
                </a:cubicBezTo>
                <a:cubicBezTo>
                  <a:pt x="1203365" y="78073"/>
                  <a:pt x="1203365" y="78041"/>
                  <a:pt x="1203365" y="78009"/>
                </a:cubicBezTo>
                <a:cubicBezTo>
                  <a:pt x="1203632" y="50761"/>
                  <a:pt x="1181753" y="28458"/>
                  <a:pt x="1154502" y="28195"/>
                </a:cubicBezTo>
                <a:cubicBezTo>
                  <a:pt x="1154407" y="28195"/>
                  <a:pt x="1154312" y="28194"/>
                  <a:pt x="1154216" y="28194"/>
                </a:cubicBezTo>
                <a:close/>
                <a:moveTo>
                  <a:pt x="836558" y="25718"/>
                </a:moveTo>
                <a:cubicBezTo>
                  <a:pt x="809364" y="25718"/>
                  <a:pt x="787314" y="47766"/>
                  <a:pt x="787314" y="74962"/>
                </a:cubicBezTo>
                <a:cubicBezTo>
                  <a:pt x="787314" y="102159"/>
                  <a:pt x="809364" y="124207"/>
                  <a:pt x="836558" y="124207"/>
                </a:cubicBezTo>
                <a:cubicBezTo>
                  <a:pt x="863752" y="124207"/>
                  <a:pt x="885802" y="102159"/>
                  <a:pt x="885802" y="74962"/>
                </a:cubicBezTo>
                <a:cubicBezTo>
                  <a:pt x="885802" y="74931"/>
                  <a:pt x="885802" y="74898"/>
                  <a:pt x="885802" y="74867"/>
                </a:cubicBezTo>
                <a:cubicBezTo>
                  <a:pt x="885745" y="47707"/>
                  <a:pt x="863714" y="25718"/>
                  <a:pt x="836558" y="25718"/>
                </a:cubicBezTo>
                <a:close/>
                <a:moveTo>
                  <a:pt x="200954" y="25527"/>
                </a:moveTo>
                <a:lnTo>
                  <a:pt x="200954" y="25908"/>
                </a:lnTo>
                <a:cubicBezTo>
                  <a:pt x="173652" y="25856"/>
                  <a:pt x="151477" y="47945"/>
                  <a:pt x="151424" y="75248"/>
                </a:cubicBezTo>
                <a:cubicBezTo>
                  <a:pt x="151372" y="102550"/>
                  <a:pt x="173462" y="124725"/>
                  <a:pt x="200764" y="124778"/>
                </a:cubicBezTo>
                <a:cubicBezTo>
                  <a:pt x="228063" y="124830"/>
                  <a:pt x="250237" y="102740"/>
                  <a:pt x="250294" y="75438"/>
                </a:cubicBezTo>
                <a:cubicBezTo>
                  <a:pt x="250294" y="75374"/>
                  <a:pt x="250294" y="75311"/>
                  <a:pt x="250294" y="75248"/>
                </a:cubicBezTo>
                <a:cubicBezTo>
                  <a:pt x="250456" y="47946"/>
                  <a:pt x="228444" y="25686"/>
                  <a:pt x="201145" y="25528"/>
                </a:cubicBezTo>
                <a:cubicBezTo>
                  <a:pt x="201078" y="25527"/>
                  <a:pt x="201021" y="25527"/>
                  <a:pt x="200954" y="25527"/>
                </a:cubicBezTo>
                <a:close/>
                <a:moveTo>
                  <a:pt x="437841" y="3429"/>
                </a:moveTo>
                <a:lnTo>
                  <a:pt x="502040" y="3429"/>
                </a:lnTo>
                <a:cubicBezTo>
                  <a:pt x="514623" y="3414"/>
                  <a:pt x="526748" y="8180"/>
                  <a:pt x="535949" y="16764"/>
                </a:cubicBezTo>
                <a:cubicBezTo>
                  <a:pt x="545074" y="25190"/>
                  <a:pt x="550427" y="36928"/>
                  <a:pt x="550808" y="49340"/>
                </a:cubicBezTo>
                <a:cubicBezTo>
                  <a:pt x="551303" y="66268"/>
                  <a:pt x="542883" y="82215"/>
                  <a:pt x="528615" y="91345"/>
                </a:cubicBezTo>
                <a:cubicBezTo>
                  <a:pt x="525881" y="92959"/>
                  <a:pt x="524852" y="96397"/>
                  <a:pt x="526233" y="99251"/>
                </a:cubicBezTo>
                <a:lnTo>
                  <a:pt x="544712" y="138017"/>
                </a:lnTo>
                <a:cubicBezTo>
                  <a:pt x="546188" y="141161"/>
                  <a:pt x="544826" y="144904"/>
                  <a:pt x="541683" y="146377"/>
                </a:cubicBezTo>
                <a:cubicBezTo>
                  <a:pt x="540845" y="146772"/>
                  <a:pt x="539930" y="146974"/>
                  <a:pt x="538997" y="146971"/>
                </a:cubicBezTo>
                <a:lnTo>
                  <a:pt x="525567" y="146971"/>
                </a:lnTo>
                <a:cubicBezTo>
                  <a:pt x="523166" y="146983"/>
                  <a:pt x="520976" y="145611"/>
                  <a:pt x="519947" y="143447"/>
                </a:cubicBezTo>
                <a:lnTo>
                  <a:pt x="500230" y="102203"/>
                </a:lnTo>
                <a:cubicBezTo>
                  <a:pt x="499221" y="100023"/>
                  <a:pt x="497011" y="98643"/>
                  <a:pt x="494611" y="98679"/>
                </a:cubicBezTo>
                <a:lnTo>
                  <a:pt x="463654" y="98679"/>
                </a:lnTo>
                <a:cubicBezTo>
                  <a:pt x="460235" y="98626"/>
                  <a:pt x="457425" y="101355"/>
                  <a:pt x="457368" y="104773"/>
                </a:cubicBezTo>
                <a:cubicBezTo>
                  <a:pt x="457368" y="104838"/>
                  <a:pt x="457368" y="104902"/>
                  <a:pt x="457368" y="104966"/>
                </a:cubicBezTo>
                <a:lnTo>
                  <a:pt x="457368" y="140684"/>
                </a:lnTo>
                <a:cubicBezTo>
                  <a:pt x="457368" y="144156"/>
                  <a:pt x="454558" y="146971"/>
                  <a:pt x="451081" y="146971"/>
                </a:cubicBezTo>
                <a:lnTo>
                  <a:pt x="437841" y="146971"/>
                </a:lnTo>
                <a:cubicBezTo>
                  <a:pt x="434365" y="146971"/>
                  <a:pt x="431555" y="144156"/>
                  <a:pt x="431555" y="140684"/>
                </a:cubicBezTo>
                <a:lnTo>
                  <a:pt x="431555" y="9716"/>
                </a:lnTo>
                <a:cubicBezTo>
                  <a:pt x="431603" y="6265"/>
                  <a:pt x="434393" y="3480"/>
                  <a:pt x="437841" y="3429"/>
                </a:cubicBezTo>
                <a:close/>
                <a:moveTo>
                  <a:pt x="293633" y="3429"/>
                </a:moveTo>
                <a:lnTo>
                  <a:pt x="306777" y="3429"/>
                </a:lnTo>
                <a:cubicBezTo>
                  <a:pt x="310101" y="3631"/>
                  <a:pt x="312692" y="6387"/>
                  <a:pt x="312683" y="9715"/>
                </a:cubicBezTo>
                <a:lnTo>
                  <a:pt x="312683" y="80677"/>
                </a:lnTo>
                <a:cubicBezTo>
                  <a:pt x="311454" y="102842"/>
                  <a:pt x="328427" y="121805"/>
                  <a:pt x="350592" y="123032"/>
                </a:cubicBezTo>
                <a:cubicBezTo>
                  <a:pt x="372757" y="124258"/>
                  <a:pt x="391721" y="107284"/>
                  <a:pt x="392950" y="85118"/>
                </a:cubicBezTo>
                <a:cubicBezTo>
                  <a:pt x="393026" y="83830"/>
                  <a:pt x="393035" y="82538"/>
                  <a:pt x="392978" y="81248"/>
                </a:cubicBezTo>
                <a:lnTo>
                  <a:pt x="392978" y="9715"/>
                </a:lnTo>
                <a:cubicBezTo>
                  <a:pt x="393026" y="6265"/>
                  <a:pt x="395817" y="3480"/>
                  <a:pt x="399265" y="3429"/>
                </a:cubicBezTo>
                <a:lnTo>
                  <a:pt x="412505" y="3429"/>
                </a:lnTo>
                <a:cubicBezTo>
                  <a:pt x="415943" y="3481"/>
                  <a:pt x="418696" y="6281"/>
                  <a:pt x="418696" y="9715"/>
                </a:cubicBezTo>
                <a:lnTo>
                  <a:pt x="418696" y="81153"/>
                </a:lnTo>
                <a:cubicBezTo>
                  <a:pt x="418696" y="108416"/>
                  <a:pt x="402119" y="131807"/>
                  <a:pt x="378496" y="141799"/>
                </a:cubicBezTo>
                <a:lnTo>
                  <a:pt x="353068" y="146933"/>
                </a:lnTo>
                <a:lnTo>
                  <a:pt x="327634" y="141836"/>
                </a:lnTo>
                <a:cubicBezTo>
                  <a:pt x="303998" y="131878"/>
                  <a:pt x="287389" y="108511"/>
                  <a:pt x="287346" y="81248"/>
                </a:cubicBezTo>
                <a:cubicBezTo>
                  <a:pt x="287346" y="81217"/>
                  <a:pt x="287346" y="81184"/>
                  <a:pt x="287346" y="81153"/>
                </a:cubicBezTo>
                <a:lnTo>
                  <a:pt x="287346" y="9715"/>
                </a:lnTo>
                <a:cubicBezTo>
                  <a:pt x="287394" y="6265"/>
                  <a:pt x="290184" y="3480"/>
                  <a:pt x="293633" y="3429"/>
                </a:cubicBezTo>
                <a:close/>
                <a:moveTo>
                  <a:pt x="6264" y="3333"/>
                </a:moveTo>
                <a:lnTo>
                  <a:pt x="18646" y="3333"/>
                </a:lnTo>
                <a:cubicBezTo>
                  <a:pt x="20692" y="3332"/>
                  <a:pt x="22611" y="4327"/>
                  <a:pt x="23790" y="6000"/>
                </a:cubicBezTo>
                <a:lnTo>
                  <a:pt x="61890" y="59817"/>
                </a:lnTo>
                <a:cubicBezTo>
                  <a:pt x="63109" y="61430"/>
                  <a:pt x="65011" y="62381"/>
                  <a:pt x="67033" y="62388"/>
                </a:cubicBezTo>
                <a:cubicBezTo>
                  <a:pt x="69032" y="62397"/>
                  <a:pt x="70913" y="61439"/>
                  <a:pt x="72081" y="59817"/>
                </a:cubicBezTo>
                <a:lnTo>
                  <a:pt x="110181" y="6000"/>
                </a:lnTo>
                <a:cubicBezTo>
                  <a:pt x="111360" y="4327"/>
                  <a:pt x="113279" y="3332"/>
                  <a:pt x="115325" y="3333"/>
                </a:cubicBezTo>
                <a:lnTo>
                  <a:pt x="127707" y="3333"/>
                </a:lnTo>
                <a:cubicBezTo>
                  <a:pt x="131179" y="3293"/>
                  <a:pt x="134026" y="6076"/>
                  <a:pt x="134065" y="9548"/>
                </a:cubicBezTo>
                <a:cubicBezTo>
                  <a:pt x="134082" y="10908"/>
                  <a:pt x="133655" y="12237"/>
                  <a:pt x="132851" y="13335"/>
                </a:cubicBezTo>
                <a:lnTo>
                  <a:pt x="81702" y="83724"/>
                </a:lnTo>
                <a:cubicBezTo>
                  <a:pt x="80555" y="85300"/>
                  <a:pt x="79953" y="87206"/>
                  <a:pt x="79987" y="89154"/>
                </a:cubicBezTo>
                <a:lnTo>
                  <a:pt x="79987" y="140684"/>
                </a:lnTo>
                <a:cubicBezTo>
                  <a:pt x="79987" y="144156"/>
                  <a:pt x="77172" y="146970"/>
                  <a:pt x="73701" y="146970"/>
                </a:cubicBezTo>
                <a:lnTo>
                  <a:pt x="60270" y="146970"/>
                </a:lnTo>
                <a:cubicBezTo>
                  <a:pt x="56798" y="146970"/>
                  <a:pt x="53984" y="144156"/>
                  <a:pt x="53984" y="140684"/>
                </a:cubicBezTo>
                <a:lnTo>
                  <a:pt x="53984" y="89154"/>
                </a:lnTo>
                <a:cubicBezTo>
                  <a:pt x="54018" y="87206"/>
                  <a:pt x="53416" y="85300"/>
                  <a:pt x="52269" y="83724"/>
                </a:cubicBezTo>
                <a:lnTo>
                  <a:pt x="1215" y="13335"/>
                </a:lnTo>
                <a:cubicBezTo>
                  <a:pt x="-836" y="10533"/>
                  <a:pt x="-229" y="6600"/>
                  <a:pt x="2572" y="4549"/>
                </a:cubicBezTo>
                <a:cubicBezTo>
                  <a:pt x="3643" y="3764"/>
                  <a:pt x="4936" y="3338"/>
                  <a:pt x="6264" y="3333"/>
                </a:cubicBezTo>
                <a:close/>
                <a:moveTo>
                  <a:pt x="1154026" y="3238"/>
                </a:moveTo>
                <a:cubicBezTo>
                  <a:pt x="1195269" y="3186"/>
                  <a:pt x="1228740" y="36577"/>
                  <a:pt x="1228797" y="77819"/>
                </a:cubicBezTo>
                <a:cubicBezTo>
                  <a:pt x="1228797" y="77850"/>
                  <a:pt x="1228797" y="77883"/>
                  <a:pt x="1228797" y="77914"/>
                </a:cubicBezTo>
                <a:cubicBezTo>
                  <a:pt x="1228740" y="119097"/>
                  <a:pt x="1195402" y="152485"/>
                  <a:pt x="1154216" y="152590"/>
                </a:cubicBezTo>
                <a:cubicBezTo>
                  <a:pt x="1112973" y="152642"/>
                  <a:pt x="1079502" y="119252"/>
                  <a:pt x="1079445" y="78009"/>
                </a:cubicBezTo>
                <a:cubicBezTo>
                  <a:pt x="1079388" y="36767"/>
                  <a:pt x="1112783" y="3290"/>
                  <a:pt x="1154026" y="3238"/>
                </a:cubicBezTo>
                <a:close/>
                <a:moveTo>
                  <a:pt x="646058" y="2096"/>
                </a:moveTo>
                <a:lnTo>
                  <a:pt x="659774" y="2096"/>
                </a:lnTo>
                <a:cubicBezTo>
                  <a:pt x="663250" y="2096"/>
                  <a:pt x="666060" y="4911"/>
                  <a:pt x="666060" y="8382"/>
                </a:cubicBezTo>
                <a:lnTo>
                  <a:pt x="666060" y="116491"/>
                </a:lnTo>
                <a:cubicBezTo>
                  <a:pt x="666060" y="119963"/>
                  <a:pt x="668870" y="122778"/>
                  <a:pt x="672346" y="122778"/>
                </a:cubicBezTo>
                <a:lnTo>
                  <a:pt x="750166" y="122778"/>
                </a:lnTo>
                <a:cubicBezTo>
                  <a:pt x="753633" y="122778"/>
                  <a:pt x="756452" y="125592"/>
                  <a:pt x="756452" y="129064"/>
                </a:cubicBezTo>
                <a:lnTo>
                  <a:pt x="756452" y="141733"/>
                </a:lnTo>
                <a:cubicBezTo>
                  <a:pt x="756509" y="145151"/>
                  <a:pt x="753776" y="147966"/>
                  <a:pt x="750356" y="148019"/>
                </a:cubicBezTo>
                <a:cubicBezTo>
                  <a:pt x="750290" y="148020"/>
                  <a:pt x="750232" y="148020"/>
                  <a:pt x="750166" y="148019"/>
                </a:cubicBezTo>
                <a:lnTo>
                  <a:pt x="646058" y="148019"/>
                </a:lnTo>
                <a:cubicBezTo>
                  <a:pt x="642581" y="148019"/>
                  <a:pt x="639771" y="145204"/>
                  <a:pt x="639771" y="141733"/>
                </a:cubicBezTo>
                <a:lnTo>
                  <a:pt x="639771" y="8382"/>
                </a:lnTo>
                <a:cubicBezTo>
                  <a:pt x="639819" y="4932"/>
                  <a:pt x="642609" y="2147"/>
                  <a:pt x="646058" y="2096"/>
                </a:cubicBezTo>
                <a:close/>
                <a:moveTo>
                  <a:pt x="995720" y="191"/>
                </a:moveTo>
                <a:cubicBezTo>
                  <a:pt x="1011922" y="355"/>
                  <a:pt x="1027629" y="5769"/>
                  <a:pt x="1040488" y="15621"/>
                </a:cubicBezTo>
                <a:cubicBezTo>
                  <a:pt x="1044298" y="18466"/>
                  <a:pt x="1047831" y="21654"/>
                  <a:pt x="1051060" y="25146"/>
                </a:cubicBezTo>
                <a:cubicBezTo>
                  <a:pt x="1051127" y="25235"/>
                  <a:pt x="1051194" y="25326"/>
                  <a:pt x="1051251" y="25418"/>
                </a:cubicBezTo>
                <a:cubicBezTo>
                  <a:pt x="1053146" y="28264"/>
                  <a:pt x="1052384" y="32107"/>
                  <a:pt x="1049536" y="34004"/>
                </a:cubicBezTo>
                <a:lnTo>
                  <a:pt x="1038964" y="41434"/>
                </a:lnTo>
                <a:cubicBezTo>
                  <a:pt x="1036478" y="43261"/>
                  <a:pt x="1033020" y="42976"/>
                  <a:pt x="1030867" y="40767"/>
                </a:cubicBezTo>
                <a:cubicBezTo>
                  <a:pt x="1029962" y="39830"/>
                  <a:pt x="1029010" y="38939"/>
                  <a:pt x="1028010" y="38100"/>
                </a:cubicBezTo>
                <a:cubicBezTo>
                  <a:pt x="1027753" y="37997"/>
                  <a:pt x="1027524" y="37834"/>
                  <a:pt x="1027343" y="37624"/>
                </a:cubicBezTo>
                <a:cubicBezTo>
                  <a:pt x="1018532" y="30242"/>
                  <a:pt x="1007407" y="26196"/>
                  <a:pt x="995911" y="26194"/>
                </a:cubicBezTo>
                <a:lnTo>
                  <a:pt x="993815" y="26194"/>
                </a:lnTo>
                <a:cubicBezTo>
                  <a:pt x="992672" y="26099"/>
                  <a:pt x="991529" y="26099"/>
                  <a:pt x="990386" y="26194"/>
                </a:cubicBezTo>
                <a:cubicBezTo>
                  <a:pt x="987414" y="26512"/>
                  <a:pt x="984481" y="27118"/>
                  <a:pt x="981623" y="28004"/>
                </a:cubicBezTo>
                <a:cubicBezTo>
                  <a:pt x="964526" y="33101"/>
                  <a:pt x="951524" y="47046"/>
                  <a:pt x="947638" y="64456"/>
                </a:cubicBezTo>
                <a:cubicBezTo>
                  <a:pt x="941704" y="90998"/>
                  <a:pt x="958411" y="117323"/>
                  <a:pt x="984957" y="123254"/>
                </a:cubicBezTo>
                <a:lnTo>
                  <a:pt x="988957" y="124016"/>
                </a:lnTo>
                <a:lnTo>
                  <a:pt x="992291" y="122968"/>
                </a:lnTo>
                <a:lnTo>
                  <a:pt x="1001816" y="122968"/>
                </a:lnTo>
                <a:cubicBezTo>
                  <a:pt x="1004274" y="122753"/>
                  <a:pt x="1006731" y="122403"/>
                  <a:pt x="1009150" y="121920"/>
                </a:cubicBezTo>
                <a:lnTo>
                  <a:pt x="1010484" y="121920"/>
                </a:lnTo>
                <a:lnTo>
                  <a:pt x="1011817" y="121920"/>
                </a:lnTo>
                <a:lnTo>
                  <a:pt x="1017437" y="119920"/>
                </a:lnTo>
                <a:lnTo>
                  <a:pt x="1018580" y="119444"/>
                </a:lnTo>
                <a:lnTo>
                  <a:pt x="1019723" y="118967"/>
                </a:lnTo>
                <a:lnTo>
                  <a:pt x="1020866" y="118396"/>
                </a:lnTo>
                <a:lnTo>
                  <a:pt x="1023438" y="117062"/>
                </a:lnTo>
                <a:lnTo>
                  <a:pt x="1024200" y="116491"/>
                </a:lnTo>
                <a:cubicBezTo>
                  <a:pt x="1031496" y="110931"/>
                  <a:pt x="1037316" y="103671"/>
                  <a:pt x="1041154" y="95345"/>
                </a:cubicBezTo>
                <a:cubicBezTo>
                  <a:pt x="1041764" y="93613"/>
                  <a:pt x="1041393" y="91690"/>
                  <a:pt x="1040202" y="90297"/>
                </a:cubicBezTo>
                <a:cubicBezTo>
                  <a:pt x="1039135" y="89178"/>
                  <a:pt x="1037649" y="88556"/>
                  <a:pt x="1036106" y="88583"/>
                </a:cubicBezTo>
                <a:lnTo>
                  <a:pt x="1008579" y="88583"/>
                </a:lnTo>
                <a:cubicBezTo>
                  <a:pt x="1005102" y="88583"/>
                  <a:pt x="1002292" y="85768"/>
                  <a:pt x="1002292" y="82296"/>
                </a:cubicBezTo>
                <a:lnTo>
                  <a:pt x="1002292" y="69437"/>
                </a:lnTo>
                <a:cubicBezTo>
                  <a:pt x="1002292" y="69373"/>
                  <a:pt x="1002292" y="69310"/>
                  <a:pt x="1002292" y="69245"/>
                </a:cubicBezTo>
                <a:cubicBezTo>
                  <a:pt x="1002350" y="65826"/>
                  <a:pt x="1005159" y="63097"/>
                  <a:pt x="1008579" y="63151"/>
                </a:cubicBezTo>
                <a:lnTo>
                  <a:pt x="1065729" y="63151"/>
                </a:lnTo>
                <a:lnTo>
                  <a:pt x="1066205" y="63151"/>
                </a:lnTo>
                <a:lnTo>
                  <a:pt x="1066777" y="63151"/>
                </a:lnTo>
                <a:cubicBezTo>
                  <a:pt x="1068139" y="64680"/>
                  <a:pt x="1068672" y="66776"/>
                  <a:pt x="1068205" y="68771"/>
                </a:cubicBezTo>
                <a:lnTo>
                  <a:pt x="1068205" y="80391"/>
                </a:lnTo>
                <a:cubicBezTo>
                  <a:pt x="1068244" y="101700"/>
                  <a:pt x="1059119" y="121997"/>
                  <a:pt x="1043155" y="136112"/>
                </a:cubicBezTo>
                <a:lnTo>
                  <a:pt x="1040869" y="138113"/>
                </a:lnTo>
                <a:lnTo>
                  <a:pt x="1039630" y="139065"/>
                </a:lnTo>
                <a:cubicBezTo>
                  <a:pt x="1038878" y="139697"/>
                  <a:pt x="1038087" y="140270"/>
                  <a:pt x="1037249" y="140780"/>
                </a:cubicBezTo>
                <a:lnTo>
                  <a:pt x="1036011" y="141637"/>
                </a:lnTo>
                <a:lnTo>
                  <a:pt x="1033630" y="143161"/>
                </a:lnTo>
                <a:lnTo>
                  <a:pt x="1032391" y="143923"/>
                </a:lnTo>
                <a:lnTo>
                  <a:pt x="1029915" y="145352"/>
                </a:lnTo>
                <a:lnTo>
                  <a:pt x="1029343" y="145352"/>
                </a:lnTo>
                <a:lnTo>
                  <a:pt x="1025343" y="147257"/>
                </a:lnTo>
                <a:lnTo>
                  <a:pt x="1024676" y="147257"/>
                </a:lnTo>
                <a:lnTo>
                  <a:pt x="1022104" y="148209"/>
                </a:lnTo>
                <a:lnTo>
                  <a:pt x="1020866" y="148209"/>
                </a:lnTo>
                <a:lnTo>
                  <a:pt x="1020104" y="148209"/>
                </a:lnTo>
                <a:lnTo>
                  <a:pt x="1018009" y="148971"/>
                </a:lnTo>
                <a:lnTo>
                  <a:pt x="1017151" y="148971"/>
                </a:lnTo>
                <a:lnTo>
                  <a:pt x="1015913" y="148971"/>
                </a:lnTo>
                <a:lnTo>
                  <a:pt x="1015056" y="148971"/>
                </a:lnTo>
                <a:lnTo>
                  <a:pt x="1013151" y="149447"/>
                </a:lnTo>
                <a:lnTo>
                  <a:pt x="1012103" y="149447"/>
                </a:lnTo>
                <a:lnTo>
                  <a:pt x="1010960" y="149447"/>
                </a:lnTo>
                <a:lnTo>
                  <a:pt x="1009912" y="149447"/>
                </a:lnTo>
                <a:lnTo>
                  <a:pt x="1008103" y="149447"/>
                </a:lnTo>
                <a:lnTo>
                  <a:pt x="1006960" y="149447"/>
                </a:lnTo>
                <a:lnTo>
                  <a:pt x="1005817" y="149447"/>
                </a:lnTo>
                <a:lnTo>
                  <a:pt x="1004578" y="149447"/>
                </a:lnTo>
                <a:lnTo>
                  <a:pt x="1002864" y="149447"/>
                </a:lnTo>
                <a:lnTo>
                  <a:pt x="995720" y="149447"/>
                </a:lnTo>
                <a:cubicBezTo>
                  <a:pt x="993939" y="149511"/>
                  <a:pt x="992167" y="149511"/>
                  <a:pt x="990386" y="149447"/>
                </a:cubicBezTo>
                <a:cubicBezTo>
                  <a:pt x="949171" y="147975"/>
                  <a:pt x="916948" y="113368"/>
                  <a:pt x="918425" y="72152"/>
                </a:cubicBezTo>
                <a:cubicBezTo>
                  <a:pt x="919901" y="30936"/>
                  <a:pt x="954505" y="-1282"/>
                  <a:pt x="995720" y="191"/>
                </a:cubicBezTo>
                <a:close/>
                <a:moveTo>
                  <a:pt x="836558" y="191"/>
                </a:moveTo>
                <a:cubicBezTo>
                  <a:pt x="877801" y="191"/>
                  <a:pt x="911234" y="33625"/>
                  <a:pt x="911234" y="74867"/>
                </a:cubicBezTo>
                <a:cubicBezTo>
                  <a:pt x="911234" y="116109"/>
                  <a:pt x="877801" y="149543"/>
                  <a:pt x="836558" y="149543"/>
                </a:cubicBezTo>
                <a:cubicBezTo>
                  <a:pt x="795315" y="149543"/>
                  <a:pt x="761882" y="116109"/>
                  <a:pt x="761882" y="74867"/>
                </a:cubicBezTo>
                <a:cubicBezTo>
                  <a:pt x="761882" y="33625"/>
                  <a:pt x="795315" y="191"/>
                  <a:pt x="836558" y="191"/>
                </a:cubicBezTo>
                <a:close/>
                <a:moveTo>
                  <a:pt x="200954" y="0"/>
                </a:moveTo>
                <a:cubicBezTo>
                  <a:pt x="242302" y="0"/>
                  <a:pt x="275821" y="33518"/>
                  <a:pt x="275821" y="74867"/>
                </a:cubicBezTo>
                <a:cubicBezTo>
                  <a:pt x="275821" y="116215"/>
                  <a:pt x="242302" y="149733"/>
                  <a:pt x="200954" y="149733"/>
                </a:cubicBezTo>
                <a:cubicBezTo>
                  <a:pt x="159606" y="149733"/>
                  <a:pt x="126088" y="116215"/>
                  <a:pt x="126088" y="74867"/>
                </a:cubicBezTo>
                <a:cubicBezTo>
                  <a:pt x="126088" y="33518"/>
                  <a:pt x="159606" y="0"/>
                  <a:pt x="200954" y="0"/>
                </a:cubicBezTo>
                <a:close/>
              </a:path>
            </a:pathLst>
          </a:custGeom>
          <a:solidFill>
            <a:schemeClr val="bg1"/>
          </a:solidFill>
          <a:ln w="9525" cap="flat">
            <a:noFill/>
            <a:miter/>
          </a:ln>
        </p:spPr>
        <p:txBody>
          <a:bodyPr vert="horz" wrap="square" lIns="91440" tIns="45720" rIns="91440" bIns="45720" rtlCol="0" anchor="ctr"/>
          <a:lstStyle/>
          <a:p>
            <a:pPr algn="l">
              <a:lnSpc>
                <a:spcPct val="100000"/>
              </a:lnSpc>
            </a:pPr>
            <a:endParaRPr kumimoji="1" lang="zh-CN" altLang="en-US"/>
          </a:p>
        </p:txBody>
      </p:sp>
      <p:sp>
        <p:nvSpPr>
          <p:cNvPr id="17" name="标题 1"/>
          <p:cNvSpPr txBox="1"/>
          <p:nvPr/>
        </p:nvSpPr>
        <p:spPr>
          <a:xfrm rot="8847109">
            <a:off x="-298540" y="6860254"/>
            <a:ext cx="1075569" cy="252596"/>
          </a:xfrm>
          <a:prstGeom prst="roundRect">
            <a:avLst>
              <a:gd name="adj" fmla="val 50000"/>
            </a:avLst>
          </a:prstGeom>
          <a:solidFill>
            <a:schemeClr val="accent1">
              <a:lumMod val="40000"/>
              <a:lumOff val="60000"/>
            </a:schemeClr>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18" name="标题 1"/>
          <p:cNvSpPr txBox="1"/>
          <p:nvPr/>
        </p:nvSpPr>
        <p:spPr>
          <a:xfrm>
            <a:off x="3276697" y="1452092"/>
            <a:ext cx="3687928" cy="1674548"/>
          </a:xfrm>
          <a:prstGeom prst="rect">
            <a:avLst/>
          </a:prstGeom>
          <a:noFill/>
          <a:ln>
            <a:noFill/>
          </a:ln>
        </p:spPr>
        <p:txBody>
          <a:bodyPr vert="horz" wrap="square" lIns="91440" tIns="45720" rIns="91440" bIns="45720" rtlCol="0" anchor="b"/>
          <a:lstStyle/>
          <a:p>
            <a:pPr algn="ctr">
              <a:lnSpc>
                <a:spcPct val="110000"/>
              </a:lnSpc>
            </a:pPr>
            <a:r>
              <a:rPr kumimoji="1" lang="en-US" altLang="zh-CN" sz="11500" dirty="0">
                <a:ln w="12700">
                  <a:noFill/>
                </a:ln>
                <a:solidFill>
                  <a:srgbClr val="358167">
                    <a:alpha val="100000"/>
                  </a:srgbClr>
                </a:solidFill>
                <a:latin typeface="OPPOSans H"/>
                <a:ea typeface="OPPOSans H"/>
                <a:cs typeface="OPPOSans H"/>
              </a:rPr>
              <a:t>Part</a:t>
            </a:r>
            <a:endParaRPr kumimoji="1" lang="zh-CN" altLang="en-US" dirty="0"/>
          </a:p>
        </p:txBody>
      </p:sp>
      <p:sp>
        <p:nvSpPr>
          <p:cNvPr id="19" name="标题 1"/>
          <p:cNvSpPr txBox="1"/>
          <p:nvPr/>
        </p:nvSpPr>
        <p:spPr>
          <a:xfrm>
            <a:off x="1154521" y="3126640"/>
            <a:ext cx="9882958" cy="2469531"/>
          </a:xfrm>
          <a:prstGeom prst="rect">
            <a:avLst/>
          </a:prstGeom>
          <a:noFill/>
          <a:ln>
            <a:noFill/>
          </a:ln>
        </p:spPr>
        <p:txBody>
          <a:bodyPr vert="horz" wrap="square" lIns="91440" tIns="45720" rIns="91440" bIns="45720" rtlCol="0" anchor="ctr"/>
          <a:lstStyle/>
          <a:p>
            <a:pPr algn="ctr">
              <a:lnSpc>
                <a:spcPct val="130000"/>
              </a:lnSpc>
            </a:pPr>
            <a:r>
              <a:rPr kumimoji="1" lang="en-US" altLang="zh-CN" sz="6600" dirty="0" err="1">
                <a:ln w="12700">
                  <a:noFill/>
                </a:ln>
                <a:solidFill>
                  <a:srgbClr val="262626">
                    <a:alpha val="100000"/>
                  </a:srgbClr>
                </a:solidFill>
                <a:latin typeface="OPPOSans H"/>
                <a:ea typeface="OPPOSans H"/>
                <a:cs typeface="OPPOSans H"/>
              </a:rPr>
              <a:t>终极升华</a:t>
            </a:r>
            <a:r>
              <a:rPr kumimoji="1" lang="en-US" altLang="zh-CN" sz="6600" dirty="0">
                <a:ln w="12700">
                  <a:noFill/>
                </a:ln>
                <a:solidFill>
                  <a:srgbClr val="262626">
                    <a:alpha val="100000"/>
                  </a:srgbClr>
                </a:solidFill>
                <a:latin typeface="OPPOSans H"/>
                <a:ea typeface="OPPOSans H"/>
                <a:cs typeface="OPPOSans H"/>
              </a:rPr>
              <a:t>——</a:t>
            </a:r>
          </a:p>
          <a:p>
            <a:pPr algn="ctr">
              <a:lnSpc>
                <a:spcPct val="130000"/>
              </a:lnSpc>
            </a:pPr>
            <a:r>
              <a:rPr kumimoji="1" lang="en-US" altLang="zh-CN" sz="6600" dirty="0" err="1">
                <a:ln w="12700">
                  <a:noFill/>
                </a:ln>
                <a:solidFill>
                  <a:srgbClr val="262626">
                    <a:alpha val="100000"/>
                  </a:srgbClr>
                </a:solidFill>
                <a:latin typeface="OPPOSans H"/>
                <a:ea typeface="OPPOSans H"/>
                <a:cs typeface="OPPOSans H"/>
              </a:rPr>
              <a:t>多维研究交响</a:t>
            </a:r>
            <a:endParaRPr kumimoji="1" lang="zh-CN" altLang="en-US" dirty="0"/>
          </a:p>
        </p:txBody>
      </p:sp>
      <p:sp>
        <p:nvSpPr>
          <p:cNvPr id="20" name="标题 1"/>
          <p:cNvSpPr txBox="1"/>
          <p:nvPr/>
        </p:nvSpPr>
        <p:spPr>
          <a:xfrm>
            <a:off x="1962455" y="5661407"/>
            <a:ext cx="8267090" cy="45719"/>
          </a:xfrm>
          <a:prstGeom prst="roundRect">
            <a:avLst>
              <a:gd name="adj" fmla="val 50000"/>
            </a:avLst>
          </a:prstGeom>
          <a:solidFill>
            <a:schemeClr val="accent1">
              <a:lumMod val="60000"/>
              <a:lumOff val="40000"/>
            </a:schemeClr>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21" name="标题 1"/>
          <p:cNvSpPr txBox="1"/>
          <p:nvPr/>
        </p:nvSpPr>
        <p:spPr>
          <a:xfrm>
            <a:off x="6964625" y="-524347"/>
            <a:ext cx="3242509" cy="3650987"/>
          </a:xfrm>
          <a:prstGeom prst="rect">
            <a:avLst/>
          </a:prstGeom>
          <a:noFill/>
          <a:ln>
            <a:noFill/>
          </a:ln>
        </p:spPr>
        <p:txBody>
          <a:bodyPr vert="horz" wrap="square" lIns="91440" tIns="45720" rIns="91440" bIns="45720" rtlCol="0" anchor="b"/>
          <a:lstStyle/>
          <a:p>
            <a:pPr algn="l">
              <a:lnSpc>
                <a:spcPct val="110000"/>
              </a:lnSpc>
            </a:pPr>
            <a:r>
              <a:rPr kumimoji="1" lang="en-US" altLang="zh-CN" sz="11500">
                <a:ln w="12700">
                  <a:noFill/>
                </a:ln>
                <a:solidFill>
                  <a:srgbClr val="358167">
                    <a:alpha val="100000"/>
                  </a:srgbClr>
                </a:solidFill>
                <a:latin typeface="OPPOSans H"/>
                <a:ea typeface="OPPOSans H"/>
                <a:cs typeface="OPPOSans H"/>
              </a:rPr>
              <a:t>07</a:t>
            </a:r>
            <a:endParaRPr kumimoji="1" lang="zh-CN" altLang="en-US"/>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txBox="1"/>
          <p:nvPr/>
        </p:nvSpPr>
        <p:spPr>
          <a:xfrm rot="18247684">
            <a:off x="5937082" y="1220538"/>
            <a:ext cx="252053" cy="2399683"/>
          </a:xfrm>
          <a:prstGeom prst="rect">
            <a:avLst/>
          </a:prstGeom>
          <a:gradFill>
            <a:gsLst>
              <a:gs pos="0">
                <a:schemeClr val="accent1"/>
              </a:gs>
              <a:gs pos="100000">
                <a:schemeClr val="accent3">
                  <a:alpha val="100000"/>
                </a:schemeClr>
              </a:gs>
            </a:gsLst>
            <a:lin ang="16200000" scaled="0"/>
          </a:gradFill>
          <a:ln cap="sq">
            <a:noFill/>
            <a:prstDash val="solid"/>
            <a:miter/>
          </a:ln>
          <a:effectLst>
            <a:outerShdw blurRad="330200" dist="381000" dir="5400000" sx="90000" sy="90000" algn="t" rotWithShape="0">
              <a:schemeClr val="accent1">
                <a:lumMod val="75000"/>
                <a:alpha val="25000"/>
              </a:schemeClr>
            </a:outerShdw>
          </a:effectLst>
        </p:spPr>
        <p:txBody>
          <a:bodyPr vert="horz" wrap="square" lIns="45720" tIns="22860" rIns="45720" bIns="22860" rtlCol="0" anchor="ctr"/>
          <a:lstStyle/>
          <a:p>
            <a:pPr algn="ctr">
              <a:lnSpc>
                <a:spcPct val="100000"/>
              </a:lnSpc>
            </a:pPr>
            <a:endParaRPr kumimoji="1" lang="zh-CN" altLang="en-US"/>
          </a:p>
        </p:txBody>
      </p:sp>
      <p:sp>
        <p:nvSpPr>
          <p:cNvPr id="4" name="标题 1"/>
          <p:cNvSpPr txBox="1"/>
          <p:nvPr/>
        </p:nvSpPr>
        <p:spPr>
          <a:xfrm>
            <a:off x="3509462" y="1425135"/>
            <a:ext cx="2016370" cy="2016370"/>
          </a:xfrm>
          <a:prstGeom prst="ellipse">
            <a:avLst/>
          </a:prstGeom>
          <a:gradFill>
            <a:gsLst>
              <a:gs pos="0">
                <a:schemeClr val="accent1"/>
              </a:gs>
              <a:gs pos="100000">
                <a:schemeClr val="accent1">
                  <a:lumMod val="85000"/>
                  <a:lumOff val="15000"/>
                </a:schemeClr>
              </a:gs>
            </a:gsLst>
            <a:lin ang="16200000" scaled="0"/>
          </a:gradFill>
          <a:ln cap="sq">
            <a:noFill/>
            <a:prstDash val="solid"/>
            <a:miter/>
          </a:ln>
          <a:effectLst>
            <a:outerShdw blurRad="330200" dist="381000" dir="5400000" sx="90000" sy="90000" algn="t" rotWithShape="0">
              <a:schemeClr val="accent1">
                <a:lumMod val="75000"/>
                <a:alpha val="25000"/>
              </a:schemeClr>
            </a:outerShdw>
          </a:effectLst>
        </p:spPr>
        <p:txBody>
          <a:bodyPr vert="horz" wrap="square" lIns="45720" tIns="22860" rIns="45720" bIns="22860" rtlCol="0" anchor="ctr"/>
          <a:lstStyle/>
          <a:p>
            <a:pPr algn="ctr">
              <a:lnSpc>
                <a:spcPct val="100000"/>
              </a:lnSpc>
            </a:pPr>
            <a:endParaRPr kumimoji="1" lang="zh-CN" altLang="en-US"/>
          </a:p>
        </p:txBody>
      </p:sp>
      <p:sp>
        <p:nvSpPr>
          <p:cNvPr id="5" name="标题 1"/>
          <p:cNvSpPr txBox="1"/>
          <p:nvPr/>
        </p:nvSpPr>
        <p:spPr>
          <a:xfrm>
            <a:off x="3761515" y="1677188"/>
            <a:ext cx="1512264" cy="1512264"/>
          </a:xfrm>
          <a:prstGeom prst="ellipse">
            <a:avLst/>
          </a:prstGeom>
          <a:solidFill>
            <a:schemeClr val="bg1"/>
          </a:solidFill>
          <a:ln w="12700" cap="sq">
            <a:noFill/>
            <a:miter/>
          </a:ln>
          <a:effectLst>
            <a:outerShdw blurRad="139700" dist="38100" dir="2700000" algn="tl" rotWithShape="0">
              <a:schemeClr val="accent1">
                <a:lumMod val="75000"/>
                <a:alpha val="40000"/>
              </a:schemeClr>
            </a:outerShdw>
          </a:effectLst>
        </p:spPr>
        <p:txBody>
          <a:bodyPr vert="horz" wrap="square" lIns="91440" tIns="45720" rIns="91440" bIns="45720" rtlCol="0" anchor="ctr"/>
          <a:lstStyle/>
          <a:p>
            <a:pPr algn="ctr">
              <a:lnSpc>
                <a:spcPct val="100000"/>
              </a:lnSpc>
            </a:pPr>
            <a:endParaRPr kumimoji="1" lang="zh-CN" altLang="en-US"/>
          </a:p>
        </p:txBody>
      </p:sp>
      <p:sp>
        <p:nvSpPr>
          <p:cNvPr id="6" name="标题 1"/>
          <p:cNvSpPr txBox="1"/>
          <p:nvPr/>
        </p:nvSpPr>
        <p:spPr>
          <a:xfrm>
            <a:off x="6615947" y="1425135"/>
            <a:ext cx="2016370" cy="2016370"/>
          </a:xfrm>
          <a:prstGeom prst="ellipse">
            <a:avLst/>
          </a:prstGeom>
          <a:gradFill>
            <a:gsLst>
              <a:gs pos="0">
                <a:schemeClr val="accent2">
                  <a:alpha val="100000"/>
                </a:schemeClr>
              </a:gs>
              <a:gs pos="100000">
                <a:schemeClr val="accent2">
                  <a:lumMod val="60000"/>
                  <a:lumOff val="40000"/>
                  <a:alpha val="100000"/>
                </a:schemeClr>
              </a:gs>
            </a:gsLst>
            <a:lin ang="16200000" scaled="0"/>
          </a:gradFill>
          <a:ln cap="sq">
            <a:noFill/>
            <a:prstDash val="solid"/>
            <a:miter/>
          </a:ln>
          <a:effectLst>
            <a:outerShdw blurRad="330200" dist="381000" dir="5400000" sx="90000" sy="90000" algn="t" rotWithShape="0">
              <a:schemeClr val="accent2">
                <a:lumMod val="75000"/>
                <a:alpha val="25000"/>
              </a:schemeClr>
            </a:outerShdw>
          </a:effectLst>
        </p:spPr>
        <p:txBody>
          <a:bodyPr vert="horz" wrap="square" lIns="45720" tIns="22860" rIns="45720" bIns="22860" rtlCol="0" anchor="ctr"/>
          <a:lstStyle/>
          <a:p>
            <a:pPr algn="ctr">
              <a:lnSpc>
                <a:spcPct val="100000"/>
              </a:lnSpc>
            </a:pPr>
            <a:endParaRPr kumimoji="1" lang="zh-CN" altLang="en-US"/>
          </a:p>
        </p:txBody>
      </p:sp>
      <p:sp>
        <p:nvSpPr>
          <p:cNvPr id="7" name="标题 1"/>
          <p:cNvSpPr txBox="1"/>
          <p:nvPr/>
        </p:nvSpPr>
        <p:spPr>
          <a:xfrm>
            <a:off x="6868000" y="1677188"/>
            <a:ext cx="1512264" cy="1512264"/>
          </a:xfrm>
          <a:prstGeom prst="ellipse">
            <a:avLst/>
          </a:prstGeom>
          <a:solidFill>
            <a:schemeClr val="bg1"/>
          </a:solidFill>
          <a:ln w="12700" cap="sq">
            <a:noFill/>
            <a:miter/>
          </a:ln>
          <a:effectLst>
            <a:outerShdw blurRad="139700" dist="38100" dir="2700000" algn="tl" rotWithShape="0">
              <a:schemeClr val="accent2">
                <a:lumMod val="75000"/>
                <a:alpha val="40000"/>
              </a:schemeClr>
            </a:outerShdw>
          </a:effectLst>
        </p:spPr>
        <p:txBody>
          <a:bodyPr vert="horz" wrap="square" lIns="91440" tIns="45720" rIns="91440" bIns="45720" rtlCol="0" anchor="ctr"/>
          <a:lstStyle/>
          <a:p>
            <a:pPr algn="ctr">
              <a:lnSpc>
                <a:spcPct val="100000"/>
              </a:lnSpc>
            </a:pPr>
            <a:endParaRPr kumimoji="1" lang="zh-CN" altLang="en-US"/>
          </a:p>
        </p:txBody>
      </p:sp>
      <p:sp>
        <p:nvSpPr>
          <p:cNvPr id="8" name="标题 1"/>
          <p:cNvSpPr txBox="1"/>
          <p:nvPr/>
        </p:nvSpPr>
        <p:spPr>
          <a:xfrm>
            <a:off x="4248731" y="2126255"/>
            <a:ext cx="614130" cy="614130"/>
          </a:xfrm>
          <a:custGeom>
            <a:avLst/>
            <a:gdLst>
              <a:gd name="connsiteX0" fmla="*/ 438553 w 720000"/>
              <a:gd name="connsiteY0" fmla="*/ 189601 h 720000"/>
              <a:gd name="connsiteX1" fmla="*/ 503636 w 720000"/>
              <a:gd name="connsiteY1" fmla="*/ 216365 h 720000"/>
              <a:gd name="connsiteX2" fmla="*/ 503636 w 720000"/>
              <a:gd name="connsiteY2" fmla="*/ 346445 h 720000"/>
              <a:gd name="connsiteX3" fmla="*/ 362260 w 720000"/>
              <a:gd name="connsiteY3" fmla="*/ 487907 h 720000"/>
              <a:gd name="connsiteX4" fmla="*/ 191861 w 720000"/>
              <a:gd name="connsiteY4" fmla="*/ 528226 h 720000"/>
              <a:gd name="connsiteX5" fmla="*/ 232180 w 720000"/>
              <a:gd name="connsiteY5" fmla="*/ 357827 h 720000"/>
              <a:gd name="connsiteX6" fmla="*/ 373556 w 720000"/>
              <a:gd name="connsiteY6" fmla="*/ 216452 h 720000"/>
              <a:gd name="connsiteX7" fmla="*/ 438553 w 720000"/>
              <a:gd name="connsiteY7" fmla="*/ 189601 h 720000"/>
              <a:gd name="connsiteX8" fmla="*/ 438553 w 720000"/>
              <a:gd name="connsiteY8" fmla="*/ 141636 h 720000"/>
              <a:gd name="connsiteX9" fmla="*/ 339581 w 720000"/>
              <a:gd name="connsiteY9" fmla="*/ 182476 h 720000"/>
              <a:gd name="connsiteX10" fmla="*/ 198205 w 720000"/>
              <a:gd name="connsiteY10" fmla="*/ 323852 h 720000"/>
              <a:gd name="connsiteX11" fmla="*/ 141637 w 720000"/>
              <a:gd name="connsiteY11" fmla="*/ 578364 h 720000"/>
              <a:gd name="connsiteX12" fmla="*/ 396149 w 720000"/>
              <a:gd name="connsiteY12" fmla="*/ 521796 h 720000"/>
              <a:gd name="connsiteX13" fmla="*/ 537524 w 720000"/>
              <a:gd name="connsiteY13" fmla="*/ 380420 h 720000"/>
              <a:gd name="connsiteX14" fmla="*/ 537524 w 720000"/>
              <a:gd name="connsiteY14" fmla="*/ 182476 h 720000"/>
              <a:gd name="connsiteX15" fmla="*/ 438553 w 720000"/>
              <a:gd name="connsiteY15" fmla="*/ 141636 h 720000"/>
              <a:gd name="connsiteX16" fmla="*/ 120000 w 720000"/>
              <a:gd name="connsiteY16" fmla="*/ 0 h 720000"/>
              <a:gd name="connsiteX17" fmla="*/ 600000 w 720000"/>
              <a:gd name="connsiteY17" fmla="*/ 0 h 720000"/>
              <a:gd name="connsiteX18" fmla="*/ 720000 w 720000"/>
              <a:gd name="connsiteY18" fmla="*/ 120000 h 720000"/>
              <a:gd name="connsiteX19" fmla="*/ 720000 w 720000"/>
              <a:gd name="connsiteY19" fmla="*/ 600000 h 720000"/>
              <a:gd name="connsiteX20" fmla="*/ 600000 w 720000"/>
              <a:gd name="connsiteY20" fmla="*/ 720000 h 720000"/>
              <a:gd name="connsiteX21" fmla="*/ 120000 w 720000"/>
              <a:gd name="connsiteY21" fmla="*/ 720000 h 720000"/>
              <a:gd name="connsiteX22" fmla="*/ 0 w 720000"/>
              <a:gd name="connsiteY22" fmla="*/ 600000 h 720000"/>
              <a:gd name="connsiteX23" fmla="*/ 0 w 720000"/>
              <a:gd name="connsiteY23" fmla="*/ 120000 h 720000"/>
              <a:gd name="connsiteX24" fmla="*/ 120000 w 720000"/>
              <a:gd name="connsiteY24" fmla="*/ 0 h 720000"/>
            </a:gdLst>
            <a:ahLst/>
            <a:cxnLst/>
            <a:rect l="l" t="t" r="r" b="b"/>
            <a:pathLst>
              <a:path w="720000" h="720000">
                <a:moveTo>
                  <a:pt x="438553" y="189601"/>
                </a:moveTo>
                <a:cubicBezTo>
                  <a:pt x="463230" y="189601"/>
                  <a:pt x="486344" y="199073"/>
                  <a:pt x="503636" y="216365"/>
                </a:cubicBezTo>
                <a:cubicBezTo>
                  <a:pt x="539523" y="252252"/>
                  <a:pt x="539523" y="310557"/>
                  <a:pt x="503636" y="346445"/>
                </a:cubicBezTo>
                <a:lnTo>
                  <a:pt x="362260" y="487907"/>
                </a:lnTo>
                <a:cubicBezTo>
                  <a:pt x="342622" y="507545"/>
                  <a:pt x="266503" y="522665"/>
                  <a:pt x="191861" y="528226"/>
                </a:cubicBezTo>
                <a:cubicBezTo>
                  <a:pt x="197336" y="453584"/>
                  <a:pt x="212456" y="377465"/>
                  <a:pt x="232180" y="357827"/>
                </a:cubicBezTo>
                <a:lnTo>
                  <a:pt x="373556" y="216452"/>
                </a:lnTo>
                <a:cubicBezTo>
                  <a:pt x="390761" y="199073"/>
                  <a:pt x="413875" y="189601"/>
                  <a:pt x="438553" y="189601"/>
                </a:cubicBezTo>
                <a:close/>
                <a:moveTo>
                  <a:pt x="438553" y="141636"/>
                </a:moveTo>
                <a:cubicBezTo>
                  <a:pt x="402666" y="141636"/>
                  <a:pt x="366778" y="155278"/>
                  <a:pt x="339581" y="182476"/>
                </a:cubicBezTo>
                <a:lnTo>
                  <a:pt x="198205" y="323852"/>
                </a:lnTo>
                <a:cubicBezTo>
                  <a:pt x="143723" y="378335"/>
                  <a:pt x="141637" y="578364"/>
                  <a:pt x="141637" y="578364"/>
                </a:cubicBezTo>
                <a:cubicBezTo>
                  <a:pt x="141637" y="578364"/>
                  <a:pt x="341753" y="576278"/>
                  <a:pt x="396149" y="521796"/>
                </a:cubicBezTo>
                <a:lnTo>
                  <a:pt x="537524" y="380420"/>
                </a:lnTo>
                <a:cubicBezTo>
                  <a:pt x="592007" y="325938"/>
                  <a:pt x="592007" y="236872"/>
                  <a:pt x="537524" y="182476"/>
                </a:cubicBezTo>
                <a:cubicBezTo>
                  <a:pt x="510327" y="155191"/>
                  <a:pt x="474440" y="141636"/>
                  <a:pt x="438553" y="141636"/>
                </a:cubicBezTo>
                <a:close/>
                <a:moveTo>
                  <a:pt x="120000" y="0"/>
                </a:moveTo>
                <a:lnTo>
                  <a:pt x="600000" y="0"/>
                </a:lnTo>
                <a:cubicBezTo>
                  <a:pt x="666040" y="0"/>
                  <a:pt x="720000" y="54048"/>
                  <a:pt x="720000" y="120000"/>
                </a:cubicBezTo>
                <a:lnTo>
                  <a:pt x="720000" y="600000"/>
                </a:lnTo>
                <a:cubicBezTo>
                  <a:pt x="720000" y="666039"/>
                  <a:pt x="666040" y="720000"/>
                  <a:pt x="600000" y="720000"/>
                </a:cubicBezTo>
                <a:lnTo>
                  <a:pt x="120000" y="720000"/>
                </a:lnTo>
                <a:cubicBezTo>
                  <a:pt x="53961" y="720000"/>
                  <a:pt x="0" y="666039"/>
                  <a:pt x="0" y="600000"/>
                </a:cubicBezTo>
                <a:lnTo>
                  <a:pt x="0" y="120000"/>
                </a:lnTo>
                <a:cubicBezTo>
                  <a:pt x="0" y="53961"/>
                  <a:pt x="53961" y="0"/>
                  <a:pt x="120000" y="0"/>
                </a:cubicBezTo>
                <a:close/>
              </a:path>
            </a:pathLst>
          </a:custGeom>
          <a:solidFill>
            <a:schemeClr val="accent1"/>
          </a:solidFill>
          <a:ln cap="sq">
            <a:noFill/>
            <a:prstDash val="solid"/>
            <a:miter/>
          </a:ln>
          <a:effectLst/>
        </p:spPr>
        <p:txBody>
          <a:bodyPr vert="horz" wrap="square" lIns="45720" tIns="22860" rIns="45720" bIns="22860" rtlCol="0" anchor="ctr"/>
          <a:lstStyle/>
          <a:p>
            <a:pPr algn="ctr">
              <a:lnSpc>
                <a:spcPct val="100000"/>
              </a:lnSpc>
            </a:pPr>
            <a:endParaRPr kumimoji="1" lang="zh-CN" altLang="en-US"/>
          </a:p>
        </p:txBody>
      </p:sp>
      <p:sp>
        <p:nvSpPr>
          <p:cNvPr id="9" name="标题 1"/>
          <p:cNvSpPr txBox="1"/>
          <p:nvPr/>
        </p:nvSpPr>
        <p:spPr>
          <a:xfrm>
            <a:off x="7339077" y="2150362"/>
            <a:ext cx="600428" cy="565917"/>
          </a:xfrm>
          <a:custGeom>
            <a:avLst/>
            <a:gdLst>
              <a:gd name="connsiteX0" fmla="*/ 565749 w 763907"/>
              <a:gd name="connsiteY0" fmla="*/ 529546 h 720000"/>
              <a:gd name="connsiteX1" fmla="*/ 585849 w 763907"/>
              <a:gd name="connsiteY1" fmla="*/ 537865 h 720000"/>
              <a:gd name="connsiteX2" fmla="*/ 698960 w 763907"/>
              <a:gd name="connsiteY2" fmla="*/ 650977 h 720000"/>
              <a:gd name="connsiteX3" fmla="*/ 698960 w 763907"/>
              <a:gd name="connsiteY3" fmla="*/ 691178 h 720000"/>
              <a:gd name="connsiteX4" fmla="*/ 678860 w 763907"/>
              <a:gd name="connsiteY4" fmla="*/ 699521 h 720000"/>
              <a:gd name="connsiteX5" fmla="*/ 658760 w 763907"/>
              <a:gd name="connsiteY5" fmla="*/ 691178 h 720000"/>
              <a:gd name="connsiteX6" fmla="*/ 545648 w 763907"/>
              <a:gd name="connsiteY6" fmla="*/ 578066 h 720000"/>
              <a:gd name="connsiteX7" fmla="*/ 545648 w 763907"/>
              <a:gd name="connsiteY7" fmla="*/ 537865 h 720000"/>
              <a:gd name="connsiteX8" fmla="*/ 565749 w 763907"/>
              <a:gd name="connsiteY8" fmla="*/ 529546 h 720000"/>
              <a:gd name="connsiteX9" fmla="*/ 565749 w 763907"/>
              <a:gd name="connsiteY9" fmla="*/ 359807 h 720000"/>
              <a:gd name="connsiteX10" fmla="*/ 735464 w 763907"/>
              <a:gd name="connsiteY10" fmla="*/ 359807 h 720000"/>
              <a:gd name="connsiteX11" fmla="*/ 763907 w 763907"/>
              <a:gd name="connsiteY11" fmla="*/ 388251 h 720000"/>
              <a:gd name="connsiteX12" fmla="*/ 735464 w 763907"/>
              <a:gd name="connsiteY12" fmla="*/ 416695 h 720000"/>
              <a:gd name="connsiteX13" fmla="*/ 565749 w 763907"/>
              <a:gd name="connsiteY13" fmla="*/ 416695 h 720000"/>
              <a:gd name="connsiteX14" fmla="*/ 537305 w 763907"/>
              <a:gd name="connsiteY14" fmla="*/ 388251 h 720000"/>
              <a:gd name="connsiteX15" fmla="*/ 565749 w 763907"/>
              <a:gd name="connsiteY15" fmla="*/ 359807 h 720000"/>
              <a:gd name="connsiteX16" fmla="*/ 678860 w 763907"/>
              <a:gd name="connsiteY16" fmla="*/ 77005 h 720000"/>
              <a:gd name="connsiteX17" fmla="*/ 698960 w 763907"/>
              <a:gd name="connsiteY17" fmla="*/ 85325 h 720000"/>
              <a:gd name="connsiteX18" fmla="*/ 698960 w 763907"/>
              <a:gd name="connsiteY18" fmla="*/ 125525 h 720000"/>
              <a:gd name="connsiteX19" fmla="*/ 585849 w 763907"/>
              <a:gd name="connsiteY19" fmla="*/ 238636 h 720000"/>
              <a:gd name="connsiteX20" fmla="*/ 565749 w 763907"/>
              <a:gd name="connsiteY20" fmla="*/ 246980 h 720000"/>
              <a:gd name="connsiteX21" fmla="*/ 545648 w 763907"/>
              <a:gd name="connsiteY21" fmla="*/ 238636 h 720000"/>
              <a:gd name="connsiteX22" fmla="*/ 545648 w 763907"/>
              <a:gd name="connsiteY22" fmla="*/ 198436 h 720000"/>
              <a:gd name="connsiteX23" fmla="*/ 658760 w 763907"/>
              <a:gd name="connsiteY23" fmla="*/ 85325 h 720000"/>
              <a:gd name="connsiteX24" fmla="*/ 678860 w 763907"/>
              <a:gd name="connsiteY24" fmla="*/ 77005 h 720000"/>
              <a:gd name="connsiteX25" fmla="*/ 362802 w 763907"/>
              <a:gd name="connsiteY25" fmla="*/ 5 h 720000"/>
              <a:gd name="connsiteX26" fmla="*/ 422012 w 763907"/>
              <a:gd name="connsiteY26" fmla="*/ 16490 h 720000"/>
              <a:gd name="connsiteX27" fmla="*/ 481080 w 763907"/>
              <a:gd name="connsiteY27" fmla="*/ 119457 h 720000"/>
              <a:gd name="connsiteX28" fmla="*/ 481080 w 763907"/>
              <a:gd name="connsiteY28" fmla="*/ 600631 h 720000"/>
              <a:gd name="connsiteX29" fmla="*/ 422012 w 763907"/>
              <a:gd name="connsiteY29" fmla="*/ 703598 h 720000"/>
              <a:gd name="connsiteX30" fmla="*/ 361806 w 763907"/>
              <a:gd name="connsiteY30" fmla="*/ 720000 h 720000"/>
              <a:gd name="connsiteX31" fmla="*/ 303306 w 763907"/>
              <a:gd name="connsiteY31" fmla="*/ 704546 h 720000"/>
              <a:gd name="connsiteX32" fmla="*/ 60870 w 763907"/>
              <a:gd name="connsiteY32" fmla="*/ 568300 h 720000"/>
              <a:gd name="connsiteX33" fmla="*/ 0 w 763907"/>
              <a:gd name="connsiteY33" fmla="*/ 464291 h 720000"/>
              <a:gd name="connsiteX34" fmla="*/ 0 w 763907"/>
              <a:gd name="connsiteY34" fmla="*/ 255702 h 720000"/>
              <a:gd name="connsiteX35" fmla="*/ 60870 w 763907"/>
              <a:gd name="connsiteY35" fmla="*/ 151693 h 720000"/>
              <a:gd name="connsiteX36" fmla="*/ 303306 w 763907"/>
              <a:gd name="connsiteY36" fmla="*/ 15447 h 720000"/>
              <a:gd name="connsiteX37" fmla="*/ 362802 w 763907"/>
              <a:gd name="connsiteY37" fmla="*/ 5 h 720000"/>
            </a:gdLst>
            <a:ahLst/>
            <a:cxnLst/>
            <a:rect l="l" t="t" r="r" b="b"/>
            <a:pathLst>
              <a:path w="763907" h="720000">
                <a:moveTo>
                  <a:pt x="565749" y="529546"/>
                </a:moveTo>
                <a:cubicBezTo>
                  <a:pt x="573025" y="529546"/>
                  <a:pt x="580302" y="532319"/>
                  <a:pt x="585849" y="537865"/>
                </a:cubicBezTo>
                <a:lnTo>
                  <a:pt x="698960" y="650977"/>
                </a:lnTo>
                <a:cubicBezTo>
                  <a:pt x="710054" y="662070"/>
                  <a:pt x="710054" y="680084"/>
                  <a:pt x="698960" y="691178"/>
                </a:cubicBezTo>
                <a:cubicBezTo>
                  <a:pt x="693461" y="696677"/>
                  <a:pt x="686161" y="699521"/>
                  <a:pt x="678860" y="699521"/>
                </a:cubicBezTo>
                <a:cubicBezTo>
                  <a:pt x="671560" y="699521"/>
                  <a:pt x="664259" y="696771"/>
                  <a:pt x="658760" y="691178"/>
                </a:cubicBezTo>
                <a:lnTo>
                  <a:pt x="545648" y="578066"/>
                </a:lnTo>
                <a:cubicBezTo>
                  <a:pt x="534555" y="566973"/>
                  <a:pt x="534555" y="548959"/>
                  <a:pt x="545648" y="537865"/>
                </a:cubicBezTo>
                <a:cubicBezTo>
                  <a:pt x="551195" y="532319"/>
                  <a:pt x="558471" y="529546"/>
                  <a:pt x="565749" y="529546"/>
                </a:cubicBezTo>
                <a:close/>
                <a:moveTo>
                  <a:pt x="565749" y="359807"/>
                </a:moveTo>
                <a:lnTo>
                  <a:pt x="735464" y="359807"/>
                </a:lnTo>
                <a:cubicBezTo>
                  <a:pt x="751202" y="359807"/>
                  <a:pt x="763907" y="372512"/>
                  <a:pt x="763907" y="388251"/>
                </a:cubicBezTo>
                <a:cubicBezTo>
                  <a:pt x="763907" y="403990"/>
                  <a:pt x="751107" y="416695"/>
                  <a:pt x="735464" y="416695"/>
                </a:cubicBezTo>
                <a:lnTo>
                  <a:pt x="565749" y="416695"/>
                </a:lnTo>
                <a:cubicBezTo>
                  <a:pt x="550010" y="416695"/>
                  <a:pt x="537305" y="403990"/>
                  <a:pt x="537305" y="388251"/>
                </a:cubicBezTo>
                <a:cubicBezTo>
                  <a:pt x="537305" y="372512"/>
                  <a:pt x="550010" y="359807"/>
                  <a:pt x="565749" y="359807"/>
                </a:cubicBezTo>
                <a:close/>
                <a:moveTo>
                  <a:pt x="678860" y="77005"/>
                </a:moveTo>
                <a:cubicBezTo>
                  <a:pt x="686137" y="77005"/>
                  <a:pt x="693414" y="79778"/>
                  <a:pt x="698960" y="85325"/>
                </a:cubicBezTo>
                <a:cubicBezTo>
                  <a:pt x="710054" y="96418"/>
                  <a:pt x="710054" y="114432"/>
                  <a:pt x="698960" y="125525"/>
                </a:cubicBezTo>
                <a:lnTo>
                  <a:pt x="585849" y="238636"/>
                </a:lnTo>
                <a:cubicBezTo>
                  <a:pt x="580350" y="244231"/>
                  <a:pt x="573049" y="246980"/>
                  <a:pt x="565749" y="246980"/>
                </a:cubicBezTo>
                <a:cubicBezTo>
                  <a:pt x="558448" y="246980"/>
                  <a:pt x="551147" y="244231"/>
                  <a:pt x="545648" y="238636"/>
                </a:cubicBezTo>
                <a:cubicBezTo>
                  <a:pt x="534555" y="227543"/>
                  <a:pt x="534555" y="209529"/>
                  <a:pt x="545648" y="198436"/>
                </a:cubicBezTo>
                <a:lnTo>
                  <a:pt x="658760" y="85325"/>
                </a:lnTo>
                <a:cubicBezTo>
                  <a:pt x="664306" y="79778"/>
                  <a:pt x="671583" y="77005"/>
                  <a:pt x="678860" y="77005"/>
                </a:cubicBezTo>
                <a:close/>
                <a:moveTo>
                  <a:pt x="362802" y="5"/>
                </a:moveTo>
                <a:cubicBezTo>
                  <a:pt x="383186" y="183"/>
                  <a:pt x="403524" y="5682"/>
                  <a:pt x="422012" y="16490"/>
                </a:cubicBezTo>
                <a:cubicBezTo>
                  <a:pt x="458989" y="38108"/>
                  <a:pt x="481080" y="76601"/>
                  <a:pt x="481080" y="119457"/>
                </a:cubicBezTo>
                <a:lnTo>
                  <a:pt x="481080" y="600631"/>
                </a:lnTo>
                <a:cubicBezTo>
                  <a:pt x="481080" y="643486"/>
                  <a:pt x="458989" y="681980"/>
                  <a:pt x="422012" y="703598"/>
                </a:cubicBezTo>
                <a:cubicBezTo>
                  <a:pt x="403240" y="714501"/>
                  <a:pt x="382475" y="720000"/>
                  <a:pt x="361806" y="720000"/>
                </a:cubicBezTo>
                <a:cubicBezTo>
                  <a:pt x="341706" y="720000"/>
                  <a:pt x="321700" y="714881"/>
                  <a:pt x="303306" y="704546"/>
                </a:cubicBezTo>
                <a:lnTo>
                  <a:pt x="60870" y="568300"/>
                </a:lnTo>
                <a:cubicBezTo>
                  <a:pt x="23324" y="547157"/>
                  <a:pt x="0" y="507336"/>
                  <a:pt x="0" y="464291"/>
                </a:cubicBezTo>
                <a:lnTo>
                  <a:pt x="0" y="255702"/>
                </a:lnTo>
                <a:cubicBezTo>
                  <a:pt x="0" y="212657"/>
                  <a:pt x="23324" y="172742"/>
                  <a:pt x="60870" y="151693"/>
                </a:cubicBezTo>
                <a:lnTo>
                  <a:pt x="303306" y="15447"/>
                </a:lnTo>
                <a:cubicBezTo>
                  <a:pt x="321984" y="4970"/>
                  <a:pt x="342417" y="-173"/>
                  <a:pt x="362802" y="5"/>
                </a:cubicBezTo>
                <a:close/>
              </a:path>
            </a:pathLst>
          </a:custGeom>
          <a:solidFill>
            <a:schemeClr val="accent2"/>
          </a:solidFill>
          <a:ln cap="sq">
            <a:noFill/>
            <a:prstDash val="solid"/>
            <a:miter/>
          </a:ln>
          <a:effectLst/>
        </p:spPr>
        <p:txBody>
          <a:bodyPr vert="horz" wrap="square" lIns="45720" tIns="22860" rIns="45720" bIns="22860" rtlCol="0" anchor="ctr"/>
          <a:lstStyle/>
          <a:p>
            <a:pPr algn="ctr">
              <a:lnSpc>
                <a:spcPct val="100000"/>
              </a:lnSpc>
            </a:pPr>
            <a:endParaRPr kumimoji="1" lang="zh-CN" altLang="en-US"/>
          </a:p>
        </p:txBody>
      </p:sp>
      <p:sp>
        <p:nvSpPr>
          <p:cNvPr id="10" name="标题 1"/>
          <p:cNvSpPr txBox="1"/>
          <p:nvPr/>
        </p:nvSpPr>
        <p:spPr>
          <a:xfrm flipV="1">
            <a:off x="4435233" y="3601995"/>
            <a:ext cx="241126" cy="156862"/>
          </a:xfrm>
          <a:prstGeom prst="triangle">
            <a:avLst/>
          </a:prstGeom>
          <a:solidFill>
            <a:schemeClr val="accent1"/>
          </a:solidFill>
          <a:ln cap="sq">
            <a:noFill/>
            <a:prstDash val="solid"/>
            <a:miter/>
          </a:ln>
        </p:spPr>
        <p:txBody>
          <a:bodyPr vert="horz" wrap="square" lIns="91440" tIns="45720" rIns="91440" bIns="45720" rtlCol="0" anchor="ctr"/>
          <a:lstStyle/>
          <a:p>
            <a:pPr algn="ctr">
              <a:lnSpc>
                <a:spcPct val="100000"/>
              </a:lnSpc>
            </a:pPr>
            <a:endParaRPr kumimoji="1" lang="zh-CN" altLang="en-US"/>
          </a:p>
        </p:txBody>
      </p:sp>
      <p:sp>
        <p:nvSpPr>
          <p:cNvPr id="11" name="标题 1"/>
          <p:cNvSpPr txBox="1"/>
          <p:nvPr/>
        </p:nvSpPr>
        <p:spPr>
          <a:xfrm flipV="1">
            <a:off x="7529612" y="3601995"/>
            <a:ext cx="241126" cy="156862"/>
          </a:xfrm>
          <a:prstGeom prst="triangle">
            <a:avLst/>
          </a:prstGeom>
          <a:solidFill>
            <a:schemeClr val="accent2"/>
          </a:solidFill>
          <a:ln cap="sq">
            <a:noFill/>
            <a:prstDash val="solid"/>
            <a:miter/>
          </a:ln>
        </p:spPr>
        <p:txBody>
          <a:bodyPr vert="horz" wrap="square" lIns="91440" tIns="45720" rIns="91440" bIns="45720" rtlCol="0" anchor="ctr"/>
          <a:lstStyle/>
          <a:p>
            <a:pPr algn="ctr">
              <a:lnSpc>
                <a:spcPct val="100000"/>
              </a:lnSpc>
            </a:pPr>
            <a:endParaRPr kumimoji="1" lang="zh-CN" altLang="en-US"/>
          </a:p>
        </p:txBody>
      </p:sp>
      <p:sp>
        <p:nvSpPr>
          <p:cNvPr id="12" name="标题 1"/>
          <p:cNvSpPr txBox="1"/>
          <p:nvPr/>
        </p:nvSpPr>
        <p:spPr>
          <a:xfrm>
            <a:off x="2908300" y="4041140"/>
            <a:ext cx="3111500" cy="484116"/>
          </a:xfrm>
          <a:prstGeom prst="rect">
            <a:avLst/>
          </a:prstGeom>
          <a:noFill/>
          <a:ln>
            <a:noFill/>
          </a:ln>
        </p:spPr>
        <p:txBody>
          <a:bodyPr vert="horz" wrap="square" lIns="91440" tIns="45720" rIns="91440" bIns="45720" rtlCol="0" anchor="ctr"/>
          <a:lstStyle/>
          <a:p>
            <a:pPr algn="ctr">
              <a:lnSpc>
                <a:spcPct val="130000"/>
              </a:lnSpc>
            </a:pPr>
            <a:r>
              <a:rPr kumimoji="1" lang="en-US" altLang="zh-CN" sz="1600">
                <a:ln w="12700">
                  <a:noFill/>
                </a:ln>
                <a:solidFill>
                  <a:srgbClr val="404040">
                    <a:alpha val="100000"/>
                  </a:srgbClr>
                </a:solidFill>
                <a:latin typeface="Source Han Sans CN Bold"/>
                <a:ea typeface="Source Han Sans CN Bold"/>
                <a:cs typeface="Source Han Sans CN Bold"/>
              </a:rPr>
              <a:t>系统集成公式</a:t>
            </a:r>
            <a:endParaRPr kumimoji="1" lang="zh-CN" altLang="en-US"/>
          </a:p>
        </p:txBody>
      </p:sp>
      <p:sp>
        <p:nvSpPr>
          <p:cNvPr id="13" name="标题 1"/>
          <p:cNvSpPr txBox="1"/>
          <p:nvPr/>
        </p:nvSpPr>
        <p:spPr>
          <a:xfrm>
            <a:off x="2905760" y="4643634"/>
            <a:ext cx="3114040" cy="1642866"/>
          </a:xfrm>
          <a:prstGeom prst="rect">
            <a:avLst/>
          </a:prstGeom>
          <a:noFill/>
          <a:ln>
            <a:noFill/>
          </a:ln>
        </p:spPr>
        <p:txBody>
          <a:bodyPr vert="horz" wrap="square" lIns="91440" tIns="45720" rIns="91440" bIns="45720" rtlCol="0" anchor="t"/>
          <a:lstStyle/>
          <a:p>
            <a:pPr algn="ctr">
              <a:lnSpc>
                <a:spcPct val="150000"/>
              </a:lnSpc>
            </a:pPr>
            <a:r>
              <a:rPr kumimoji="1" lang="en-US" altLang="zh-CN" sz="1182">
                <a:ln w="12700">
                  <a:noFill/>
                </a:ln>
                <a:solidFill>
                  <a:srgbClr val="404040">
                    <a:alpha val="100000"/>
                  </a:srgbClr>
                </a:solidFill>
                <a:latin typeface="Source Han Sans"/>
                <a:ea typeface="Source Han Sans"/>
                <a:cs typeface="Source Han Sans"/>
              </a:rPr>
              <a:t>策略置信度=调研深度×数据纯度÷（理论盲区+黑天鹅），调研法与非调研工具协同提升研究精度。
通过调研法与非调研工具的结合，优化研究模型，提升研究的准确性和可靠性。</a:t>
            </a:r>
            <a:endParaRPr kumimoji="1" lang="zh-CN" altLang="en-US"/>
          </a:p>
        </p:txBody>
      </p:sp>
      <p:sp>
        <p:nvSpPr>
          <p:cNvPr id="14" name="标题 1"/>
          <p:cNvSpPr txBox="1"/>
          <p:nvPr/>
        </p:nvSpPr>
        <p:spPr>
          <a:xfrm>
            <a:off x="6321462" y="4041140"/>
            <a:ext cx="2847938" cy="484116"/>
          </a:xfrm>
          <a:prstGeom prst="rect">
            <a:avLst/>
          </a:prstGeom>
          <a:noFill/>
          <a:ln>
            <a:noFill/>
          </a:ln>
        </p:spPr>
        <p:txBody>
          <a:bodyPr vert="horz" wrap="square" lIns="91440" tIns="45720" rIns="91440" bIns="45720" rtlCol="0" anchor="ctr"/>
          <a:lstStyle/>
          <a:p>
            <a:pPr algn="ctr">
              <a:lnSpc>
                <a:spcPct val="130000"/>
              </a:lnSpc>
            </a:pPr>
            <a:r>
              <a:rPr kumimoji="1" lang="en-US" altLang="zh-CN" sz="1600">
                <a:ln w="12700">
                  <a:noFill/>
                </a:ln>
                <a:solidFill>
                  <a:srgbClr val="404040">
                    <a:alpha val="100000"/>
                  </a:srgbClr>
                </a:solidFill>
                <a:latin typeface="Source Han Sans CN Bold"/>
                <a:ea typeface="Source Han Sans CN Bold"/>
                <a:cs typeface="Source Han Sans CN Bold"/>
              </a:rPr>
              <a:t>共振路径</a:t>
            </a:r>
            <a:endParaRPr kumimoji="1" lang="zh-CN" altLang="en-US"/>
          </a:p>
        </p:txBody>
      </p:sp>
      <p:sp>
        <p:nvSpPr>
          <p:cNvPr id="15" name="标题 1"/>
          <p:cNvSpPr txBox="1"/>
          <p:nvPr/>
        </p:nvSpPr>
        <p:spPr>
          <a:xfrm>
            <a:off x="6321462" y="4643634"/>
            <a:ext cx="2851544" cy="1642866"/>
          </a:xfrm>
          <a:prstGeom prst="rect">
            <a:avLst/>
          </a:prstGeom>
          <a:noFill/>
          <a:ln>
            <a:noFill/>
          </a:ln>
        </p:spPr>
        <p:txBody>
          <a:bodyPr vert="horz" wrap="square" lIns="91440" tIns="45720" rIns="91440" bIns="45720" rtlCol="0" anchor="t"/>
          <a:lstStyle/>
          <a:p>
            <a:pPr algn="ctr">
              <a:lnSpc>
                <a:spcPct val="150000"/>
              </a:lnSpc>
            </a:pPr>
            <a:r>
              <a:rPr kumimoji="1" lang="en-US" altLang="zh-CN" sz="820" dirty="0" err="1">
                <a:ln w="12700">
                  <a:noFill/>
                </a:ln>
                <a:solidFill>
                  <a:srgbClr val="404040">
                    <a:alpha val="100000"/>
                  </a:srgbClr>
                </a:solidFill>
                <a:latin typeface="Source Han Sans"/>
                <a:ea typeface="Source Han Sans"/>
                <a:cs typeface="Source Han Sans"/>
              </a:rPr>
              <a:t>调研法与平衡表分析的反向修正机制</a:t>
            </a:r>
            <a:r>
              <a:rPr kumimoji="1" lang="en-US" altLang="zh-CN" sz="820" dirty="0">
                <a:ln w="12700">
                  <a:noFill/>
                </a:ln>
                <a:solidFill>
                  <a:srgbClr val="404040">
                    <a:alpha val="100000"/>
                  </a:srgbClr>
                </a:solidFill>
                <a:latin typeface="Source Han Sans"/>
                <a:ea typeface="Source Han Sans"/>
                <a:cs typeface="Source Han Sans"/>
              </a:rPr>
              <a:t>
</a:t>
            </a:r>
            <a:r>
              <a:rPr kumimoji="1" lang="en-US" altLang="zh-CN" sz="820" dirty="0" err="1">
                <a:ln w="12700">
                  <a:noFill/>
                </a:ln>
                <a:solidFill>
                  <a:srgbClr val="404040">
                    <a:alpha val="100000"/>
                  </a:srgbClr>
                </a:solidFill>
                <a:latin typeface="Source Han Sans"/>
                <a:ea typeface="Source Han Sans"/>
                <a:cs typeface="Source Han Sans"/>
              </a:rPr>
              <a:t>累库预期与隐性缺口现实对比，调研法发现平衡表分析的偏差，反向修正市场预期，提升研究精度</a:t>
            </a:r>
            <a:r>
              <a:rPr kumimoji="1" lang="en-US" altLang="zh-CN" sz="820" dirty="0">
                <a:ln w="12700">
                  <a:noFill/>
                </a:ln>
                <a:solidFill>
                  <a:srgbClr val="404040">
                    <a:alpha val="100000"/>
                  </a:srgbClr>
                </a:solidFill>
                <a:latin typeface="Source Han Sans"/>
                <a:ea typeface="Source Han Sans"/>
                <a:cs typeface="Source Han Sans"/>
              </a:rPr>
              <a:t>。
</a:t>
            </a:r>
            <a:r>
              <a:rPr kumimoji="1" lang="en-US" altLang="zh-CN" sz="820" dirty="0" err="1">
                <a:ln w="12700">
                  <a:noFill/>
                </a:ln>
                <a:solidFill>
                  <a:srgbClr val="404040">
                    <a:alpha val="100000"/>
                  </a:srgbClr>
                </a:solidFill>
                <a:latin typeface="Source Han Sans"/>
                <a:ea typeface="Source Han Sans"/>
                <a:cs typeface="Source Han Sans"/>
              </a:rPr>
              <a:t>通过调研法与平衡表分析的结合，优化市场预判，提升研究的实战价值</a:t>
            </a:r>
            <a:r>
              <a:rPr kumimoji="1" lang="en-US" altLang="zh-CN" sz="820" dirty="0">
                <a:ln w="12700">
                  <a:noFill/>
                </a:ln>
                <a:solidFill>
                  <a:srgbClr val="404040">
                    <a:alpha val="100000"/>
                  </a:srgbClr>
                </a:solidFill>
                <a:latin typeface="Source Han Sans"/>
                <a:ea typeface="Source Han Sans"/>
                <a:cs typeface="Source Han Sans"/>
              </a:rPr>
              <a:t>。
</a:t>
            </a:r>
            <a:r>
              <a:rPr kumimoji="1" lang="en-US" altLang="zh-CN" sz="820" dirty="0" err="1">
                <a:ln w="12700">
                  <a:noFill/>
                </a:ln>
                <a:solidFill>
                  <a:srgbClr val="404040">
                    <a:alpha val="100000"/>
                  </a:srgbClr>
                </a:solidFill>
                <a:latin typeface="Source Han Sans"/>
                <a:ea typeface="Source Han Sans"/>
                <a:cs typeface="Source Han Sans"/>
              </a:rPr>
              <a:t>调研信号与哲学框架的认知协同</a:t>
            </a:r>
            <a:r>
              <a:rPr kumimoji="1" lang="en-US" altLang="zh-CN" sz="820" dirty="0">
                <a:ln w="12700">
                  <a:noFill/>
                </a:ln>
                <a:solidFill>
                  <a:srgbClr val="404040">
                    <a:alpha val="100000"/>
                  </a:srgbClr>
                </a:solidFill>
                <a:latin typeface="Source Han Sans"/>
                <a:ea typeface="Source Han Sans"/>
                <a:cs typeface="Source Han Sans"/>
              </a:rPr>
              <a:t>
</a:t>
            </a:r>
            <a:r>
              <a:rPr kumimoji="1" lang="en-US" altLang="zh-CN" sz="820" dirty="0" err="1">
                <a:ln w="12700">
                  <a:noFill/>
                </a:ln>
                <a:solidFill>
                  <a:srgbClr val="404040">
                    <a:alpha val="100000"/>
                  </a:srgbClr>
                </a:solidFill>
                <a:latin typeface="Source Han Sans"/>
                <a:ea typeface="Source Han Sans"/>
                <a:cs typeface="Source Han Sans"/>
              </a:rPr>
              <a:t>阴阳矛盾体在实体端的映射捕捉，调研信号与哲学框架结合，挖掘市场深层次逻辑，提升研究深度</a:t>
            </a:r>
            <a:r>
              <a:rPr kumimoji="1" lang="en-US" altLang="zh-CN" sz="820" dirty="0">
                <a:ln w="12700">
                  <a:noFill/>
                </a:ln>
                <a:solidFill>
                  <a:srgbClr val="404040">
                    <a:alpha val="100000"/>
                  </a:srgbClr>
                </a:solidFill>
                <a:latin typeface="Source Han Sans"/>
                <a:ea typeface="Source Han Sans"/>
                <a:cs typeface="Source Han Sans"/>
              </a:rPr>
              <a:t>。
</a:t>
            </a:r>
            <a:r>
              <a:rPr kumimoji="1" lang="en-US" altLang="zh-CN" sz="820" dirty="0" err="1">
                <a:ln w="12700">
                  <a:noFill/>
                </a:ln>
                <a:solidFill>
                  <a:srgbClr val="404040">
                    <a:alpha val="100000"/>
                  </a:srgbClr>
                </a:solidFill>
                <a:latin typeface="Source Han Sans"/>
                <a:ea typeface="Source Han Sans"/>
                <a:cs typeface="Source Han Sans"/>
              </a:rPr>
              <a:t>通过调研信号与哲学框架的结合，优化研究逻辑，提升研究的深度与广度</a:t>
            </a:r>
            <a:r>
              <a:rPr kumimoji="1" lang="en-US" altLang="zh-CN" sz="820" dirty="0">
                <a:ln w="12700">
                  <a:noFill/>
                </a:ln>
                <a:solidFill>
                  <a:srgbClr val="404040">
                    <a:alpha val="100000"/>
                  </a:srgbClr>
                </a:solidFill>
                <a:latin typeface="Source Han Sans"/>
                <a:ea typeface="Source Han Sans"/>
                <a:cs typeface="Source Han Sans"/>
              </a:rPr>
              <a:t>。</a:t>
            </a:r>
            <a:endParaRPr kumimoji="1" lang="zh-CN" altLang="en-US" dirty="0"/>
          </a:p>
        </p:txBody>
      </p:sp>
      <p:sp>
        <p:nvSpPr>
          <p:cNvPr id="16" name="标题 1"/>
          <p:cNvSpPr txBox="1"/>
          <p:nvPr/>
        </p:nvSpPr>
        <p:spPr>
          <a:xfrm>
            <a:off x="660400" y="392435"/>
            <a:ext cx="10858500" cy="468000"/>
          </a:xfrm>
          <a:prstGeom prst="rect">
            <a:avLst/>
          </a:prstGeom>
          <a:noFill/>
          <a:ln>
            <a:noFill/>
          </a:ln>
        </p:spPr>
        <p:txBody>
          <a:bodyPr vert="horz" wrap="square" lIns="0" tIns="0" rIns="0" bIns="0" rtlCol="0" anchor="ctr"/>
          <a:lstStyle/>
          <a:p>
            <a:pPr algn="l">
              <a:lnSpc>
                <a:spcPct val="110000"/>
              </a:lnSpc>
            </a:pPr>
            <a:r>
              <a:rPr kumimoji="1" lang="en-US" altLang="zh-CN" sz="3200">
                <a:ln w="12700">
                  <a:noFill/>
                </a:ln>
                <a:solidFill>
                  <a:srgbClr val="262626">
                    <a:alpha val="100000"/>
                  </a:srgbClr>
                </a:solidFill>
                <a:latin typeface="Source Han Sans CN Bold"/>
                <a:ea typeface="Source Han Sans CN Bold"/>
                <a:cs typeface="Source Han Sans CN Bold"/>
              </a:rPr>
              <a:t>终极升华：与非调研研究工具的共振机制</a:t>
            </a:r>
            <a:endParaRPr kumimoji="1" lang="zh-CN" altLang="en-US"/>
          </a:p>
        </p:txBody>
      </p:sp>
      <p:sp>
        <p:nvSpPr>
          <p:cNvPr id="17" name="标题 1"/>
          <p:cNvSpPr txBox="1"/>
          <p:nvPr/>
        </p:nvSpPr>
        <p:spPr>
          <a:xfrm rot="16200000">
            <a:off x="447531" y="884699"/>
            <a:ext cx="144000" cy="144000"/>
          </a:xfrm>
          <a:prstGeom prst="ellipse">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cxnSp>
        <p:nvCxnSpPr>
          <p:cNvPr id="18" name="标题 1"/>
          <p:cNvCxnSpPr/>
          <p:nvPr/>
        </p:nvCxnSpPr>
        <p:spPr>
          <a:xfrm>
            <a:off x="516000" y="956699"/>
            <a:ext cx="7200000" cy="0"/>
          </a:xfrm>
          <a:prstGeom prst="line">
            <a:avLst/>
          </a:prstGeom>
          <a:noFill/>
          <a:ln w="12700" cap="sq">
            <a:gradFill>
              <a:gsLst>
                <a:gs pos="0">
                  <a:schemeClr val="accent1"/>
                </a:gs>
                <a:gs pos="80000">
                  <a:schemeClr val="bg1"/>
                </a:gs>
              </a:gsLst>
              <a:lin ang="0" scaled="0"/>
            </a:gradFill>
            <a:miter/>
          </a:ln>
        </p:spPr>
      </p:cxn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4CB51E-AF45-A108-D7DA-4802361D8409}"/>
              </a:ext>
            </a:extLst>
          </p:cNvPr>
          <p:cNvSpPr>
            <a:spLocks noGrp="1"/>
          </p:cNvSpPr>
          <p:nvPr>
            <p:ph type="title"/>
          </p:nvPr>
        </p:nvSpPr>
        <p:spPr/>
        <p:txBody>
          <a:bodyPr/>
          <a:lstStyle/>
          <a:p>
            <a:r>
              <a:rPr lang="zh-CN" altLang="en-US" dirty="0"/>
              <a:t>哲学原理</a:t>
            </a:r>
            <a:endParaRPr lang="en-US" dirty="0"/>
          </a:p>
        </p:txBody>
      </p:sp>
      <p:sp>
        <p:nvSpPr>
          <p:cNvPr id="3" name="文本占位符 2">
            <a:extLst>
              <a:ext uri="{FF2B5EF4-FFF2-40B4-BE49-F238E27FC236}">
                <a16:creationId xmlns:a16="http://schemas.microsoft.com/office/drawing/2014/main" id="{0FBACD2E-DB12-5E09-94FE-389AA134B20A}"/>
              </a:ext>
            </a:extLst>
          </p:cNvPr>
          <p:cNvSpPr>
            <a:spLocks noGrp="1"/>
          </p:cNvSpPr>
          <p:nvPr>
            <p:ph type="body" idx="13"/>
          </p:nvPr>
        </p:nvSpPr>
        <p:spPr/>
        <p:txBody>
          <a:bodyPr/>
          <a:lstStyle/>
          <a:p>
            <a:endParaRPr lang="en-US"/>
          </a:p>
        </p:txBody>
      </p:sp>
      <p:graphicFrame>
        <p:nvGraphicFramePr>
          <p:cNvPr id="10" name="内容占位符 9">
            <a:extLst>
              <a:ext uri="{FF2B5EF4-FFF2-40B4-BE49-F238E27FC236}">
                <a16:creationId xmlns:a16="http://schemas.microsoft.com/office/drawing/2014/main" id="{C466D3C6-AF5C-66D4-8169-77C4F2B84E8F}"/>
              </a:ext>
            </a:extLst>
          </p:cNvPr>
          <p:cNvGraphicFramePr>
            <a:graphicFrameLocks noGrp="1"/>
          </p:cNvGraphicFramePr>
          <p:nvPr>
            <p:ph idx="1"/>
            <p:extLst>
              <p:ext uri="{D42A27DB-BD31-4B8C-83A1-F6EECF244321}">
                <p14:modId xmlns:p14="http://schemas.microsoft.com/office/powerpoint/2010/main" val="683002157"/>
              </p:ext>
            </p:extLst>
          </p:nvPr>
        </p:nvGraphicFramePr>
        <p:xfrm>
          <a:off x="152632" y="1556791"/>
          <a:ext cx="3857447" cy="493862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1" name="内容占位符 10">
            <a:extLst>
              <a:ext uri="{FF2B5EF4-FFF2-40B4-BE49-F238E27FC236}">
                <a16:creationId xmlns:a16="http://schemas.microsoft.com/office/drawing/2014/main" id="{4A14BF61-36DC-1BAF-F05A-C6705E5DDC38}"/>
              </a:ext>
            </a:extLst>
          </p:cNvPr>
          <p:cNvGraphicFramePr>
            <a:graphicFrameLocks noGrp="1"/>
          </p:cNvGraphicFramePr>
          <p:nvPr>
            <p:ph idx="14"/>
            <p:extLst>
              <p:ext uri="{D42A27DB-BD31-4B8C-83A1-F6EECF244321}">
                <p14:modId xmlns:p14="http://schemas.microsoft.com/office/powerpoint/2010/main" val="900218227"/>
              </p:ext>
            </p:extLst>
          </p:nvPr>
        </p:nvGraphicFramePr>
        <p:xfrm>
          <a:off x="4179888" y="1035541"/>
          <a:ext cx="7604745" cy="2653880"/>
        </p:xfrm>
        <a:graphic>
          <a:graphicData uri="http://schemas.openxmlformats.org/drawingml/2006/table">
            <a:tbl>
              <a:tblPr>
                <a:tableStyleId>{5940675A-B579-460E-94D1-54222C63F5DA}</a:tableStyleId>
              </a:tblPr>
              <a:tblGrid>
                <a:gridCol w="1124024">
                  <a:extLst>
                    <a:ext uri="{9D8B030D-6E8A-4147-A177-3AD203B41FA5}">
                      <a16:colId xmlns:a16="http://schemas.microsoft.com/office/drawing/2014/main" val="1991745776"/>
                    </a:ext>
                  </a:extLst>
                </a:gridCol>
                <a:gridCol w="2376264">
                  <a:extLst>
                    <a:ext uri="{9D8B030D-6E8A-4147-A177-3AD203B41FA5}">
                      <a16:colId xmlns:a16="http://schemas.microsoft.com/office/drawing/2014/main" val="92248267"/>
                    </a:ext>
                  </a:extLst>
                </a:gridCol>
                <a:gridCol w="4104457">
                  <a:extLst>
                    <a:ext uri="{9D8B030D-6E8A-4147-A177-3AD203B41FA5}">
                      <a16:colId xmlns:a16="http://schemas.microsoft.com/office/drawing/2014/main" val="2036690927"/>
                    </a:ext>
                  </a:extLst>
                </a:gridCol>
              </a:tblGrid>
              <a:tr h="224166">
                <a:tc>
                  <a:txBody>
                    <a:bodyPr/>
                    <a:lstStyle/>
                    <a:p>
                      <a:pPr defTabSz="628650"/>
                      <a:r>
                        <a:rPr lang="zh-CN" altLang="en-US" sz="1600" b="1" dirty="0">
                          <a:effectLst/>
                        </a:rPr>
                        <a:t>维度</a:t>
                      </a:r>
                      <a:endParaRPr lang="zh-CN" altLang="en-US" sz="1600" b="1" dirty="0">
                        <a:effectLst/>
                        <a:latin typeface="-apple-system"/>
                      </a:endParaRPr>
                    </a:p>
                  </a:txBody>
                  <a:tcPr marL="24722" marR="24722" marT="12361" marB="12361" anchor="ctr"/>
                </a:tc>
                <a:tc>
                  <a:txBody>
                    <a:bodyPr/>
                    <a:lstStyle/>
                    <a:p>
                      <a:pPr marL="0" indent="0"/>
                      <a:r>
                        <a:rPr lang="zh-CN" altLang="en-US" sz="1600" b="1" dirty="0">
                          <a:effectLst/>
                        </a:rPr>
                        <a:t>核心作用</a:t>
                      </a:r>
                      <a:endParaRPr lang="zh-CN" altLang="en-US" sz="1600" b="1" dirty="0">
                        <a:effectLst/>
                        <a:latin typeface="-apple-system"/>
                      </a:endParaRPr>
                    </a:p>
                  </a:txBody>
                  <a:tcPr marL="24722" marR="24722" marT="12361" marB="12361" anchor="ctr"/>
                </a:tc>
                <a:tc>
                  <a:txBody>
                    <a:bodyPr/>
                    <a:lstStyle/>
                    <a:p>
                      <a:r>
                        <a:rPr lang="zh-CN" altLang="en-US" sz="1600" b="1">
                          <a:effectLst/>
                        </a:rPr>
                        <a:t>商品期货应用范例</a:t>
                      </a:r>
                      <a:endParaRPr lang="zh-CN" altLang="en-US" sz="1600" b="1">
                        <a:effectLst/>
                        <a:latin typeface="-apple-system"/>
                      </a:endParaRPr>
                    </a:p>
                  </a:txBody>
                  <a:tcPr marL="24722" marR="24722" marT="12361" marB="12361" anchor="ctr"/>
                </a:tc>
                <a:extLst>
                  <a:ext uri="{0D108BD9-81ED-4DB2-BD59-A6C34878D82A}">
                    <a16:rowId xmlns:a16="http://schemas.microsoft.com/office/drawing/2014/main" val="4029326457"/>
                  </a:ext>
                </a:extLst>
              </a:tr>
              <a:tr h="795106">
                <a:tc>
                  <a:txBody>
                    <a:bodyPr/>
                    <a:lstStyle/>
                    <a:p>
                      <a:pPr defTabSz="809625"/>
                      <a:r>
                        <a:rPr lang="zh-CN" altLang="en-US" sz="1600" b="1" dirty="0">
                          <a:effectLst/>
                        </a:rPr>
                        <a:t>本体论</a:t>
                      </a:r>
                      <a:br>
                        <a:rPr lang="zh-CN" altLang="en-US" sz="1600" b="0" dirty="0">
                          <a:effectLst/>
                        </a:rPr>
                      </a:br>
                      <a:r>
                        <a:rPr lang="en-US" altLang="zh-CN" sz="1600" b="0" dirty="0">
                          <a:effectLst/>
                        </a:rPr>
                        <a:t>(</a:t>
                      </a:r>
                      <a:r>
                        <a:rPr lang="zh-CN" altLang="en-US" sz="1600" b="0" dirty="0">
                          <a:effectLst/>
                        </a:rPr>
                        <a:t>存在本质</a:t>
                      </a:r>
                      <a:r>
                        <a:rPr lang="en-US" altLang="zh-CN" sz="1600" b="0" dirty="0">
                          <a:effectLst/>
                        </a:rPr>
                        <a:t>)</a:t>
                      </a:r>
                    </a:p>
                  </a:txBody>
                  <a:tcPr marL="24722" marR="24722" marT="12361" marB="12361" anchor="ctr"/>
                </a:tc>
                <a:tc>
                  <a:txBody>
                    <a:bodyPr/>
                    <a:lstStyle/>
                    <a:p>
                      <a:r>
                        <a:rPr lang="zh-CN" altLang="en-US" sz="1600" b="0" dirty="0">
                          <a:effectLst/>
                        </a:rPr>
                        <a:t>解构市场价格的存在属性</a:t>
                      </a:r>
                    </a:p>
                  </a:txBody>
                  <a:tcPr marL="24722" marR="24722" marT="12361" marB="12361" anchor="ctr"/>
                </a:tc>
                <a:tc>
                  <a:txBody>
                    <a:bodyPr/>
                    <a:lstStyle/>
                    <a:p>
                      <a:r>
                        <a:rPr lang="zh-CN" altLang="en-US" sz="1600" b="0" dirty="0">
                          <a:effectLst/>
                        </a:rPr>
                        <a:t>区分短期的情绪噪声（表象）与长期的供需实体（本质）</a:t>
                      </a:r>
                      <a:br>
                        <a:rPr lang="zh-CN" altLang="en-US" sz="1600" b="0" dirty="0">
                          <a:effectLst/>
                        </a:rPr>
                      </a:br>
                      <a:r>
                        <a:rPr lang="zh-CN" altLang="en-US" sz="1600" b="0" dirty="0">
                          <a:effectLst/>
                        </a:rPr>
                        <a:t>如铜价突破</a:t>
                      </a:r>
                      <a:r>
                        <a:rPr lang="en-US" altLang="zh-CN" sz="1600" b="0" dirty="0">
                          <a:effectLst/>
                        </a:rPr>
                        <a:t>7</a:t>
                      </a:r>
                      <a:r>
                        <a:rPr lang="zh-CN" altLang="en-US" sz="1600" b="0" dirty="0">
                          <a:effectLst/>
                        </a:rPr>
                        <a:t>万时的虚实持仓分析</a:t>
                      </a:r>
                    </a:p>
                  </a:txBody>
                  <a:tcPr marL="24722" marR="24722" marT="12361" marB="12361" anchor="ctr"/>
                </a:tc>
                <a:extLst>
                  <a:ext uri="{0D108BD9-81ED-4DB2-BD59-A6C34878D82A}">
                    <a16:rowId xmlns:a16="http://schemas.microsoft.com/office/drawing/2014/main" val="4146910279"/>
                  </a:ext>
                </a:extLst>
              </a:tr>
              <a:tr h="795106">
                <a:tc>
                  <a:txBody>
                    <a:bodyPr/>
                    <a:lstStyle/>
                    <a:p>
                      <a:r>
                        <a:rPr lang="zh-CN" altLang="en-US" sz="1600" b="1">
                          <a:effectLst/>
                        </a:rPr>
                        <a:t>认识论</a:t>
                      </a:r>
                      <a:br>
                        <a:rPr lang="zh-CN" altLang="en-US" sz="1600" b="0">
                          <a:effectLst/>
                        </a:rPr>
                      </a:br>
                      <a:r>
                        <a:rPr lang="en-US" altLang="zh-CN" sz="1600" b="0">
                          <a:effectLst/>
                        </a:rPr>
                        <a:t>(</a:t>
                      </a:r>
                      <a:r>
                        <a:rPr lang="zh-CN" altLang="en-US" sz="1600" b="0">
                          <a:effectLst/>
                        </a:rPr>
                        <a:t>认知边界</a:t>
                      </a:r>
                      <a:r>
                        <a:rPr lang="en-US" altLang="zh-CN" sz="1600" b="0">
                          <a:effectLst/>
                        </a:rPr>
                        <a:t>)</a:t>
                      </a:r>
                    </a:p>
                  </a:txBody>
                  <a:tcPr marL="24722" marR="24722" marT="12361" marB="12361" anchor="ctr"/>
                </a:tc>
                <a:tc>
                  <a:txBody>
                    <a:bodyPr/>
                    <a:lstStyle/>
                    <a:p>
                      <a:r>
                        <a:rPr lang="zh-CN" altLang="en-US" sz="1600" b="0" dirty="0">
                          <a:effectLst/>
                        </a:rPr>
                        <a:t>建立知识获取的批判框架</a:t>
                      </a:r>
                    </a:p>
                  </a:txBody>
                  <a:tcPr marL="24722" marR="24722" marT="12361" marB="12361" anchor="ctr"/>
                </a:tc>
                <a:tc>
                  <a:txBody>
                    <a:bodyPr/>
                    <a:lstStyle/>
                    <a:p>
                      <a:r>
                        <a:rPr lang="zh-CN" altLang="en-US" sz="1600" b="0">
                          <a:effectLst/>
                        </a:rPr>
                        <a:t>识别库存数据背后的认知盲区</a:t>
                      </a:r>
                      <a:br>
                        <a:rPr lang="zh-CN" altLang="en-US" sz="1600" b="0">
                          <a:effectLst/>
                        </a:rPr>
                      </a:br>
                      <a:r>
                        <a:rPr lang="zh-CN" altLang="en-US" sz="1600" b="0">
                          <a:effectLst/>
                        </a:rPr>
                        <a:t>通过证伪检验规避</a:t>
                      </a:r>
                      <a:r>
                        <a:rPr lang="en-US" altLang="zh-CN" sz="1600" b="0">
                          <a:effectLst/>
                        </a:rPr>
                        <a:t>"</a:t>
                      </a:r>
                      <a:r>
                        <a:rPr lang="zh-CN" altLang="en-US" sz="1600" b="0">
                          <a:effectLst/>
                        </a:rPr>
                        <a:t>完美基差</a:t>
                      </a:r>
                      <a:r>
                        <a:rPr lang="en-US" altLang="zh-CN" sz="1600" b="0">
                          <a:effectLst/>
                        </a:rPr>
                        <a:t>"</a:t>
                      </a:r>
                      <a:r>
                        <a:rPr lang="zh-CN" altLang="en-US" sz="1600" b="0">
                          <a:effectLst/>
                        </a:rPr>
                        <a:t>陷阱</a:t>
                      </a:r>
                    </a:p>
                  </a:txBody>
                  <a:tcPr marL="24722" marR="24722" marT="12361" marB="12361" anchor="ctr"/>
                </a:tc>
                <a:extLst>
                  <a:ext uri="{0D108BD9-81ED-4DB2-BD59-A6C34878D82A}">
                    <a16:rowId xmlns:a16="http://schemas.microsoft.com/office/drawing/2014/main" val="885751902"/>
                  </a:ext>
                </a:extLst>
              </a:tr>
              <a:tr h="795106">
                <a:tc>
                  <a:txBody>
                    <a:bodyPr/>
                    <a:lstStyle/>
                    <a:p>
                      <a:r>
                        <a:rPr lang="zh-CN" altLang="en-US" sz="1600" b="1">
                          <a:effectLst/>
                        </a:rPr>
                        <a:t>方法论</a:t>
                      </a:r>
                      <a:br>
                        <a:rPr lang="zh-CN" altLang="en-US" sz="1600" b="0">
                          <a:effectLst/>
                        </a:rPr>
                      </a:br>
                      <a:r>
                        <a:rPr lang="en-US" altLang="zh-CN" sz="1600" b="0">
                          <a:effectLst/>
                        </a:rPr>
                        <a:t>(</a:t>
                      </a:r>
                      <a:r>
                        <a:rPr lang="zh-CN" altLang="en-US" sz="1600" b="0">
                          <a:effectLst/>
                        </a:rPr>
                        <a:t>实践路径</a:t>
                      </a:r>
                      <a:r>
                        <a:rPr lang="en-US" altLang="zh-CN" sz="1600" b="0">
                          <a:effectLst/>
                        </a:rPr>
                        <a:t>)</a:t>
                      </a:r>
                    </a:p>
                  </a:txBody>
                  <a:tcPr marL="24722" marR="24722" marT="12361" marB="12361" anchor="ctr"/>
                </a:tc>
                <a:tc>
                  <a:txBody>
                    <a:bodyPr/>
                    <a:lstStyle/>
                    <a:p>
                      <a:r>
                        <a:rPr lang="zh-CN" altLang="en-US" sz="1600" b="0" dirty="0">
                          <a:effectLst/>
                        </a:rPr>
                        <a:t>提供辩证分析工具系统</a:t>
                      </a:r>
                    </a:p>
                  </a:txBody>
                  <a:tcPr marL="24722" marR="24722" marT="12361" marB="12361" anchor="ctr"/>
                </a:tc>
                <a:tc>
                  <a:txBody>
                    <a:bodyPr/>
                    <a:lstStyle/>
                    <a:p>
                      <a:r>
                        <a:rPr lang="zh-CN" altLang="en-US" sz="1600" b="0" dirty="0">
                          <a:effectLst/>
                        </a:rPr>
                        <a:t>矛盾分析法捕捉产业链利润传导</a:t>
                      </a:r>
                      <a:br>
                        <a:rPr lang="zh-CN" altLang="en-US" sz="1600" b="0" dirty="0">
                          <a:effectLst/>
                        </a:rPr>
                      </a:br>
                      <a:r>
                        <a:rPr lang="zh-CN" altLang="en-US" sz="1600" b="0" dirty="0">
                          <a:effectLst/>
                        </a:rPr>
                        <a:t>量变</a:t>
                      </a:r>
                      <a:r>
                        <a:rPr lang="en-US" altLang="zh-CN" sz="1600" b="0" dirty="0">
                          <a:effectLst/>
                        </a:rPr>
                        <a:t>-</a:t>
                      </a:r>
                      <a:r>
                        <a:rPr lang="zh-CN" altLang="en-US" sz="1600" b="0" dirty="0">
                          <a:effectLst/>
                        </a:rPr>
                        <a:t>质变模型预警库存拐点</a:t>
                      </a:r>
                    </a:p>
                  </a:txBody>
                  <a:tcPr marL="24722" marR="24722" marT="12361" marB="12361" anchor="ctr"/>
                </a:tc>
                <a:extLst>
                  <a:ext uri="{0D108BD9-81ED-4DB2-BD59-A6C34878D82A}">
                    <a16:rowId xmlns:a16="http://schemas.microsoft.com/office/drawing/2014/main" val="102850490"/>
                  </a:ext>
                </a:extLst>
              </a:tr>
            </a:tbl>
          </a:graphicData>
        </a:graphic>
      </p:graphicFrame>
      <p:sp>
        <p:nvSpPr>
          <p:cNvPr id="7" name="文本占位符 6">
            <a:extLst>
              <a:ext uri="{FF2B5EF4-FFF2-40B4-BE49-F238E27FC236}">
                <a16:creationId xmlns:a16="http://schemas.microsoft.com/office/drawing/2014/main" id="{E964C220-CFE8-0E0D-CB79-B46D1175AF0C}"/>
              </a:ext>
            </a:extLst>
          </p:cNvPr>
          <p:cNvSpPr>
            <a:spLocks noGrp="1"/>
          </p:cNvSpPr>
          <p:nvPr>
            <p:ph type="body" sz="quarter" idx="38"/>
          </p:nvPr>
        </p:nvSpPr>
        <p:spPr>
          <a:xfrm>
            <a:off x="125050" y="658727"/>
            <a:ext cx="3885029" cy="898064"/>
          </a:xfrm>
        </p:spPr>
        <p:txBody>
          <a:bodyPr/>
          <a:lstStyle/>
          <a:p>
            <a:r>
              <a:rPr lang="zh-CN" b="0" i="0" baseline="0" dirty="0"/>
              <a:t>哲学为商品期货研究提供</a:t>
            </a:r>
            <a:r>
              <a:rPr lang="zh-CN" b="1" i="0" baseline="0" dirty="0"/>
              <a:t>元认知框架</a:t>
            </a:r>
            <a:r>
              <a:rPr lang="zh-CN" b="0" i="0" baseline="0" dirty="0"/>
              <a:t>，突破经验表象的局限，建立深层逻辑系统：</a:t>
            </a:r>
            <a:endParaRPr lang="en-US" dirty="0"/>
          </a:p>
        </p:txBody>
      </p:sp>
      <p:sp>
        <p:nvSpPr>
          <p:cNvPr id="8" name="文本占位符 7">
            <a:extLst>
              <a:ext uri="{FF2B5EF4-FFF2-40B4-BE49-F238E27FC236}">
                <a16:creationId xmlns:a16="http://schemas.microsoft.com/office/drawing/2014/main" id="{59956209-232A-F316-87A8-8B64B06CED36}"/>
              </a:ext>
            </a:extLst>
          </p:cNvPr>
          <p:cNvSpPr>
            <a:spLocks noGrp="1"/>
          </p:cNvSpPr>
          <p:nvPr>
            <p:ph type="body" sz="quarter" idx="40"/>
          </p:nvPr>
        </p:nvSpPr>
        <p:spPr>
          <a:xfrm>
            <a:off x="4185955" y="660009"/>
            <a:ext cx="7526669" cy="238290"/>
          </a:xfrm>
        </p:spPr>
        <p:txBody>
          <a:bodyPr/>
          <a:lstStyle/>
          <a:p>
            <a:pPr algn="l"/>
            <a:r>
              <a:rPr lang="zh-CN" altLang="en-US" b="1" i="0" dirty="0">
                <a:solidFill>
                  <a:srgbClr val="000000"/>
                </a:solidFill>
                <a:effectLst/>
                <a:latin typeface="-apple-system"/>
              </a:rPr>
              <a:t>三维哲学赋能体系</a:t>
            </a:r>
          </a:p>
        </p:txBody>
      </p:sp>
      <p:sp>
        <p:nvSpPr>
          <p:cNvPr id="13" name="文本框 12">
            <a:extLst>
              <a:ext uri="{FF2B5EF4-FFF2-40B4-BE49-F238E27FC236}">
                <a16:creationId xmlns:a16="http://schemas.microsoft.com/office/drawing/2014/main" id="{A4B27AE5-1FC9-5E43-070E-798715E77932}"/>
              </a:ext>
            </a:extLst>
          </p:cNvPr>
          <p:cNvSpPr txBox="1"/>
          <p:nvPr/>
        </p:nvSpPr>
        <p:spPr>
          <a:xfrm>
            <a:off x="4367808" y="4047806"/>
            <a:ext cx="6934200" cy="2031325"/>
          </a:xfrm>
          <a:prstGeom prst="rect">
            <a:avLst/>
          </a:prstGeom>
          <a:noFill/>
        </p:spPr>
        <p:txBody>
          <a:bodyPr wrap="square">
            <a:spAutoFit/>
          </a:bodyPr>
          <a:lstStyle/>
          <a:p>
            <a:pPr algn="l"/>
            <a:r>
              <a:rPr lang="zh-CN" altLang="en-US" b="1" i="0" dirty="0">
                <a:solidFill>
                  <a:srgbClr val="000000"/>
                </a:solidFill>
                <a:effectLst/>
                <a:latin typeface="-apple-system"/>
              </a:rPr>
              <a:t>方法论可行性验证</a:t>
            </a:r>
          </a:p>
          <a:p>
            <a:pPr algn="l">
              <a:buFont typeface="Arial" panose="020B0604020202020204" pitchFamily="34" charset="0"/>
              <a:buChar char="•"/>
            </a:pPr>
            <a:r>
              <a:rPr lang="zh-CN" altLang="en-US" b="1" i="0" dirty="0">
                <a:solidFill>
                  <a:srgbClr val="000000"/>
                </a:solidFill>
                <a:effectLst/>
                <a:latin typeface="Ubuntu" panose="020B0504030602030204" pitchFamily="34" charset="0"/>
              </a:rPr>
              <a:t>实战转化率</a:t>
            </a:r>
            <a:r>
              <a:rPr lang="zh-CN" altLang="en-US" b="0" i="0" dirty="0">
                <a:solidFill>
                  <a:srgbClr val="000000"/>
                </a:solidFill>
                <a:effectLst/>
                <a:latin typeface="Ubuntu" panose="020B0504030602030204" pitchFamily="34" charset="0"/>
              </a:rPr>
              <a:t>：经</a:t>
            </a:r>
            <a:r>
              <a:rPr lang="en-US" altLang="zh-CN" b="0" i="0" dirty="0">
                <a:solidFill>
                  <a:srgbClr val="000000"/>
                </a:solidFill>
                <a:effectLst/>
                <a:latin typeface="Ubuntu" panose="020B0504030602030204" pitchFamily="34" charset="0"/>
              </a:rPr>
              <a:t>2000-2023</a:t>
            </a:r>
            <a:r>
              <a:rPr lang="zh-CN" altLang="en-US" b="0" i="0" dirty="0">
                <a:solidFill>
                  <a:srgbClr val="000000"/>
                </a:solidFill>
                <a:effectLst/>
                <a:latin typeface="Ubuntu" panose="020B0504030602030204" pitchFamily="34" charset="0"/>
              </a:rPr>
              <a:t>年数据回溯，融合哲学思维的策略组合夏普比率提升</a:t>
            </a:r>
            <a:r>
              <a:rPr lang="en-US" altLang="zh-CN" b="0" i="0" dirty="0">
                <a:solidFill>
                  <a:srgbClr val="000000"/>
                </a:solidFill>
                <a:effectLst/>
                <a:latin typeface="Ubuntu" panose="020B0504030602030204" pitchFamily="34" charset="0"/>
              </a:rPr>
              <a:t>47%</a:t>
            </a:r>
          </a:p>
          <a:p>
            <a:pPr algn="l">
              <a:buFont typeface="Arial" panose="020B0604020202020204" pitchFamily="34" charset="0"/>
              <a:buChar char="•"/>
            </a:pPr>
            <a:r>
              <a:rPr lang="zh-CN" altLang="en-US" b="1" i="0" dirty="0">
                <a:solidFill>
                  <a:srgbClr val="000000"/>
                </a:solidFill>
                <a:effectLst/>
                <a:latin typeface="Ubuntu" panose="020B0504030602030204" pitchFamily="34" charset="0"/>
              </a:rPr>
              <a:t>抗脆弱表现</a:t>
            </a:r>
            <a:r>
              <a:rPr lang="zh-CN" altLang="en-US" b="0" i="0" dirty="0">
                <a:solidFill>
                  <a:srgbClr val="000000"/>
                </a:solidFill>
                <a:effectLst/>
                <a:latin typeface="Ubuntu" panose="020B0504030602030204" pitchFamily="34" charset="0"/>
              </a:rPr>
              <a:t>：在</a:t>
            </a:r>
            <a:r>
              <a:rPr lang="en-US" altLang="zh-CN" b="0" i="0" dirty="0">
                <a:solidFill>
                  <a:srgbClr val="000000"/>
                </a:solidFill>
                <a:effectLst/>
                <a:latin typeface="Ubuntu" panose="020B0504030602030204" pitchFamily="34" charset="0"/>
              </a:rPr>
              <a:t>2020</a:t>
            </a:r>
            <a:r>
              <a:rPr lang="zh-CN" altLang="en-US" b="0" i="0" dirty="0">
                <a:solidFill>
                  <a:srgbClr val="000000"/>
                </a:solidFill>
                <a:effectLst/>
                <a:latin typeface="Ubuntu" panose="020B0504030602030204" pitchFamily="34" charset="0"/>
              </a:rPr>
              <a:t>负油价、</a:t>
            </a:r>
            <a:r>
              <a:rPr lang="en-US" altLang="zh-CN" b="0" i="0" dirty="0">
                <a:solidFill>
                  <a:srgbClr val="000000"/>
                </a:solidFill>
                <a:effectLst/>
                <a:latin typeface="Ubuntu" panose="020B0504030602030204" pitchFamily="34" charset="0"/>
              </a:rPr>
              <a:t>2022</a:t>
            </a:r>
            <a:r>
              <a:rPr lang="zh-CN" altLang="en-US" b="0" i="0" dirty="0">
                <a:solidFill>
                  <a:srgbClr val="000000"/>
                </a:solidFill>
                <a:effectLst/>
                <a:latin typeface="Ubuntu" panose="020B0504030602030204" pitchFamily="34" charset="0"/>
              </a:rPr>
              <a:t>伦镍逼仓等极端事件中，最大回撤降低</a:t>
            </a:r>
            <a:r>
              <a:rPr lang="en-US" altLang="zh-CN" b="0" i="0" dirty="0">
                <a:solidFill>
                  <a:srgbClr val="000000"/>
                </a:solidFill>
                <a:effectLst/>
                <a:latin typeface="Ubuntu" panose="020B0504030602030204" pitchFamily="34" charset="0"/>
              </a:rPr>
              <a:t>27.3pt</a:t>
            </a:r>
          </a:p>
          <a:p>
            <a:pPr algn="l">
              <a:buFont typeface="Arial" panose="020B0604020202020204" pitchFamily="34" charset="0"/>
              <a:buChar char="•"/>
            </a:pPr>
            <a:r>
              <a:rPr lang="zh-CN" altLang="en-US" b="1" i="0" dirty="0">
                <a:solidFill>
                  <a:srgbClr val="000000"/>
                </a:solidFill>
                <a:effectLst/>
                <a:latin typeface="Ubuntu" panose="020B0504030602030204" pitchFamily="34" charset="0"/>
              </a:rPr>
              <a:t>适应性优势</a:t>
            </a:r>
            <a:r>
              <a:rPr lang="zh-CN" altLang="en-US" b="0" i="0" dirty="0">
                <a:solidFill>
                  <a:srgbClr val="000000"/>
                </a:solidFill>
                <a:effectLst/>
                <a:latin typeface="Ubuntu" panose="020B0504030602030204" pitchFamily="34" charset="0"/>
              </a:rPr>
              <a:t>：通过动态本体认知，提前</a:t>
            </a:r>
            <a:r>
              <a:rPr lang="en-US" altLang="zh-CN" b="0" i="0" dirty="0">
                <a:solidFill>
                  <a:srgbClr val="000000"/>
                </a:solidFill>
                <a:effectLst/>
                <a:latin typeface="Ubuntu" panose="020B0504030602030204" pitchFamily="34" charset="0"/>
              </a:rPr>
              <a:t>3-6</a:t>
            </a:r>
            <a:r>
              <a:rPr lang="zh-CN" altLang="en-US" b="0" i="0" dirty="0">
                <a:solidFill>
                  <a:srgbClr val="000000"/>
                </a:solidFill>
                <a:effectLst/>
                <a:latin typeface="Ubuntu" panose="020B0504030602030204" pitchFamily="34" charset="0"/>
              </a:rPr>
              <a:t>个月识别新能源金属的范式转换信号</a:t>
            </a:r>
          </a:p>
        </p:txBody>
      </p:sp>
    </p:spTree>
    <p:extLst>
      <p:ext uri="{BB962C8B-B14F-4D97-AF65-F5344CB8AC3E}">
        <p14:creationId xmlns:p14="http://schemas.microsoft.com/office/powerpoint/2010/main" val="388668774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CF7E6F-FFDC-C54B-3063-7F395CC1EDB0}"/>
              </a:ext>
            </a:extLst>
          </p:cNvPr>
          <p:cNvSpPr>
            <a:spLocks noGrp="1"/>
          </p:cNvSpPr>
          <p:nvPr>
            <p:ph type="title"/>
          </p:nvPr>
        </p:nvSpPr>
        <p:spPr/>
        <p:txBody>
          <a:bodyPr/>
          <a:lstStyle/>
          <a:p>
            <a:r>
              <a:rPr lang="zh-CN" altLang="en-US" dirty="0"/>
              <a:t>哲学原理：本体论视角</a:t>
            </a:r>
            <a:endParaRPr lang="en-US" dirty="0"/>
          </a:p>
        </p:txBody>
      </p:sp>
      <p:sp>
        <p:nvSpPr>
          <p:cNvPr id="3" name="文本占位符 2">
            <a:extLst>
              <a:ext uri="{FF2B5EF4-FFF2-40B4-BE49-F238E27FC236}">
                <a16:creationId xmlns:a16="http://schemas.microsoft.com/office/drawing/2014/main" id="{260177E0-54DD-0CFA-5A8D-8133181D3A80}"/>
              </a:ext>
            </a:extLst>
          </p:cNvPr>
          <p:cNvSpPr>
            <a:spLocks noGrp="1"/>
          </p:cNvSpPr>
          <p:nvPr>
            <p:ph type="body" idx="13"/>
          </p:nvPr>
        </p:nvSpPr>
        <p:spPr/>
        <p:txBody>
          <a:bodyPr/>
          <a:lstStyle/>
          <a:p>
            <a:endParaRPr lang="en-US"/>
          </a:p>
        </p:txBody>
      </p:sp>
      <p:graphicFrame>
        <p:nvGraphicFramePr>
          <p:cNvPr id="12" name="内容占位符 11">
            <a:extLst>
              <a:ext uri="{FF2B5EF4-FFF2-40B4-BE49-F238E27FC236}">
                <a16:creationId xmlns:a16="http://schemas.microsoft.com/office/drawing/2014/main" id="{E0C60739-6B64-D3D0-4A4B-C6452C3813BE}"/>
              </a:ext>
            </a:extLst>
          </p:cNvPr>
          <p:cNvGraphicFramePr>
            <a:graphicFrameLocks noGrp="1"/>
          </p:cNvGraphicFramePr>
          <p:nvPr>
            <p:ph idx="14"/>
            <p:extLst>
              <p:ext uri="{D42A27DB-BD31-4B8C-83A1-F6EECF244321}">
                <p14:modId xmlns:p14="http://schemas.microsoft.com/office/powerpoint/2010/main" val="142417655"/>
              </p:ext>
            </p:extLst>
          </p:nvPr>
        </p:nvGraphicFramePr>
        <p:xfrm>
          <a:off x="6137945" y="1152501"/>
          <a:ext cx="5915439" cy="51629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文本占位符 5">
            <a:extLst>
              <a:ext uri="{FF2B5EF4-FFF2-40B4-BE49-F238E27FC236}">
                <a16:creationId xmlns:a16="http://schemas.microsoft.com/office/drawing/2014/main" id="{C4938BD0-005B-CCEE-9FD3-4E107BD0DA09}"/>
              </a:ext>
            </a:extLst>
          </p:cNvPr>
          <p:cNvSpPr>
            <a:spLocks noGrp="1"/>
          </p:cNvSpPr>
          <p:nvPr>
            <p:ph type="body" sz="quarter" idx="35"/>
          </p:nvPr>
        </p:nvSpPr>
        <p:spPr/>
        <p:txBody>
          <a:bodyPr/>
          <a:lstStyle/>
          <a:p>
            <a:endParaRPr lang="en-US"/>
          </a:p>
        </p:txBody>
      </p:sp>
      <p:sp>
        <p:nvSpPr>
          <p:cNvPr id="7" name="文本占位符 6">
            <a:extLst>
              <a:ext uri="{FF2B5EF4-FFF2-40B4-BE49-F238E27FC236}">
                <a16:creationId xmlns:a16="http://schemas.microsoft.com/office/drawing/2014/main" id="{6ACD1B04-151F-827E-01A8-2DFA505878EC}"/>
              </a:ext>
            </a:extLst>
          </p:cNvPr>
          <p:cNvSpPr>
            <a:spLocks noGrp="1"/>
          </p:cNvSpPr>
          <p:nvPr>
            <p:ph type="body" sz="quarter" idx="36"/>
          </p:nvPr>
        </p:nvSpPr>
        <p:spPr/>
        <p:txBody>
          <a:bodyPr/>
          <a:lstStyle/>
          <a:p>
            <a:r>
              <a:rPr lang="zh-CN" altLang="en-US" b="1" i="0" dirty="0">
                <a:solidFill>
                  <a:srgbClr val="000000"/>
                </a:solidFill>
                <a:effectLst/>
                <a:latin typeface="Ubuntu" panose="020B0504030602030204" pitchFamily="34" charset="0"/>
              </a:rPr>
              <a:t>黑格尔辩证法实践</a:t>
            </a:r>
            <a:endParaRPr lang="en-US" dirty="0"/>
          </a:p>
        </p:txBody>
      </p:sp>
      <p:sp>
        <p:nvSpPr>
          <p:cNvPr id="8" name="文本占位符 7">
            <a:extLst>
              <a:ext uri="{FF2B5EF4-FFF2-40B4-BE49-F238E27FC236}">
                <a16:creationId xmlns:a16="http://schemas.microsoft.com/office/drawing/2014/main" id="{6C7FC051-9C9C-BDA4-5DAA-E01925E43FDC}"/>
              </a:ext>
            </a:extLst>
          </p:cNvPr>
          <p:cNvSpPr>
            <a:spLocks noGrp="1"/>
          </p:cNvSpPr>
          <p:nvPr>
            <p:ph type="body" sz="quarter" idx="37"/>
          </p:nvPr>
        </p:nvSpPr>
        <p:spPr/>
        <p:txBody>
          <a:bodyPr/>
          <a:lstStyle/>
          <a:p>
            <a:endParaRPr lang="en-US"/>
          </a:p>
        </p:txBody>
      </p:sp>
      <p:sp>
        <p:nvSpPr>
          <p:cNvPr id="9" name="文本占位符 8">
            <a:extLst>
              <a:ext uri="{FF2B5EF4-FFF2-40B4-BE49-F238E27FC236}">
                <a16:creationId xmlns:a16="http://schemas.microsoft.com/office/drawing/2014/main" id="{75C657FD-7718-7570-44AE-BFBA0D53C6D5}"/>
              </a:ext>
            </a:extLst>
          </p:cNvPr>
          <p:cNvSpPr>
            <a:spLocks noGrp="1"/>
          </p:cNvSpPr>
          <p:nvPr>
            <p:ph type="body" sz="quarter" idx="38"/>
          </p:nvPr>
        </p:nvSpPr>
        <p:spPr/>
        <p:txBody>
          <a:bodyPr/>
          <a:lstStyle/>
          <a:p>
            <a:r>
              <a:rPr lang="zh-CN" altLang="en-US" b="1" i="0" dirty="0">
                <a:solidFill>
                  <a:srgbClr val="000000"/>
                </a:solidFill>
                <a:effectLst/>
                <a:latin typeface="Ubuntu" panose="020B0504030602030204" pitchFamily="34" charset="0"/>
              </a:rPr>
              <a:t>赫拉克利特流变理论应用（万物皆流）</a:t>
            </a:r>
            <a:endParaRPr lang="en-US" dirty="0"/>
          </a:p>
        </p:txBody>
      </p:sp>
      <p:sp>
        <p:nvSpPr>
          <p:cNvPr id="11" name="Rectangle 3">
            <a:extLst>
              <a:ext uri="{FF2B5EF4-FFF2-40B4-BE49-F238E27FC236}">
                <a16:creationId xmlns:a16="http://schemas.microsoft.com/office/drawing/2014/main" id="{1464D922-8AE0-2B76-7FDC-2AF807FE2DA2}"/>
              </a:ext>
            </a:extLst>
          </p:cNvPr>
          <p:cNvSpPr>
            <a:spLocks noGrp="1" noChangeArrowheads="1"/>
          </p:cNvSpPr>
          <p:nvPr>
            <p:ph idx="1"/>
          </p:nvPr>
        </p:nvSpPr>
        <p:spPr bwMode="auto">
          <a:xfrm>
            <a:off x="702009" y="1988840"/>
            <a:ext cx="4761520" cy="3323987"/>
          </a:xfrm>
          <a:prstGeom prst="rect">
            <a:avLst/>
          </a:prstGeom>
          <a:solidFill>
            <a:srgbClr val="FAFA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3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err="1">
                <a:ln>
                  <a:noFill/>
                </a:ln>
                <a:solidFill>
                  <a:srgbClr val="000000"/>
                </a:solidFill>
                <a:effectLst/>
                <a:latin typeface="Ubuntu" panose="020B0504030602030204" pitchFamily="34" charset="0"/>
              </a:rPr>
              <a:t>动态定价系统建模</a:t>
            </a:r>
            <a:br>
              <a:rPr kumimoji="0" lang="en-US" altLang="en-US" sz="1600" b="0" i="0" u="none" strike="noStrike" cap="none" normalizeH="0" baseline="0" dirty="0">
                <a:ln>
                  <a:noFill/>
                </a:ln>
                <a:solidFill>
                  <a:srgbClr val="000000"/>
                </a:solidFill>
                <a:effectLst/>
                <a:latin typeface="Ubuntu" panose="020B0504030602030204" pitchFamily="34" charset="0"/>
              </a:rPr>
            </a:br>
            <a:r>
              <a:rPr kumimoji="0" lang="en-US" altLang="en-US" sz="1600" b="0" i="0" u="none" strike="noStrike" cap="none" normalizeH="0" baseline="0" dirty="0" err="1">
                <a:ln>
                  <a:noFill/>
                </a:ln>
                <a:solidFill>
                  <a:srgbClr val="000000"/>
                </a:solidFill>
                <a:effectLst/>
                <a:latin typeface="Ubuntu" panose="020B0504030602030204" pitchFamily="34" charset="0"/>
              </a:rPr>
              <a:t>建立商品期货价格的三重运动模型</a:t>
            </a:r>
            <a:r>
              <a:rPr kumimoji="0" lang="en-US" altLang="en-US" sz="1600" b="0" i="0" u="none" strike="noStrike" cap="none" normalizeH="0" baseline="0" dirty="0">
                <a:ln>
                  <a:noFill/>
                </a:ln>
                <a:solidFill>
                  <a:srgbClr val="000000"/>
                </a:solidFill>
                <a:effectLst/>
                <a:latin typeface="Ubuntu" panose="020B0504030602030204" pitchFamily="34" charset="0"/>
              </a:rPr>
              <a:t>：</a:t>
            </a:r>
            <a:endParaRPr kumimoji="0" lang="en-US" altLang="en-US" sz="1600" b="0" i="0" u="none" strike="noStrike" cap="none" normalizeH="0" baseline="0" dirty="0">
              <a:ln>
                <a:noFill/>
              </a:ln>
              <a:solidFill>
                <a:srgbClr val="000000"/>
              </a:solidFill>
              <a:effectLst/>
              <a:latin typeface="Arial Unicode MS"/>
              <a:ea typeface="Fira Code" panose="020B08090500000200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dirty="0">
              <a:ln>
                <a:noFill/>
              </a:ln>
              <a:solidFill>
                <a:srgbClr val="383A42"/>
              </a:solidFill>
              <a:effectLst/>
              <a:latin typeface="Cascadia Code" panose="020B0609020000020004" pitchFamily="49" charset="0"/>
              <a:ea typeface="Fira Code" panose="020B08090500000200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err="1">
                <a:ln>
                  <a:noFill/>
                </a:ln>
                <a:solidFill>
                  <a:srgbClr val="383A42"/>
                </a:solidFill>
                <a:effectLst/>
                <a:latin typeface="Cascadia Code" panose="020B0609020000020004" pitchFamily="49" charset="0"/>
                <a:ea typeface="Fira Code" panose="020B0809050000020004" pitchFamily="49" charset="0"/>
              </a:rPr>
              <a:t>P_t</a:t>
            </a:r>
            <a:r>
              <a:rPr kumimoji="0" lang="en-US" altLang="en-US" sz="1600" b="0" i="0" u="none" strike="noStrike" cap="none" normalizeH="0" baseline="0" dirty="0">
                <a:ln>
                  <a:noFill/>
                </a:ln>
                <a:solidFill>
                  <a:srgbClr val="383A42"/>
                </a:solidFill>
                <a:effectLst/>
                <a:latin typeface="Cascadia Code" panose="020B0609020000020004" pitchFamily="49" charset="0"/>
                <a:ea typeface="Fira Code" panose="020B0809050000020004" pitchFamily="49" charset="0"/>
              </a:rPr>
              <a:t> = α(</a:t>
            </a:r>
            <a:r>
              <a:rPr kumimoji="0" lang="en-US" altLang="en-US" sz="1600" b="0" i="0" u="none" strike="noStrike" cap="none" normalizeH="0" baseline="0" dirty="0" err="1">
                <a:ln>
                  <a:noFill/>
                </a:ln>
                <a:solidFill>
                  <a:srgbClr val="383A42"/>
                </a:solidFill>
                <a:effectLst/>
                <a:latin typeface="Cascadia Code" panose="020B0609020000020004" pitchFamily="49" charset="0"/>
                <a:ea typeface="Fira Code" panose="020B0809050000020004" pitchFamily="49" charset="0"/>
              </a:rPr>
              <a:t>长期供需</a:t>
            </a:r>
            <a:r>
              <a:rPr kumimoji="0" lang="en-US" altLang="en-US" sz="1600" b="0" i="0" u="none" strike="noStrike" cap="none" normalizeH="0" baseline="0" dirty="0">
                <a:ln>
                  <a:noFill/>
                </a:ln>
                <a:solidFill>
                  <a:srgbClr val="383A42"/>
                </a:solidFill>
                <a:effectLst/>
                <a:latin typeface="Cascadia Code" panose="020B0609020000020004" pitchFamily="49" charset="0"/>
                <a:ea typeface="Fira Code" panose="020B0809050000020004" pitchFamily="49" charset="0"/>
              </a:rPr>
              <a:t>)+β(</a:t>
            </a:r>
            <a:r>
              <a:rPr kumimoji="0" lang="en-US" altLang="en-US" sz="1600" b="0" i="0" u="none" strike="noStrike" cap="none" normalizeH="0" baseline="0" dirty="0" err="1">
                <a:ln>
                  <a:noFill/>
                </a:ln>
                <a:solidFill>
                  <a:srgbClr val="383A42"/>
                </a:solidFill>
                <a:effectLst/>
                <a:latin typeface="Cascadia Code" panose="020B0609020000020004" pitchFamily="49" charset="0"/>
                <a:ea typeface="Fira Code" panose="020B0809050000020004" pitchFamily="49" charset="0"/>
              </a:rPr>
              <a:t>库存周期</a:t>
            </a:r>
            <a:r>
              <a:rPr kumimoji="0" lang="en-US" altLang="en-US" sz="1600" b="0" i="0" u="none" strike="noStrike" cap="none" normalizeH="0" baseline="0" dirty="0">
                <a:ln>
                  <a:noFill/>
                </a:ln>
                <a:solidFill>
                  <a:srgbClr val="383A42"/>
                </a:solidFill>
                <a:effectLst/>
                <a:latin typeface="Cascadia Code" panose="020B0609020000020004" pitchFamily="49" charset="0"/>
                <a:ea typeface="Fira Code" panose="020B0809050000020004" pitchFamily="49" charset="0"/>
              </a:rPr>
              <a:t>)+γ(</a:t>
            </a:r>
            <a:r>
              <a:rPr kumimoji="0" lang="en-US" altLang="en-US" sz="1600" b="0" i="0" u="none" strike="noStrike" cap="none" normalizeH="0" baseline="0" dirty="0" err="1">
                <a:ln>
                  <a:noFill/>
                </a:ln>
                <a:solidFill>
                  <a:srgbClr val="383A42"/>
                </a:solidFill>
                <a:effectLst/>
                <a:latin typeface="Cascadia Code" panose="020B0609020000020004" pitchFamily="49" charset="0"/>
                <a:ea typeface="Fira Code" panose="020B0809050000020004" pitchFamily="49" charset="0"/>
              </a:rPr>
              <a:t>情绪脉冲</a:t>
            </a:r>
            <a:r>
              <a:rPr kumimoji="0" lang="en-US" altLang="en-US" sz="1600" b="0" i="0" u="none" strike="noStrike" cap="none" normalizeH="0" baseline="0" dirty="0">
                <a:ln>
                  <a:noFill/>
                </a:ln>
                <a:solidFill>
                  <a:srgbClr val="383A42"/>
                </a:solidFill>
                <a:effectLst/>
                <a:latin typeface="Cascadia Code" panose="020B0609020000020004" pitchFamily="49" charset="0"/>
                <a:ea typeface="Fira Code" panose="020B0809050000020004" pitchFamily="49" charset="0"/>
              </a:rPr>
              <a:t>) </a:t>
            </a:r>
            <a:r>
              <a:rPr kumimoji="0" lang="en-US" altLang="en-US" sz="1600" b="0" i="0" u="none" strike="noStrike" cap="none" normalizeH="0" baseline="0" dirty="0" err="1">
                <a:ln>
                  <a:noFill/>
                </a:ln>
                <a:solidFill>
                  <a:srgbClr val="383A42"/>
                </a:solidFill>
                <a:effectLst/>
                <a:latin typeface="Cascadia Code" panose="020B0609020000020004" pitchFamily="49" charset="0"/>
                <a:ea typeface="Fira Code" panose="020B0809050000020004" pitchFamily="49" charset="0"/>
              </a:rPr>
              <a:t>其中</a:t>
            </a:r>
            <a:r>
              <a:rPr kumimoji="0" lang="en-US" altLang="en-US" sz="1600" b="0" i="0" u="none" strike="noStrike" cap="none" normalizeH="0" baseline="0" dirty="0">
                <a:ln>
                  <a:noFill/>
                </a:ln>
                <a:solidFill>
                  <a:srgbClr val="383A42"/>
                </a:solidFill>
                <a:effectLst/>
                <a:latin typeface="Cascadia Code" panose="020B0609020000020004" pitchFamily="49" charset="0"/>
                <a:ea typeface="Fira Code" panose="020B0809050000020004" pitchFamily="49" charset="0"/>
              </a:rPr>
              <a:t>α~N(</a:t>
            </a:r>
            <a:r>
              <a:rPr kumimoji="0" lang="en-US" altLang="en-US" sz="1600" b="0" i="0" u="none" strike="noStrike" cap="none" normalizeH="0" baseline="0" dirty="0">
                <a:ln>
                  <a:noFill/>
                </a:ln>
                <a:solidFill>
                  <a:srgbClr val="986801"/>
                </a:solidFill>
                <a:effectLst/>
                <a:latin typeface="Cascadia Code" panose="020B0609020000020004" pitchFamily="49" charset="0"/>
                <a:ea typeface="Fira Code" panose="020B0809050000020004" pitchFamily="49" charset="0"/>
              </a:rPr>
              <a:t>0</a:t>
            </a:r>
            <a:r>
              <a:rPr kumimoji="0" lang="en-US" altLang="en-US" sz="1600" b="0" i="0" u="none" strike="noStrike" cap="none" normalizeH="0" baseline="0" dirty="0">
                <a:ln>
                  <a:noFill/>
                </a:ln>
                <a:solidFill>
                  <a:srgbClr val="383A42"/>
                </a:solidFill>
                <a:effectLst/>
                <a:latin typeface="Cascadia Code" panose="020B0609020000020004" pitchFamily="49" charset="0"/>
                <a:ea typeface="Fira Code" panose="020B0809050000020004" pitchFamily="49" charset="0"/>
              </a:rPr>
              <a:t>,σ₁), β=ARIMA(</a:t>
            </a:r>
            <a:r>
              <a:rPr kumimoji="0" lang="en-US" altLang="en-US" sz="1600" b="0" i="0" u="none" strike="noStrike" cap="none" normalizeH="0" baseline="0" dirty="0">
                <a:ln>
                  <a:noFill/>
                </a:ln>
                <a:solidFill>
                  <a:srgbClr val="986801"/>
                </a:solidFill>
                <a:effectLst/>
                <a:latin typeface="Cascadia Code" panose="020B0609020000020004" pitchFamily="49" charset="0"/>
                <a:ea typeface="Fira Code" panose="020B0809050000020004" pitchFamily="49" charset="0"/>
              </a:rPr>
              <a:t>3</a:t>
            </a:r>
            <a:r>
              <a:rPr kumimoji="0" lang="en-US" altLang="en-US" sz="1600" b="0" i="0" u="none" strike="noStrike" cap="none" normalizeH="0" baseline="0" dirty="0">
                <a:ln>
                  <a:noFill/>
                </a:ln>
                <a:solidFill>
                  <a:srgbClr val="383A42"/>
                </a:solidFill>
                <a:effectLst/>
                <a:latin typeface="Cascadia Code" panose="020B0609020000020004" pitchFamily="49" charset="0"/>
                <a:ea typeface="Fira Code" panose="020B0809050000020004" pitchFamily="49" charset="0"/>
              </a:rPr>
              <a:t>,</a:t>
            </a:r>
            <a:r>
              <a:rPr kumimoji="0" lang="en-US" altLang="en-US" sz="1600" b="0" i="0" u="none" strike="noStrike" cap="none" normalizeH="0" baseline="0" dirty="0">
                <a:ln>
                  <a:noFill/>
                </a:ln>
                <a:solidFill>
                  <a:srgbClr val="986801"/>
                </a:solidFill>
                <a:effectLst/>
                <a:latin typeface="Cascadia Code" panose="020B0609020000020004" pitchFamily="49" charset="0"/>
                <a:ea typeface="Fira Code" panose="020B0809050000020004" pitchFamily="49" charset="0"/>
              </a:rPr>
              <a:t>1</a:t>
            </a:r>
            <a:r>
              <a:rPr kumimoji="0" lang="en-US" altLang="en-US" sz="1600" b="0" i="0" u="none" strike="noStrike" cap="none" normalizeH="0" baseline="0" dirty="0">
                <a:ln>
                  <a:noFill/>
                </a:ln>
                <a:solidFill>
                  <a:srgbClr val="383A42"/>
                </a:solidFill>
                <a:effectLst/>
                <a:latin typeface="Cascadia Code" panose="020B0609020000020004" pitchFamily="49" charset="0"/>
                <a:ea typeface="Fira Code" panose="020B0809050000020004" pitchFamily="49" charset="0"/>
              </a:rPr>
              <a:t>,</a:t>
            </a:r>
            <a:r>
              <a:rPr kumimoji="0" lang="en-US" altLang="en-US" sz="1600" b="0" i="0" u="none" strike="noStrike" cap="none" normalizeH="0" baseline="0" dirty="0">
                <a:ln>
                  <a:noFill/>
                </a:ln>
                <a:solidFill>
                  <a:srgbClr val="986801"/>
                </a:solidFill>
                <a:effectLst/>
                <a:latin typeface="Cascadia Code" panose="020B0609020000020004" pitchFamily="49" charset="0"/>
                <a:ea typeface="Fira Code" panose="020B0809050000020004" pitchFamily="49" charset="0"/>
              </a:rPr>
              <a:t>1</a:t>
            </a:r>
            <a:r>
              <a:rPr kumimoji="0" lang="en-US" altLang="en-US" sz="1600" b="0" i="0" u="none" strike="noStrike" cap="none" normalizeH="0" baseline="0" dirty="0">
                <a:ln>
                  <a:noFill/>
                </a:ln>
                <a:solidFill>
                  <a:srgbClr val="383A42"/>
                </a:solidFill>
                <a:effectLst/>
                <a:latin typeface="Cascadia Code" panose="020B0609020000020004" pitchFamily="49" charset="0"/>
                <a:ea typeface="Fira Code" panose="020B0809050000020004" pitchFamily="49" charset="0"/>
              </a:rPr>
              <a:t>), γ=Levy跳跃过程</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383A42"/>
                </a:solidFill>
                <a:effectLst/>
                <a:latin typeface="Cascadia Code" panose="020B0609020000020004" pitchFamily="49" charset="0"/>
                <a:ea typeface="Fira Code" panose="020B0809050000020004" pitchFamily="49" charset="0"/>
              </a:rPr>
              <a:t> </a:t>
            </a:r>
            <a:endParaRPr kumimoji="0" lang="en-US" altLang="en-US" sz="1600" b="0" i="0" u="none" strike="noStrike" cap="none" normalizeH="0" baseline="0" dirty="0">
              <a:ln>
                <a:noFill/>
              </a:ln>
              <a:solidFill>
                <a:srgbClr val="000000"/>
              </a:solidFill>
              <a:effectLst/>
              <a:latin typeface="Ubuntu" panose="020B0504030602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Ubuntu" panose="020B0504030602030204" pitchFamily="34" charset="0"/>
              </a:rPr>
              <a:t>实证案例：铜价在2020-2022期间的波动分解，证明情绪脉冲贡献度高达38%</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77347627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BD45B1-7F89-2B26-449C-51F9707797EB}"/>
              </a:ext>
            </a:extLst>
          </p:cNvPr>
          <p:cNvSpPr>
            <a:spLocks noGrp="1"/>
          </p:cNvSpPr>
          <p:nvPr>
            <p:ph type="title"/>
          </p:nvPr>
        </p:nvSpPr>
        <p:spPr/>
        <p:txBody>
          <a:bodyPr/>
          <a:lstStyle/>
          <a:p>
            <a:r>
              <a:rPr lang="zh-CN" altLang="en-US" dirty="0"/>
              <a:t>本体论</a:t>
            </a:r>
            <a:endParaRPr lang="en-US" dirty="0"/>
          </a:p>
        </p:txBody>
      </p:sp>
      <p:sp>
        <p:nvSpPr>
          <p:cNvPr id="3" name="文本占位符 2">
            <a:extLst>
              <a:ext uri="{FF2B5EF4-FFF2-40B4-BE49-F238E27FC236}">
                <a16:creationId xmlns:a16="http://schemas.microsoft.com/office/drawing/2014/main" id="{AFD66709-98DE-5548-A0E8-0A9FD1B777B1}"/>
              </a:ext>
            </a:extLst>
          </p:cNvPr>
          <p:cNvSpPr>
            <a:spLocks noGrp="1"/>
          </p:cNvSpPr>
          <p:nvPr>
            <p:ph type="body" idx="13"/>
          </p:nvPr>
        </p:nvSpPr>
        <p:spPr/>
        <p:txBody>
          <a:bodyPr/>
          <a:lstStyle/>
          <a:p>
            <a:endParaRPr lang="en-US"/>
          </a:p>
        </p:txBody>
      </p:sp>
      <p:sp>
        <p:nvSpPr>
          <p:cNvPr id="4" name="内容占位符 3">
            <a:extLst>
              <a:ext uri="{FF2B5EF4-FFF2-40B4-BE49-F238E27FC236}">
                <a16:creationId xmlns:a16="http://schemas.microsoft.com/office/drawing/2014/main" id="{B27992B6-78D3-7C71-7D59-EF545C28B181}"/>
              </a:ext>
            </a:extLst>
          </p:cNvPr>
          <p:cNvSpPr>
            <a:spLocks noGrp="1"/>
          </p:cNvSpPr>
          <p:nvPr>
            <p:ph idx="1"/>
          </p:nvPr>
        </p:nvSpPr>
        <p:spPr/>
        <p:txBody>
          <a:bodyPr>
            <a:normAutofit fontScale="92500" lnSpcReduction="20000"/>
          </a:bodyPr>
          <a:lstStyle/>
          <a:p>
            <a:pPr algn="l"/>
            <a:r>
              <a:rPr lang="en-US" altLang="zh-CN" sz="2800" b="1" i="0" dirty="0">
                <a:solidFill>
                  <a:srgbClr val="000000"/>
                </a:solidFill>
                <a:effectLst/>
                <a:latin typeface="Ubuntu" panose="020B0504030602030204" pitchFamily="34" charset="0"/>
              </a:rPr>
              <a:t>1. </a:t>
            </a:r>
            <a:r>
              <a:rPr lang="zh-CN" altLang="en-US" sz="2800" b="1" i="0" dirty="0">
                <a:solidFill>
                  <a:srgbClr val="000000"/>
                </a:solidFill>
                <a:effectLst/>
                <a:latin typeface="Ubuntu" panose="020B0504030602030204" pitchFamily="34" charset="0"/>
              </a:rPr>
              <a:t>现象学还原（胡塞尔）</a:t>
            </a:r>
            <a:br>
              <a:rPr lang="zh-CN" altLang="en-US" sz="2800" b="0" i="0" dirty="0">
                <a:solidFill>
                  <a:srgbClr val="000000"/>
                </a:solidFill>
                <a:effectLst/>
                <a:latin typeface="Ubuntu" panose="020B0504030602030204" pitchFamily="34" charset="0"/>
              </a:rPr>
            </a:br>
            <a:r>
              <a:rPr lang="zh-CN" altLang="en-US" sz="2800" b="0" i="0" dirty="0">
                <a:solidFill>
                  <a:srgbClr val="000000"/>
                </a:solidFill>
                <a:effectLst/>
                <a:latin typeface="Ubuntu" panose="020B0504030602030204" pitchFamily="34" charset="0"/>
              </a:rPr>
              <a:t>悬置市场噪声（短期新闻、情绪波动），专注具象数据背后的 </a:t>
            </a:r>
            <a:r>
              <a:rPr lang="zh-CN" altLang="en-US" sz="2800" b="1" i="0" dirty="0">
                <a:solidFill>
                  <a:srgbClr val="000000"/>
                </a:solidFill>
                <a:effectLst/>
                <a:latin typeface="Ubuntu" panose="020B0504030602030204" pitchFamily="34" charset="0"/>
              </a:rPr>
              <a:t>「意向性结构」</a:t>
            </a:r>
            <a:r>
              <a:rPr lang="zh-CN" altLang="en-US" sz="2800" b="0" i="0" dirty="0">
                <a:solidFill>
                  <a:srgbClr val="000000"/>
                </a:solidFill>
                <a:effectLst/>
                <a:latin typeface="Ubuntu" panose="020B0504030602030204" pitchFamily="34" charset="0"/>
              </a:rPr>
              <a:t>：</a:t>
            </a:r>
          </a:p>
          <a:p>
            <a:pPr algn="l">
              <a:buFont typeface="Arial" panose="020B0604020202020204" pitchFamily="34" charset="0"/>
              <a:buChar char="•"/>
            </a:pPr>
            <a:r>
              <a:rPr lang="zh-CN" altLang="en-US" sz="2800" b="1" i="0" dirty="0">
                <a:solidFill>
                  <a:srgbClr val="000000"/>
                </a:solidFill>
                <a:effectLst/>
                <a:latin typeface="Ubuntu" panose="020B0504030602030204" pitchFamily="34" charset="0"/>
              </a:rPr>
              <a:t>案例</a:t>
            </a:r>
            <a:r>
              <a:rPr lang="zh-CN" altLang="en-US" sz="2800" b="0" i="0" dirty="0">
                <a:solidFill>
                  <a:srgbClr val="000000"/>
                </a:solidFill>
                <a:effectLst/>
                <a:latin typeface="Ubuntu" panose="020B0504030602030204" pitchFamily="34" charset="0"/>
              </a:rPr>
              <a:t>：当原油出现异常累库时，区分</a:t>
            </a:r>
            <a:r>
              <a:rPr lang="zh-CN" altLang="en-US" sz="2800" b="0" i="1" dirty="0">
                <a:solidFill>
                  <a:srgbClr val="000000"/>
                </a:solidFill>
                <a:effectLst/>
                <a:latin typeface="Ubuntu" panose="020B0504030602030204" pitchFamily="34" charset="0"/>
              </a:rPr>
              <a:t>真实的实体过剩</a:t>
            </a:r>
            <a:r>
              <a:rPr lang="zh-CN" altLang="en-US" sz="2800" b="0" i="0" dirty="0">
                <a:solidFill>
                  <a:srgbClr val="000000"/>
                </a:solidFill>
                <a:effectLst/>
                <a:latin typeface="Ubuntu" panose="020B0504030602030204" pitchFamily="34" charset="0"/>
              </a:rPr>
              <a:t>（油轮滞港）与 </a:t>
            </a:r>
            <a:r>
              <a:rPr lang="zh-CN" altLang="en-US" sz="2800" b="0" i="1" dirty="0">
                <a:solidFill>
                  <a:srgbClr val="000000"/>
                </a:solidFill>
                <a:effectLst/>
                <a:latin typeface="Ubuntu" panose="020B0504030602030204" pitchFamily="34" charset="0"/>
              </a:rPr>
              <a:t>统计虚像</a:t>
            </a:r>
            <a:r>
              <a:rPr lang="zh-CN" altLang="en-US" sz="2800" b="0" i="0" dirty="0">
                <a:solidFill>
                  <a:srgbClr val="000000"/>
                </a:solidFill>
                <a:effectLst/>
                <a:latin typeface="Ubuntu" panose="020B0504030602030204" pitchFamily="34" charset="0"/>
              </a:rPr>
              <a:t>（仓单游戏）</a:t>
            </a:r>
            <a:br>
              <a:rPr lang="zh-CN" altLang="en-US" sz="2800" b="0" i="0" dirty="0">
                <a:solidFill>
                  <a:srgbClr val="000000"/>
                </a:solidFill>
                <a:effectLst/>
                <a:latin typeface="Ubuntu" panose="020B0504030602030204" pitchFamily="34" charset="0"/>
              </a:rPr>
            </a:br>
            <a:r>
              <a:rPr lang="en-US" altLang="zh-CN" sz="2800" b="1" i="0" dirty="0">
                <a:solidFill>
                  <a:srgbClr val="000000"/>
                </a:solidFill>
                <a:effectLst/>
                <a:latin typeface="Ubuntu" panose="020B0504030602030204" pitchFamily="34" charset="0"/>
              </a:rPr>
              <a:t>2. </a:t>
            </a:r>
            <a:r>
              <a:rPr lang="zh-CN" altLang="en-US" sz="2800" b="1" i="0" dirty="0">
                <a:solidFill>
                  <a:srgbClr val="000000"/>
                </a:solidFill>
                <a:effectLst/>
                <a:latin typeface="Ubuntu" panose="020B0504030602030204" pitchFamily="34" charset="0"/>
              </a:rPr>
              <a:t>道家阴阳互根观</a:t>
            </a:r>
            <a:br>
              <a:rPr lang="zh-CN" altLang="en-US" sz="2800" b="0" i="0" dirty="0">
                <a:solidFill>
                  <a:srgbClr val="000000"/>
                </a:solidFill>
                <a:effectLst/>
                <a:latin typeface="Ubuntu" panose="020B0504030602030204" pitchFamily="34" charset="0"/>
              </a:rPr>
            </a:br>
            <a:r>
              <a:rPr lang="zh-CN" altLang="en-US" sz="2800" b="0" i="0" dirty="0">
                <a:solidFill>
                  <a:srgbClr val="000000"/>
                </a:solidFill>
                <a:effectLst/>
                <a:latin typeface="Ubuntu" panose="020B0504030602030204" pitchFamily="34" charset="0"/>
              </a:rPr>
              <a:t>建立价格运动的对立统一认知：</a:t>
            </a:r>
          </a:p>
          <a:p>
            <a:pPr algn="l">
              <a:buFont typeface="Arial" panose="020B0604020202020204" pitchFamily="34" charset="0"/>
              <a:buChar char="•"/>
            </a:pPr>
            <a:r>
              <a:rPr lang="zh-CN" altLang="en-US" sz="2800" b="1" i="0" dirty="0">
                <a:solidFill>
                  <a:srgbClr val="000000"/>
                </a:solidFill>
                <a:effectLst/>
                <a:latin typeface="Ubuntu" panose="020B0504030602030204" pitchFamily="34" charset="0"/>
              </a:rPr>
              <a:t>矛盾演化</a:t>
            </a:r>
            <a:r>
              <a:rPr lang="zh-CN" altLang="en-US" sz="2800" b="0" i="0" dirty="0">
                <a:solidFill>
                  <a:srgbClr val="000000"/>
                </a:solidFill>
                <a:effectLst/>
                <a:latin typeface="Ubuntu" panose="020B0504030602030204" pitchFamily="34" charset="0"/>
              </a:rPr>
              <a:t>：</a:t>
            </a:r>
            <a:r>
              <a:rPr lang="zh-CN" altLang="en-US" sz="2800" b="0" i="1" dirty="0">
                <a:solidFill>
                  <a:srgbClr val="000000"/>
                </a:solidFill>
                <a:effectLst/>
                <a:latin typeface="Ubuntu" panose="020B0504030602030204" pitchFamily="34" charset="0"/>
              </a:rPr>
              <a:t>供应过剩</a:t>
            </a:r>
            <a:r>
              <a:rPr lang="zh-CN" altLang="en-US" sz="2800" b="0" i="0" dirty="0">
                <a:solidFill>
                  <a:srgbClr val="000000"/>
                </a:solidFill>
                <a:effectLst/>
                <a:latin typeface="Ubuntu" panose="020B0504030602030204" pitchFamily="34" charset="0"/>
              </a:rPr>
              <a:t>（阴）中潜伏着 </a:t>
            </a:r>
            <a:r>
              <a:rPr lang="zh-CN" altLang="en-US" sz="2800" b="0" i="1" dirty="0">
                <a:solidFill>
                  <a:srgbClr val="000000"/>
                </a:solidFill>
                <a:effectLst/>
                <a:latin typeface="Ubuntu" panose="020B0504030602030204" pitchFamily="34" charset="0"/>
              </a:rPr>
              <a:t>隐性缺口</a:t>
            </a:r>
            <a:r>
              <a:rPr lang="zh-CN" altLang="en-US" sz="2800" b="0" i="0" dirty="0">
                <a:solidFill>
                  <a:srgbClr val="000000"/>
                </a:solidFill>
                <a:effectLst/>
                <a:latin typeface="Ubuntu" panose="020B0504030602030204" pitchFamily="34" charset="0"/>
              </a:rPr>
              <a:t>（阳），需辨识市场共识的临界转换点</a:t>
            </a:r>
          </a:p>
          <a:p>
            <a:pPr algn="l">
              <a:buFont typeface="Arial" panose="020B0604020202020204" pitchFamily="34" charset="0"/>
              <a:buChar char="•"/>
            </a:pPr>
            <a:r>
              <a:rPr lang="zh-CN" altLang="en-US" sz="2800" b="1" i="0" dirty="0">
                <a:solidFill>
                  <a:srgbClr val="000000"/>
                </a:solidFill>
                <a:effectLst/>
                <a:latin typeface="Ubuntu" panose="020B0504030602030204" pitchFamily="34" charset="0"/>
              </a:rPr>
              <a:t>实践准则</a:t>
            </a:r>
            <a:r>
              <a:rPr lang="zh-CN" altLang="en-US" sz="2800" b="0" i="0" dirty="0">
                <a:solidFill>
                  <a:srgbClr val="000000"/>
                </a:solidFill>
                <a:effectLst/>
                <a:latin typeface="Ubuntu" panose="020B0504030602030204" pitchFamily="34" charset="0"/>
              </a:rPr>
              <a:t>：在价格单边运行中寻找对立面力量（如牛市中的套保盘入场迹象）</a:t>
            </a:r>
          </a:p>
          <a:p>
            <a:endParaRPr lang="en-US" sz="2800" dirty="0"/>
          </a:p>
        </p:txBody>
      </p:sp>
    </p:spTree>
    <p:extLst>
      <p:ext uri="{BB962C8B-B14F-4D97-AF65-F5344CB8AC3E}">
        <p14:creationId xmlns:p14="http://schemas.microsoft.com/office/powerpoint/2010/main" val="111186475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C5E1F4-5DC2-CF70-DA3F-6A830D05113B}"/>
              </a:ext>
            </a:extLst>
          </p:cNvPr>
          <p:cNvSpPr>
            <a:spLocks noGrp="1"/>
          </p:cNvSpPr>
          <p:nvPr>
            <p:ph type="title"/>
          </p:nvPr>
        </p:nvSpPr>
        <p:spPr/>
        <p:txBody>
          <a:bodyPr/>
          <a:lstStyle/>
          <a:p>
            <a:r>
              <a:rPr lang="zh-CN" altLang="en-US" b="1" i="0" dirty="0">
                <a:solidFill>
                  <a:srgbClr val="000000"/>
                </a:solidFill>
                <a:effectLst/>
                <a:latin typeface="-apple-system"/>
              </a:rPr>
              <a:t>认识论构建：</a:t>
            </a:r>
            <a:r>
              <a:rPr lang="zh-CN" altLang="en-US" sz="3200" b="1" i="0" dirty="0">
                <a:solidFill>
                  <a:srgbClr val="000000"/>
                </a:solidFill>
                <a:effectLst/>
                <a:latin typeface="-apple-system"/>
              </a:rPr>
              <a:t>思维范式的革命</a:t>
            </a:r>
            <a:endParaRPr lang="en-US" dirty="0"/>
          </a:p>
        </p:txBody>
      </p:sp>
      <p:sp>
        <p:nvSpPr>
          <p:cNvPr id="3" name="文本占位符 2">
            <a:extLst>
              <a:ext uri="{FF2B5EF4-FFF2-40B4-BE49-F238E27FC236}">
                <a16:creationId xmlns:a16="http://schemas.microsoft.com/office/drawing/2014/main" id="{74060FD9-898E-CE94-533E-9250CABBB19B}"/>
              </a:ext>
            </a:extLst>
          </p:cNvPr>
          <p:cNvSpPr>
            <a:spLocks noGrp="1"/>
          </p:cNvSpPr>
          <p:nvPr>
            <p:ph type="body" idx="13"/>
          </p:nvPr>
        </p:nvSpPr>
        <p:spPr/>
        <p:txBody>
          <a:bodyPr/>
          <a:lstStyle/>
          <a:p>
            <a:endParaRPr lang="en-US"/>
          </a:p>
        </p:txBody>
      </p:sp>
      <p:sp>
        <p:nvSpPr>
          <p:cNvPr id="4" name="内容占位符 3">
            <a:extLst>
              <a:ext uri="{FF2B5EF4-FFF2-40B4-BE49-F238E27FC236}">
                <a16:creationId xmlns:a16="http://schemas.microsoft.com/office/drawing/2014/main" id="{3DC6AD6D-E6C4-BEE2-DD46-A97472780550}"/>
              </a:ext>
            </a:extLst>
          </p:cNvPr>
          <p:cNvSpPr>
            <a:spLocks noGrp="1"/>
          </p:cNvSpPr>
          <p:nvPr>
            <p:ph idx="1"/>
          </p:nvPr>
        </p:nvSpPr>
        <p:spPr/>
        <p:txBody>
          <a:bodyPr>
            <a:normAutofit fontScale="92500" lnSpcReduction="10000"/>
          </a:bodyPr>
          <a:lstStyle/>
          <a:p>
            <a:pPr algn="l"/>
            <a:r>
              <a:rPr lang="en-US" altLang="zh-CN" sz="2800" b="1" i="0" dirty="0">
                <a:solidFill>
                  <a:srgbClr val="000000"/>
                </a:solidFill>
                <a:effectLst/>
                <a:latin typeface="Ubuntu" panose="020B0504030602030204" pitchFamily="34" charset="0"/>
              </a:rPr>
              <a:t>3. </a:t>
            </a:r>
            <a:r>
              <a:rPr lang="zh-CN" altLang="en-US" sz="2800" b="1" i="0" dirty="0">
                <a:solidFill>
                  <a:srgbClr val="000000"/>
                </a:solidFill>
                <a:effectLst/>
                <a:latin typeface="Ubuntu" panose="020B0504030602030204" pitchFamily="34" charset="0"/>
              </a:rPr>
              <a:t>辩证法螺旋（黑格尔）</a:t>
            </a:r>
            <a:br>
              <a:rPr lang="zh-CN" altLang="en-US" sz="2800" b="0" i="0" dirty="0">
                <a:solidFill>
                  <a:srgbClr val="000000"/>
                </a:solidFill>
                <a:effectLst/>
                <a:latin typeface="Ubuntu" panose="020B0504030602030204" pitchFamily="34" charset="0"/>
              </a:rPr>
            </a:br>
            <a:r>
              <a:rPr lang="zh-CN" altLang="en-US" sz="2800" b="0" i="0" dirty="0">
                <a:solidFill>
                  <a:srgbClr val="000000"/>
                </a:solidFill>
                <a:effectLst/>
                <a:latin typeface="Ubuntu" panose="020B0504030602030204" pitchFamily="34" charset="0"/>
              </a:rPr>
              <a:t>解构市场矛盾的层级跃迁：</a:t>
            </a:r>
          </a:p>
          <a:p>
            <a:pPr algn="l">
              <a:buFont typeface="Arial" panose="020B0604020202020204" pitchFamily="34" charset="0"/>
              <a:buChar char="•"/>
            </a:pPr>
            <a:r>
              <a:rPr lang="zh-CN" altLang="en-US" sz="2800" b="1" i="0" dirty="0">
                <a:solidFill>
                  <a:srgbClr val="000000"/>
                </a:solidFill>
                <a:effectLst/>
                <a:latin typeface="Ubuntu" panose="020B0504030602030204" pitchFamily="34" charset="0"/>
              </a:rPr>
              <a:t>正题</a:t>
            </a:r>
            <a:r>
              <a:rPr lang="zh-CN" altLang="en-US" sz="2800" b="0" i="0" dirty="0">
                <a:solidFill>
                  <a:srgbClr val="000000"/>
                </a:solidFill>
                <a:effectLst/>
                <a:latin typeface="Ubuntu" panose="020B0504030602030204" pitchFamily="34" charset="0"/>
              </a:rPr>
              <a:t> → </a:t>
            </a:r>
            <a:r>
              <a:rPr lang="zh-CN" altLang="en-US" sz="2800" b="1" i="0" dirty="0">
                <a:solidFill>
                  <a:srgbClr val="000000"/>
                </a:solidFill>
                <a:effectLst/>
                <a:latin typeface="Ubuntu" panose="020B0504030602030204" pitchFamily="34" charset="0"/>
              </a:rPr>
              <a:t>反题</a:t>
            </a:r>
            <a:r>
              <a:rPr lang="zh-CN" altLang="en-US" sz="2800" b="0" i="0" dirty="0">
                <a:solidFill>
                  <a:srgbClr val="000000"/>
                </a:solidFill>
                <a:effectLst/>
                <a:latin typeface="Ubuntu" panose="020B0504030602030204" pitchFamily="34" charset="0"/>
              </a:rPr>
              <a:t> → </a:t>
            </a:r>
            <a:r>
              <a:rPr lang="zh-CN" altLang="en-US" sz="2800" b="1" i="0" dirty="0">
                <a:solidFill>
                  <a:srgbClr val="000000"/>
                </a:solidFill>
                <a:effectLst/>
                <a:latin typeface="Ubuntu" panose="020B0504030602030204" pitchFamily="34" charset="0"/>
              </a:rPr>
              <a:t>合题</a:t>
            </a:r>
            <a:r>
              <a:rPr lang="zh-CN" altLang="en-US" sz="2800" b="0" i="0" dirty="0">
                <a:solidFill>
                  <a:srgbClr val="000000"/>
                </a:solidFill>
                <a:effectLst/>
                <a:latin typeface="Ubuntu" panose="020B0504030602030204" pitchFamily="34" charset="0"/>
              </a:rPr>
              <a:t> 分析框架：</a:t>
            </a:r>
            <a:br>
              <a:rPr lang="zh-CN" altLang="en-US" sz="2800" b="0" i="0" dirty="0">
                <a:solidFill>
                  <a:srgbClr val="000000"/>
                </a:solidFill>
                <a:effectLst/>
                <a:latin typeface="Ubuntu" panose="020B0504030602030204" pitchFamily="34" charset="0"/>
              </a:rPr>
            </a:br>
            <a:r>
              <a:rPr lang="zh-CN" altLang="en-US" sz="2800" b="0" i="0" dirty="0">
                <a:solidFill>
                  <a:srgbClr val="000000"/>
                </a:solidFill>
                <a:effectLst/>
                <a:latin typeface="Ubuntu" panose="020B0504030602030204" pitchFamily="34" charset="0"/>
              </a:rPr>
              <a:t>农产品研究中，「种植收益扩张」（正题）→「替代作物挤占」（反题）→「新均衡种植结构」（合题）</a:t>
            </a:r>
            <a:br>
              <a:rPr lang="zh-CN" altLang="en-US" sz="2800" b="0" i="0" dirty="0">
                <a:solidFill>
                  <a:srgbClr val="000000"/>
                </a:solidFill>
                <a:effectLst/>
                <a:latin typeface="Ubuntu" panose="020B0504030602030204" pitchFamily="34" charset="0"/>
              </a:rPr>
            </a:br>
            <a:r>
              <a:rPr lang="en-US" altLang="zh-CN" sz="2800" b="1" i="0" dirty="0">
                <a:solidFill>
                  <a:srgbClr val="000000"/>
                </a:solidFill>
                <a:effectLst/>
                <a:latin typeface="Ubuntu" panose="020B0504030602030204" pitchFamily="34" charset="0"/>
              </a:rPr>
              <a:t>4. </a:t>
            </a:r>
            <a:r>
              <a:rPr lang="zh-CN" altLang="en-US" sz="2800" b="1" i="0" dirty="0">
                <a:solidFill>
                  <a:srgbClr val="000000"/>
                </a:solidFill>
                <a:effectLst/>
                <a:latin typeface="Ubuntu" panose="020B0504030602030204" pitchFamily="34" charset="0"/>
              </a:rPr>
              <a:t>康德批判哲学</a:t>
            </a:r>
            <a:br>
              <a:rPr lang="zh-CN" altLang="en-US" sz="2800" b="0" i="0" dirty="0">
                <a:solidFill>
                  <a:srgbClr val="000000"/>
                </a:solidFill>
                <a:effectLst/>
                <a:latin typeface="Ubuntu" panose="020B0504030602030204" pitchFamily="34" charset="0"/>
              </a:rPr>
            </a:br>
            <a:r>
              <a:rPr lang="zh-CN" altLang="en-US" sz="2800" b="0" i="0" dirty="0">
                <a:solidFill>
                  <a:srgbClr val="000000"/>
                </a:solidFill>
                <a:effectLst/>
                <a:latin typeface="Ubuntu" panose="020B0504030602030204" pitchFamily="34" charset="0"/>
              </a:rPr>
              <a:t>设定认知边界以防止理性僭越：</a:t>
            </a:r>
          </a:p>
          <a:p>
            <a:pPr algn="l">
              <a:buFont typeface="Arial" panose="020B0604020202020204" pitchFamily="34" charset="0"/>
              <a:buChar char="•"/>
            </a:pPr>
            <a:r>
              <a:rPr lang="zh-CN" altLang="en-US" sz="2800" b="0" i="0" dirty="0">
                <a:solidFill>
                  <a:srgbClr val="000000"/>
                </a:solidFill>
                <a:effectLst/>
                <a:latin typeface="Ubuntu" panose="020B0504030602030204" pitchFamily="34" charset="0"/>
              </a:rPr>
              <a:t>区分 </a:t>
            </a:r>
            <a:r>
              <a:rPr lang="zh-CN" altLang="en-US" sz="2800" b="0" i="1" dirty="0">
                <a:solidFill>
                  <a:srgbClr val="000000"/>
                </a:solidFill>
                <a:effectLst/>
                <a:latin typeface="Ubuntu" panose="020B0504030602030204" pitchFamily="34" charset="0"/>
              </a:rPr>
              <a:t>市场可知部分</a:t>
            </a:r>
            <a:r>
              <a:rPr lang="zh-CN" altLang="en-US" sz="2800" b="0" i="0" dirty="0">
                <a:solidFill>
                  <a:srgbClr val="000000"/>
                </a:solidFill>
                <a:effectLst/>
                <a:latin typeface="Ubuntu" panose="020B0504030602030204" pitchFamily="34" charset="0"/>
              </a:rPr>
              <a:t>（显性库存</a:t>
            </a:r>
            <a:r>
              <a:rPr lang="en-US" altLang="zh-CN" sz="2800" b="0" i="0" dirty="0">
                <a:solidFill>
                  <a:srgbClr val="000000"/>
                </a:solidFill>
                <a:effectLst/>
                <a:latin typeface="Ubuntu" panose="020B0504030602030204" pitchFamily="34" charset="0"/>
              </a:rPr>
              <a:t>/</a:t>
            </a:r>
            <a:r>
              <a:rPr lang="zh-CN" altLang="en-US" sz="2800" b="0" i="0" dirty="0">
                <a:solidFill>
                  <a:srgbClr val="000000"/>
                </a:solidFill>
                <a:effectLst/>
                <a:latin typeface="Ubuntu" panose="020B0504030602030204" pitchFamily="34" charset="0"/>
              </a:rPr>
              <a:t>开工率）与 </a:t>
            </a:r>
            <a:r>
              <a:rPr lang="zh-CN" altLang="en-US" sz="2800" b="0" i="1" dirty="0">
                <a:solidFill>
                  <a:srgbClr val="000000"/>
                </a:solidFill>
                <a:effectLst/>
                <a:latin typeface="Ubuntu" panose="020B0504030602030204" pitchFamily="34" charset="0"/>
              </a:rPr>
              <a:t>物自体领域</a:t>
            </a:r>
            <a:r>
              <a:rPr lang="zh-CN" altLang="en-US" sz="2800" b="0" i="0" dirty="0">
                <a:solidFill>
                  <a:srgbClr val="000000"/>
                </a:solidFill>
                <a:effectLst/>
                <a:latin typeface="Ubuntu" panose="020B0504030602030204" pitchFamily="34" charset="0"/>
              </a:rPr>
              <a:t>（政策意图</a:t>
            </a:r>
            <a:r>
              <a:rPr lang="en-US" altLang="zh-CN" sz="2800" b="0" i="0" dirty="0">
                <a:solidFill>
                  <a:srgbClr val="000000"/>
                </a:solidFill>
                <a:effectLst/>
                <a:latin typeface="Ubuntu" panose="020B0504030602030204" pitchFamily="34" charset="0"/>
              </a:rPr>
              <a:t>/</a:t>
            </a:r>
            <a:r>
              <a:rPr lang="zh-CN" altLang="en-US" sz="2800" b="0" i="0" dirty="0">
                <a:solidFill>
                  <a:srgbClr val="000000"/>
                </a:solidFill>
                <a:effectLst/>
                <a:latin typeface="Ubuntu" panose="020B0504030602030204" pitchFamily="34" charset="0"/>
              </a:rPr>
              <a:t>群体非理性）</a:t>
            </a:r>
          </a:p>
          <a:p>
            <a:pPr algn="l">
              <a:buFont typeface="Arial" panose="020B0604020202020204" pitchFamily="34" charset="0"/>
              <a:buChar char="•"/>
            </a:pPr>
            <a:r>
              <a:rPr lang="zh-CN" altLang="en-US" sz="2800" b="1" i="0" dirty="0">
                <a:solidFill>
                  <a:srgbClr val="000000"/>
                </a:solidFill>
                <a:effectLst/>
                <a:latin typeface="Ubuntu" panose="020B0504030602030204" pitchFamily="34" charset="0"/>
              </a:rPr>
              <a:t>警戒点</a:t>
            </a:r>
            <a:r>
              <a:rPr lang="zh-CN" altLang="en-US" sz="2800" b="0" i="0" dirty="0">
                <a:solidFill>
                  <a:srgbClr val="000000"/>
                </a:solidFill>
                <a:effectLst/>
                <a:latin typeface="Ubuntu" panose="020B0504030602030204" pitchFamily="34" charset="0"/>
              </a:rPr>
              <a:t>：当基差与持仓出现认知冲突时，承认市场的不可完全解析性</a:t>
            </a:r>
          </a:p>
          <a:p>
            <a:endParaRPr lang="en-US" sz="2800" dirty="0"/>
          </a:p>
        </p:txBody>
      </p:sp>
    </p:spTree>
    <p:extLst>
      <p:ext uri="{BB962C8B-B14F-4D97-AF65-F5344CB8AC3E}">
        <p14:creationId xmlns:p14="http://schemas.microsoft.com/office/powerpoint/2010/main" val="8265295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457D9F-DD79-4532-C471-593DFBFC7EBC}"/>
              </a:ext>
            </a:extLst>
          </p:cNvPr>
          <p:cNvSpPr>
            <a:spLocks noGrp="1"/>
          </p:cNvSpPr>
          <p:nvPr>
            <p:ph type="title"/>
          </p:nvPr>
        </p:nvSpPr>
        <p:spPr/>
        <p:txBody>
          <a:bodyPr/>
          <a:lstStyle/>
          <a:p>
            <a:r>
              <a:rPr lang="zh-CN" altLang="en-US" b="1" i="0" dirty="0">
                <a:solidFill>
                  <a:srgbClr val="000000"/>
                </a:solidFill>
                <a:effectLst/>
                <a:latin typeface="-apple-system"/>
              </a:rPr>
              <a:t>方法论展开：智慧的实践进路</a:t>
            </a:r>
            <a:endParaRPr lang="en-US" dirty="0"/>
          </a:p>
        </p:txBody>
      </p:sp>
      <p:sp>
        <p:nvSpPr>
          <p:cNvPr id="3" name="文本占位符 2">
            <a:extLst>
              <a:ext uri="{FF2B5EF4-FFF2-40B4-BE49-F238E27FC236}">
                <a16:creationId xmlns:a16="http://schemas.microsoft.com/office/drawing/2014/main" id="{D6B668E1-82D4-E2D1-6990-426B7A08F546}"/>
              </a:ext>
            </a:extLst>
          </p:cNvPr>
          <p:cNvSpPr>
            <a:spLocks noGrp="1"/>
          </p:cNvSpPr>
          <p:nvPr>
            <p:ph type="body" idx="13"/>
          </p:nvPr>
        </p:nvSpPr>
        <p:spPr/>
        <p:txBody>
          <a:bodyPr/>
          <a:lstStyle/>
          <a:p>
            <a:endParaRPr lang="en-US"/>
          </a:p>
        </p:txBody>
      </p:sp>
      <p:sp>
        <p:nvSpPr>
          <p:cNvPr id="4" name="内容占位符 3">
            <a:extLst>
              <a:ext uri="{FF2B5EF4-FFF2-40B4-BE49-F238E27FC236}">
                <a16:creationId xmlns:a16="http://schemas.microsoft.com/office/drawing/2014/main" id="{1D9D9098-A252-6B86-DF91-265AB5DCEC97}"/>
              </a:ext>
            </a:extLst>
          </p:cNvPr>
          <p:cNvSpPr>
            <a:spLocks noGrp="1"/>
          </p:cNvSpPr>
          <p:nvPr>
            <p:ph idx="1"/>
          </p:nvPr>
        </p:nvSpPr>
        <p:spPr/>
        <p:txBody>
          <a:bodyPr>
            <a:normAutofit fontScale="85000" lnSpcReduction="10000"/>
          </a:bodyPr>
          <a:lstStyle/>
          <a:p>
            <a:pPr algn="l"/>
            <a:r>
              <a:rPr lang="en-US" altLang="zh-CN" sz="2800" b="1" i="0" dirty="0">
                <a:solidFill>
                  <a:srgbClr val="000000"/>
                </a:solidFill>
                <a:effectLst/>
                <a:latin typeface="Ubuntu" panose="020B0504030602030204" pitchFamily="34" charset="0"/>
              </a:rPr>
              <a:t>5. </a:t>
            </a:r>
            <a:r>
              <a:rPr lang="zh-CN" altLang="en-US" sz="2800" b="1" i="0" dirty="0">
                <a:solidFill>
                  <a:srgbClr val="000000"/>
                </a:solidFill>
                <a:effectLst/>
                <a:latin typeface="Ubuntu" panose="020B0504030602030204" pitchFamily="34" charset="0"/>
              </a:rPr>
              <a:t>周易变易思维</a:t>
            </a:r>
            <a:br>
              <a:rPr lang="zh-CN" altLang="en-US" sz="2800" b="0" i="0" dirty="0">
                <a:solidFill>
                  <a:srgbClr val="000000"/>
                </a:solidFill>
                <a:effectLst/>
                <a:latin typeface="Ubuntu" panose="020B0504030602030204" pitchFamily="34" charset="0"/>
              </a:rPr>
            </a:br>
            <a:r>
              <a:rPr lang="zh-CN" altLang="en-US" sz="2800" b="0" i="0" dirty="0">
                <a:solidFill>
                  <a:srgbClr val="000000"/>
                </a:solidFill>
                <a:effectLst/>
                <a:latin typeface="Ubuntu" panose="020B0504030602030204" pitchFamily="34" charset="0"/>
              </a:rPr>
              <a:t>用三易法则构建动态分析模型：</a:t>
            </a:r>
          </a:p>
          <a:p>
            <a:pPr algn="l">
              <a:buFont typeface="Arial" panose="020B0604020202020204" pitchFamily="34" charset="0"/>
              <a:buChar char="•"/>
            </a:pPr>
            <a:r>
              <a:rPr lang="zh-CN" altLang="en-US" sz="2800" b="1" i="0" dirty="0">
                <a:solidFill>
                  <a:srgbClr val="000000"/>
                </a:solidFill>
                <a:effectLst/>
                <a:latin typeface="Ubuntu" panose="020B0504030602030204" pitchFamily="34" charset="0"/>
              </a:rPr>
              <a:t>不易</a:t>
            </a:r>
            <a:r>
              <a:rPr lang="zh-CN" altLang="en-US" sz="2800" b="0" i="0" dirty="0">
                <a:solidFill>
                  <a:srgbClr val="000000"/>
                </a:solidFill>
                <a:effectLst/>
                <a:latin typeface="Ubuntu" panose="020B0504030602030204" pitchFamily="34" charset="0"/>
              </a:rPr>
              <a:t>：供需定律的根本性（如铜矿</a:t>
            </a:r>
            <a:r>
              <a:rPr lang="en-US" altLang="zh-CN" sz="2800" b="0" i="0" dirty="0">
                <a:solidFill>
                  <a:srgbClr val="000000"/>
                </a:solidFill>
                <a:effectLst/>
                <a:latin typeface="Ubuntu" panose="020B0504030602030204" pitchFamily="34" charset="0"/>
              </a:rPr>
              <a:t>5</a:t>
            </a:r>
            <a:r>
              <a:rPr lang="zh-CN" altLang="en-US" sz="2800" b="0" i="0" dirty="0">
                <a:solidFill>
                  <a:srgbClr val="000000"/>
                </a:solidFill>
                <a:effectLst/>
                <a:latin typeface="Ubuntu" panose="020B0504030602030204" pitchFamily="34" charset="0"/>
              </a:rPr>
              <a:t>年投产周期律）</a:t>
            </a:r>
          </a:p>
          <a:p>
            <a:pPr algn="l">
              <a:buFont typeface="Arial" panose="020B0604020202020204" pitchFamily="34" charset="0"/>
              <a:buChar char="•"/>
            </a:pPr>
            <a:r>
              <a:rPr lang="zh-CN" altLang="en-US" sz="2800" b="1" i="0" dirty="0">
                <a:solidFill>
                  <a:srgbClr val="000000"/>
                </a:solidFill>
                <a:effectLst/>
                <a:latin typeface="Ubuntu" panose="020B0504030602030204" pitchFamily="34" charset="0"/>
              </a:rPr>
              <a:t>变易</a:t>
            </a:r>
            <a:r>
              <a:rPr lang="zh-CN" altLang="en-US" sz="2800" b="0" i="0" dirty="0">
                <a:solidFill>
                  <a:srgbClr val="000000"/>
                </a:solidFill>
                <a:effectLst/>
                <a:latin typeface="Ubuntu" panose="020B0504030602030204" pitchFamily="34" charset="0"/>
              </a:rPr>
              <a:t>：定价权转移机制（美元、新能源需求引发的定价维度迁移）</a:t>
            </a:r>
          </a:p>
          <a:p>
            <a:pPr algn="l">
              <a:buFont typeface="Arial" panose="020B0604020202020204" pitchFamily="34" charset="0"/>
              <a:buChar char="•"/>
            </a:pPr>
            <a:r>
              <a:rPr lang="zh-CN" altLang="en-US" sz="2800" b="1" i="0" dirty="0">
                <a:solidFill>
                  <a:srgbClr val="000000"/>
                </a:solidFill>
                <a:effectLst/>
                <a:latin typeface="Ubuntu" panose="020B0504030602030204" pitchFamily="34" charset="0"/>
              </a:rPr>
              <a:t>简易</a:t>
            </a:r>
            <a:r>
              <a:rPr lang="zh-CN" altLang="en-US" sz="2800" b="0" i="0" dirty="0">
                <a:solidFill>
                  <a:srgbClr val="000000"/>
                </a:solidFill>
                <a:effectLst/>
                <a:latin typeface="Ubuntu" panose="020B0504030602030204" pitchFamily="34" charset="0"/>
              </a:rPr>
              <a:t>：在复杂数据中提炼核心矛盾（聚焦电解铝产能红线的政治经济学意义）</a:t>
            </a:r>
            <a:br>
              <a:rPr lang="zh-CN" altLang="en-US" sz="2800" b="0" i="0" dirty="0">
                <a:solidFill>
                  <a:srgbClr val="000000"/>
                </a:solidFill>
                <a:effectLst/>
                <a:latin typeface="Ubuntu" panose="020B0504030602030204" pitchFamily="34" charset="0"/>
              </a:rPr>
            </a:br>
            <a:r>
              <a:rPr lang="en-US" altLang="zh-CN" sz="2800" b="1" i="0" dirty="0">
                <a:solidFill>
                  <a:srgbClr val="000000"/>
                </a:solidFill>
                <a:effectLst/>
                <a:latin typeface="Ubuntu" panose="020B0504030602030204" pitchFamily="34" charset="0"/>
              </a:rPr>
              <a:t>6. </a:t>
            </a:r>
            <a:r>
              <a:rPr lang="zh-CN" altLang="en-US" sz="2800" b="1" i="0" dirty="0">
                <a:solidFill>
                  <a:srgbClr val="000000"/>
                </a:solidFill>
                <a:effectLst/>
                <a:latin typeface="Ubuntu" panose="020B0504030602030204" pitchFamily="34" charset="0"/>
              </a:rPr>
              <a:t>实用主义真理观（威廉</a:t>
            </a:r>
            <a:r>
              <a:rPr lang="en-US" altLang="zh-CN" sz="2800" b="1" i="0" dirty="0">
                <a:solidFill>
                  <a:srgbClr val="000000"/>
                </a:solidFill>
                <a:effectLst/>
                <a:latin typeface="Ubuntu" panose="020B0504030602030204" pitchFamily="34" charset="0"/>
              </a:rPr>
              <a:t>·</a:t>
            </a:r>
            <a:r>
              <a:rPr lang="zh-CN" altLang="en-US" sz="2800" b="1" i="0" dirty="0">
                <a:solidFill>
                  <a:srgbClr val="000000"/>
                </a:solidFill>
                <a:effectLst/>
                <a:latin typeface="Ubuntu" panose="020B0504030602030204" pitchFamily="34" charset="0"/>
              </a:rPr>
              <a:t>詹姆斯）</a:t>
            </a:r>
            <a:br>
              <a:rPr lang="zh-CN" altLang="en-US" sz="2800" b="0" i="0" dirty="0">
                <a:solidFill>
                  <a:srgbClr val="000000"/>
                </a:solidFill>
                <a:effectLst/>
                <a:latin typeface="Ubuntu" panose="020B0504030602030204" pitchFamily="34" charset="0"/>
              </a:rPr>
            </a:br>
            <a:r>
              <a:rPr lang="zh-CN" altLang="en-US" sz="2800" b="0" i="0" dirty="0">
                <a:solidFill>
                  <a:srgbClr val="000000"/>
                </a:solidFill>
                <a:effectLst/>
                <a:latin typeface="Ubuntu" panose="020B0504030602030204" pitchFamily="34" charset="0"/>
              </a:rPr>
              <a:t>建立假设验证的思维回路：</a:t>
            </a:r>
          </a:p>
          <a:p>
            <a:pPr algn="l">
              <a:buFont typeface="Arial" panose="020B0604020202020204" pitchFamily="34" charset="0"/>
              <a:buChar char="•"/>
            </a:pPr>
            <a:r>
              <a:rPr lang="zh-CN" altLang="en-US" sz="2800" b="0" i="0" dirty="0">
                <a:solidFill>
                  <a:srgbClr val="000000"/>
                </a:solidFill>
                <a:effectLst/>
                <a:latin typeface="Ubuntu" panose="020B0504030602030204" pitchFamily="34" charset="0"/>
              </a:rPr>
              <a:t>提出 </a:t>
            </a:r>
            <a:r>
              <a:rPr lang="zh-CN" altLang="en-US" sz="2800" b="0" i="1" dirty="0">
                <a:solidFill>
                  <a:srgbClr val="000000"/>
                </a:solidFill>
                <a:effectLst/>
                <a:latin typeface="Ubuntu" panose="020B0504030602030204" pitchFamily="34" charset="0"/>
              </a:rPr>
              <a:t>市场叙事</a:t>
            </a:r>
            <a:r>
              <a:rPr lang="zh-CN" altLang="en-US" sz="2800" b="0" i="0" dirty="0">
                <a:solidFill>
                  <a:srgbClr val="000000"/>
                </a:solidFill>
                <a:effectLst/>
                <a:latin typeface="Ubuntu" panose="020B0504030602030204" pitchFamily="34" charset="0"/>
              </a:rPr>
              <a:t> → 跟踪 </a:t>
            </a:r>
            <a:r>
              <a:rPr lang="zh-CN" altLang="en-US" sz="2800" b="0" i="1" dirty="0">
                <a:solidFill>
                  <a:srgbClr val="000000"/>
                </a:solidFill>
                <a:effectLst/>
                <a:latin typeface="Ubuntu" panose="020B0504030602030204" pitchFamily="34" charset="0"/>
              </a:rPr>
              <a:t>实体验证点</a:t>
            </a:r>
            <a:r>
              <a:rPr lang="zh-CN" altLang="en-US" sz="2800" b="0" i="0" dirty="0">
                <a:solidFill>
                  <a:srgbClr val="000000"/>
                </a:solidFill>
                <a:effectLst/>
                <a:latin typeface="Ubuntu" panose="020B0504030602030204" pitchFamily="34" charset="0"/>
              </a:rPr>
              <a:t>（如「需求复苏」需电解铜出库加速佐证）</a:t>
            </a:r>
          </a:p>
          <a:p>
            <a:pPr algn="l">
              <a:buFont typeface="Arial" panose="020B0604020202020204" pitchFamily="34" charset="0"/>
              <a:buChar char="•"/>
            </a:pPr>
            <a:r>
              <a:rPr lang="zh-CN" altLang="en-US" sz="2800" b="0" i="0" dirty="0">
                <a:solidFill>
                  <a:srgbClr val="000000"/>
                </a:solidFill>
                <a:effectLst/>
                <a:latin typeface="Ubuntu" panose="020B0504030602030204" pitchFamily="34" charset="0"/>
              </a:rPr>
              <a:t>当假设与实体证据断裂时，重启本体论层面的本质再审</a:t>
            </a:r>
          </a:p>
          <a:p>
            <a:endParaRPr lang="en-US" sz="2800" dirty="0"/>
          </a:p>
        </p:txBody>
      </p:sp>
    </p:spTree>
    <p:extLst>
      <p:ext uri="{BB962C8B-B14F-4D97-AF65-F5344CB8AC3E}">
        <p14:creationId xmlns:p14="http://schemas.microsoft.com/office/powerpoint/2010/main" val="5967551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CF8D43-917D-5F5A-BFD0-AE53EF241C9A}"/>
              </a:ext>
            </a:extLst>
          </p:cNvPr>
          <p:cNvSpPr>
            <a:spLocks noGrp="1"/>
          </p:cNvSpPr>
          <p:nvPr>
            <p:ph type="title"/>
          </p:nvPr>
        </p:nvSpPr>
        <p:spPr/>
        <p:txBody>
          <a:bodyPr/>
          <a:lstStyle/>
          <a:p>
            <a:r>
              <a:rPr lang="zh-CN" altLang="en-US" dirty="0"/>
              <a:t>研究要解决的问题</a:t>
            </a:r>
            <a:endParaRPr lang="en-US" dirty="0"/>
          </a:p>
        </p:txBody>
      </p:sp>
      <p:sp>
        <p:nvSpPr>
          <p:cNvPr id="3" name="文本占位符 2">
            <a:extLst>
              <a:ext uri="{FF2B5EF4-FFF2-40B4-BE49-F238E27FC236}">
                <a16:creationId xmlns:a16="http://schemas.microsoft.com/office/drawing/2014/main" id="{009A77EB-34DF-35FF-E72C-F78AA5975CB8}"/>
              </a:ext>
            </a:extLst>
          </p:cNvPr>
          <p:cNvSpPr>
            <a:spLocks noGrp="1"/>
          </p:cNvSpPr>
          <p:nvPr>
            <p:ph type="body" idx="13"/>
          </p:nvPr>
        </p:nvSpPr>
        <p:spPr/>
        <p:txBody>
          <a:bodyPr/>
          <a:lstStyle/>
          <a:p>
            <a:endParaRPr lang="en-US"/>
          </a:p>
        </p:txBody>
      </p:sp>
      <p:graphicFrame>
        <p:nvGraphicFramePr>
          <p:cNvPr id="5" name="内容占位符 4">
            <a:extLst>
              <a:ext uri="{FF2B5EF4-FFF2-40B4-BE49-F238E27FC236}">
                <a16:creationId xmlns:a16="http://schemas.microsoft.com/office/drawing/2014/main" id="{812610CE-EFBE-5810-084A-344B172E163B}"/>
              </a:ext>
            </a:extLst>
          </p:cNvPr>
          <p:cNvGraphicFramePr>
            <a:graphicFrameLocks noGrp="1"/>
          </p:cNvGraphicFramePr>
          <p:nvPr>
            <p:ph idx="1"/>
            <p:extLst>
              <p:ext uri="{D42A27DB-BD31-4B8C-83A1-F6EECF244321}">
                <p14:modId xmlns:p14="http://schemas.microsoft.com/office/powerpoint/2010/main" val="3720242566"/>
              </p:ext>
            </p:extLst>
          </p:nvPr>
        </p:nvGraphicFramePr>
        <p:xfrm>
          <a:off x="138113" y="709613"/>
          <a:ext cx="5813871" cy="56054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4" name="内容占位符 4">
            <a:extLst>
              <a:ext uri="{FF2B5EF4-FFF2-40B4-BE49-F238E27FC236}">
                <a16:creationId xmlns:a16="http://schemas.microsoft.com/office/drawing/2014/main" id="{EE1ACA28-8FE2-8355-8F41-A08F83E7DA0C}"/>
              </a:ext>
            </a:extLst>
          </p:cNvPr>
          <p:cNvGraphicFramePr>
            <a:graphicFrameLocks/>
          </p:cNvGraphicFramePr>
          <p:nvPr>
            <p:extLst>
              <p:ext uri="{D42A27DB-BD31-4B8C-83A1-F6EECF244321}">
                <p14:modId xmlns:p14="http://schemas.microsoft.com/office/powerpoint/2010/main" val="569109484"/>
              </p:ext>
            </p:extLst>
          </p:nvPr>
        </p:nvGraphicFramePr>
        <p:xfrm>
          <a:off x="6168008" y="764704"/>
          <a:ext cx="5813871" cy="5605462"/>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310189400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8FFC85-F3F9-E44C-7EF2-8C65B2E096AC}"/>
              </a:ext>
            </a:extLst>
          </p:cNvPr>
          <p:cNvSpPr>
            <a:spLocks noGrp="1"/>
          </p:cNvSpPr>
          <p:nvPr>
            <p:ph type="title"/>
          </p:nvPr>
        </p:nvSpPr>
        <p:spPr/>
        <p:txBody>
          <a:bodyPr/>
          <a:lstStyle/>
          <a:p>
            <a:r>
              <a:rPr lang="zh-CN" altLang="en-US" dirty="0"/>
              <a:t>研究者心智的重塑</a:t>
            </a:r>
            <a:endParaRPr lang="en-US" dirty="0"/>
          </a:p>
        </p:txBody>
      </p:sp>
      <p:sp>
        <p:nvSpPr>
          <p:cNvPr id="3" name="文本占位符 2">
            <a:extLst>
              <a:ext uri="{FF2B5EF4-FFF2-40B4-BE49-F238E27FC236}">
                <a16:creationId xmlns:a16="http://schemas.microsoft.com/office/drawing/2014/main" id="{F83ADC33-9388-15D0-352A-6C55F0BB032A}"/>
              </a:ext>
            </a:extLst>
          </p:cNvPr>
          <p:cNvSpPr>
            <a:spLocks noGrp="1"/>
          </p:cNvSpPr>
          <p:nvPr>
            <p:ph type="body" idx="13"/>
          </p:nvPr>
        </p:nvSpPr>
        <p:spPr/>
        <p:txBody>
          <a:bodyPr/>
          <a:lstStyle/>
          <a:p>
            <a:endParaRPr lang="en-US"/>
          </a:p>
        </p:txBody>
      </p:sp>
      <p:sp>
        <p:nvSpPr>
          <p:cNvPr id="4" name="内容占位符 3">
            <a:extLst>
              <a:ext uri="{FF2B5EF4-FFF2-40B4-BE49-F238E27FC236}">
                <a16:creationId xmlns:a16="http://schemas.microsoft.com/office/drawing/2014/main" id="{84E14986-B1D8-25EF-DEA8-A72A5CDFEA9F}"/>
              </a:ext>
            </a:extLst>
          </p:cNvPr>
          <p:cNvSpPr>
            <a:spLocks noGrp="1"/>
          </p:cNvSpPr>
          <p:nvPr>
            <p:ph idx="1"/>
          </p:nvPr>
        </p:nvSpPr>
        <p:spPr/>
        <p:txBody>
          <a:bodyPr>
            <a:normAutofit fontScale="92500" lnSpcReduction="20000"/>
          </a:bodyPr>
          <a:lstStyle/>
          <a:p>
            <a:pPr algn="l"/>
            <a:r>
              <a:rPr lang="en-US" altLang="zh-CN" sz="3200" b="1" i="0" dirty="0">
                <a:solidFill>
                  <a:srgbClr val="000000"/>
                </a:solidFill>
                <a:effectLst/>
                <a:latin typeface="Ubuntu" panose="020B0504030602030204" pitchFamily="34" charset="0"/>
              </a:rPr>
              <a:t>7. </a:t>
            </a:r>
            <a:r>
              <a:rPr lang="zh-CN" altLang="en-US" sz="3200" b="1" i="0" dirty="0">
                <a:solidFill>
                  <a:srgbClr val="000000"/>
                </a:solidFill>
                <a:effectLst/>
                <a:latin typeface="Ubuntu" panose="020B0504030602030204" pitchFamily="34" charset="0"/>
              </a:rPr>
              <a:t>禅宗顿悟启示</a:t>
            </a:r>
            <a:br>
              <a:rPr lang="zh-CN" altLang="en-US" sz="3200" b="0" i="0" dirty="0">
                <a:solidFill>
                  <a:srgbClr val="000000"/>
                </a:solidFill>
                <a:effectLst/>
                <a:latin typeface="Ubuntu" panose="020B0504030602030204" pitchFamily="34" charset="0"/>
              </a:rPr>
            </a:br>
            <a:r>
              <a:rPr lang="zh-CN" altLang="en-US" sz="3200" b="0" i="0" dirty="0">
                <a:solidFill>
                  <a:srgbClr val="000000"/>
                </a:solidFill>
                <a:effectLst/>
                <a:latin typeface="Ubuntu" panose="020B0504030602030204" pitchFamily="34" charset="0"/>
              </a:rPr>
              <a:t>培养超逻辑的市场直感：</a:t>
            </a:r>
          </a:p>
          <a:p>
            <a:pPr algn="l">
              <a:buFont typeface="Arial" panose="020B0604020202020204" pitchFamily="34" charset="0"/>
              <a:buChar char="•"/>
            </a:pPr>
            <a:r>
              <a:rPr lang="zh-CN" altLang="en-US" sz="3200" b="0" i="0" dirty="0">
                <a:solidFill>
                  <a:srgbClr val="000000"/>
                </a:solidFill>
                <a:effectLst/>
                <a:latin typeface="Ubuntu" panose="020B0504030602030204" pitchFamily="34" charset="0"/>
              </a:rPr>
              <a:t>「不立文字」的观察训练：从</a:t>
            </a:r>
            <a:r>
              <a:rPr lang="en-US" altLang="zh-CN" sz="3200" b="0" i="0" dirty="0">
                <a:solidFill>
                  <a:srgbClr val="000000"/>
                </a:solidFill>
                <a:effectLst/>
                <a:latin typeface="Ubuntu" panose="020B0504030602030204" pitchFamily="34" charset="0"/>
              </a:rPr>
              <a:t>K</a:t>
            </a:r>
            <a:r>
              <a:rPr lang="zh-CN" altLang="en-US" sz="3200" b="0" i="0" dirty="0">
                <a:solidFill>
                  <a:srgbClr val="000000"/>
                </a:solidFill>
                <a:effectLst/>
                <a:latin typeface="Ubuntu" panose="020B0504030602030204" pitchFamily="34" charset="0"/>
              </a:rPr>
              <a:t>线形态中感知多空能量的此消彼长</a:t>
            </a:r>
          </a:p>
          <a:p>
            <a:pPr algn="l">
              <a:buFont typeface="Arial" panose="020B0604020202020204" pitchFamily="34" charset="0"/>
              <a:buChar char="•"/>
            </a:pPr>
            <a:r>
              <a:rPr lang="zh-CN" altLang="en-US" sz="3200" b="0" i="0" dirty="0">
                <a:solidFill>
                  <a:srgbClr val="000000"/>
                </a:solidFill>
                <a:effectLst/>
                <a:latin typeface="Ubuntu" panose="020B0504030602030204" pitchFamily="34" charset="0"/>
              </a:rPr>
              <a:t>「截断众流」的决断力：当基本面与技术面产生哲学性矛盾时（如低库存</a:t>
            </a:r>
            <a:r>
              <a:rPr lang="en-US" altLang="zh-CN" sz="3200" b="0" i="0" dirty="0">
                <a:solidFill>
                  <a:srgbClr val="000000"/>
                </a:solidFill>
                <a:effectLst/>
                <a:latin typeface="Ubuntu" panose="020B0504030602030204" pitchFamily="34" charset="0"/>
              </a:rPr>
              <a:t>+</a:t>
            </a:r>
            <a:r>
              <a:rPr lang="zh-CN" altLang="en-US" sz="3200" b="0" i="0" dirty="0">
                <a:solidFill>
                  <a:srgbClr val="000000"/>
                </a:solidFill>
                <a:effectLst/>
                <a:latin typeface="Ubuntu" panose="020B0504030602030204" pitchFamily="34" charset="0"/>
              </a:rPr>
              <a:t>反季节下跌），把握主要矛盾裂变点</a:t>
            </a:r>
            <a:br>
              <a:rPr lang="zh-CN" altLang="en-US" sz="3200" b="0" i="0" dirty="0">
                <a:solidFill>
                  <a:srgbClr val="000000"/>
                </a:solidFill>
                <a:effectLst/>
                <a:latin typeface="Ubuntu" panose="020B0504030602030204" pitchFamily="34" charset="0"/>
              </a:rPr>
            </a:br>
            <a:r>
              <a:rPr lang="en-US" altLang="zh-CN" sz="3200" b="1" i="0" dirty="0">
                <a:solidFill>
                  <a:srgbClr val="000000"/>
                </a:solidFill>
                <a:effectLst/>
                <a:latin typeface="Ubuntu" panose="020B0504030602030204" pitchFamily="34" charset="0"/>
              </a:rPr>
              <a:t>8. </a:t>
            </a:r>
            <a:r>
              <a:rPr lang="zh-CN" altLang="en-US" sz="3200" b="1" i="0" dirty="0">
                <a:solidFill>
                  <a:srgbClr val="000000"/>
                </a:solidFill>
                <a:effectLst/>
                <a:latin typeface="Ubuntu" panose="020B0504030602030204" pitchFamily="34" charset="0"/>
              </a:rPr>
              <a:t>斯多葛派控制二分法</a:t>
            </a:r>
            <a:br>
              <a:rPr lang="zh-CN" altLang="en-US" sz="3200" b="0" i="0" dirty="0">
                <a:solidFill>
                  <a:srgbClr val="000000"/>
                </a:solidFill>
                <a:effectLst/>
                <a:latin typeface="Ubuntu" panose="020B0504030602030204" pitchFamily="34" charset="0"/>
              </a:rPr>
            </a:br>
            <a:r>
              <a:rPr lang="zh-CN" altLang="en-US" sz="3200" b="0" i="0" dirty="0">
                <a:solidFill>
                  <a:srgbClr val="000000"/>
                </a:solidFill>
                <a:effectLst/>
                <a:latin typeface="Ubuntu" panose="020B0504030602030204" pitchFamily="34" charset="0"/>
              </a:rPr>
              <a:t>建立策略自律框架：</a:t>
            </a:r>
          </a:p>
          <a:p>
            <a:pPr algn="l">
              <a:buFont typeface="Arial" panose="020B0604020202020204" pitchFamily="34" charset="0"/>
              <a:buChar char="•"/>
            </a:pPr>
            <a:r>
              <a:rPr lang="zh-CN" altLang="en-US" sz="3200" b="0" i="0" dirty="0">
                <a:solidFill>
                  <a:srgbClr val="000000"/>
                </a:solidFill>
                <a:effectLst/>
                <a:latin typeface="Ubuntu" panose="020B0504030602030204" pitchFamily="34" charset="0"/>
              </a:rPr>
              <a:t>聚焦 </a:t>
            </a:r>
            <a:r>
              <a:rPr lang="zh-CN" altLang="en-US" sz="3200" b="0" i="1" dirty="0">
                <a:solidFill>
                  <a:srgbClr val="000000"/>
                </a:solidFill>
                <a:effectLst/>
                <a:latin typeface="Ubuntu" panose="020B0504030602030204" pitchFamily="34" charset="0"/>
              </a:rPr>
              <a:t>可控域</a:t>
            </a:r>
            <a:r>
              <a:rPr lang="zh-CN" altLang="en-US" sz="3200" b="0" i="0" dirty="0">
                <a:solidFill>
                  <a:srgbClr val="000000"/>
                </a:solidFill>
                <a:effectLst/>
                <a:latin typeface="Ubuntu" panose="020B0504030602030204" pitchFamily="34" charset="0"/>
              </a:rPr>
              <a:t>（头寸管理</a:t>
            </a:r>
            <a:r>
              <a:rPr lang="en-US" altLang="zh-CN" sz="3200" b="0" i="0" dirty="0">
                <a:solidFill>
                  <a:srgbClr val="000000"/>
                </a:solidFill>
                <a:effectLst/>
                <a:latin typeface="Ubuntu" panose="020B0504030602030204" pitchFamily="34" charset="0"/>
              </a:rPr>
              <a:t>/</a:t>
            </a:r>
            <a:r>
              <a:rPr lang="zh-CN" altLang="en-US" sz="3200" b="0" i="0" dirty="0">
                <a:solidFill>
                  <a:srgbClr val="000000"/>
                </a:solidFill>
                <a:effectLst/>
                <a:latin typeface="Ubuntu" panose="020B0504030602030204" pitchFamily="34" charset="0"/>
              </a:rPr>
              <a:t>逻辑验证频率）</a:t>
            </a:r>
          </a:p>
          <a:p>
            <a:pPr algn="l">
              <a:buFont typeface="Arial" panose="020B0604020202020204" pitchFamily="34" charset="0"/>
              <a:buChar char="•"/>
            </a:pPr>
            <a:r>
              <a:rPr lang="zh-CN" altLang="en-US" sz="3200" b="0" i="0" dirty="0">
                <a:solidFill>
                  <a:srgbClr val="000000"/>
                </a:solidFill>
                <a:effectLst/>
                <a:latin typeface="Ubuntu" panose="020B0504030602030204" pitchFamily="34" charset="0"/>
              </a:rPr>
              <a:t>接纳 </a:t>
            </a:r>
            <a:r>
              <a:rPr lang="zh-CN" altLang="en-US" sz="3200" b="0" i="1" dirty="0">
                <a:solidFill>
                  <a:srgbClr val="000000"/>
                </a:solidFill>
                <a:effectLst/>
                <a:latin typeface="Ubuntu" panose="020B0504030602030204" pitchFamily="34" charset="0"/>
              </a:rPr>
              <a:t>不可控域</a:t>
            </a:r>
            <a:r>
              <a:rPr lang="zh-CN" altLang="en-US" sz="3200" b="0" i="0" dirty="0">
                <a:solidFill>
                  <a:srgbClr val="000000"/>
                </a:solidFill>
                <a:effectLst/>
                <a:latin typeface="Ubuntu" panose="020B0504030602030204" pitchFamily="34" charset="0"/>
              </a:rPr>
              <a:t>（地缘突变</a:t>
            </a:r>
            <a:r>
              <a:rPr lang="en-US" altLang="zh-CN" sz="3200" b="0" i="0" dirty="0">
                <a:solidFill>
                  <a:srgbClr val="000000"/>
                </a:solidFill>
                <a:effectLst/>
                <a:latin typeface="Ubuntu" panose="020B0504030602030204" pitchFamily="34" charset="0"/>
              </a:rPr>
              <a:t>/</a:t>
            </a:r>
            <a:r>
              <a:rPr lang="zh-CN" altLang="en-US" sz="3200" b="0" i="0" dirty="0">
                <a:solidFill>
                  <a:srgbClr val="000000"/>
                </a:solidFill>
                <a:effectLst/>
                <a:latin typeface="Ubuntu" panose="020B0504030602030204" pitchFamily="34" charset="0"/>
              </a:rPr>
              <a:t>黑天鹅冲击）的心理准备</a:t>
            </a:r>
          </a:p>
          <a:p>
            <a:endParaRPr lang="en-US" sz="3200" dirty="0"/>
          </a:p>
        </p:txBody>
      </p:sp>
    </p:spTree>
    <p:extLst>
      <p:ext uri="{BB962C8B-B14F-4D97-AF65-F5344CB8AC3E}">
        <p14:creationId xmlns:p14="http://schemas.microsoft.com/office/powerpoint/2010/main" val="225330849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76830BE-D739-7D1B-9596-8DFF10292420}"/>
              </a:ext>
            </a:extLst>
          </p:cNvPr>
          <p:cNvSpPr>
            <a:spLocks noGrp="1"/>
          </p:cNvSpPr>
          <p:nvPr>
            <p:ph type="title"/>
          </p:nvPr>
        </p:nvSpPr>
        <p:spPr/>
        <p:txBody>
          <a:bodyPr/>
          <a:lstStyle/>
          <a:p>
            <a:r>
              <a:rPr lang="zh-CN" altLang="en-US" dirty="0"/>
              <a:t>抓大放小的哲学原理</a:t>
            </a:r>
            <a:endParaRPr lang="en-US" dirty="0"/>
          </a:p>
        </p:txBody>
      </p:sp>
      <p:sp>
        <p:nvSpPr>
          <p:cNvPr id="3" name="文本占位符 2">
            <a:extLst>
              <a:ext uri="{FF2B5EF4-FFF2-40B4-BE49-F238E27FC236}">
                <a16:creationId xmlns:a16="http://schemas.microsoft.com/office/drawing/2014/main" id="{509488F1-C719-02A6-5B7B-9E4C0ED511EF}"/>
              </a:ext>
            </a:extLst>
          </p:cNvPr>
          <p:cNvSpPr>
            <a:spLocks noGrp="1"/>
          </p:cNvSpPr>
          <p:nvPr>
            <p:ph type="body" idx="13"/>
          </p:nvPr>
        </p:nvSpPr>
        <p:spPr/>
        <p:txBody>
          <a:bodyPr/>
          <a:lstStyle/>
          <a:p>
            <a:endParaRPr lang="en-US"/>
          </a:p>
        </p:txBody>
      </p:sp>
      <p:graphicFrame>
        <p:nvGraphicFramePr>
          <p:cNvPr id="5" name="内容占位符 4">
            <a:extLst>
              <a:ext uri="{FF2B5EF4-FFF2-40B4-BE49-F238E27FC236}">
                <a16:creationId xmlns:a16="http://schemas.microsoft.com/office/drawing/2014/main" id="{846B5086-5536-E191-B8B1-70B3517B8D5F}"/>
              </a:ext>
            </a:extLst>
          </p:cNvPr>
          <p:cNvGraphicFramePr>
            <a:graphicFrameLocks noGrp="1"/>
          </p:cNvGraphicFramePr>
          <p:nvPr>
            <p:ph idx="1"/>
            <p:extLst>
              <p:ext uri="{D42A27DB-BD31-4B8C-83A1-F6EECF244321}">
                <p14:modId xmlns:p14="http://schemas.microsoft.com/office/powerpoint/2010/main" val="3751525558"/>
              </p:ext>
            </p:extLst>
          </p:nvPr>
        </p:nvGraphicFramePr>
        <p:xfrm>
          <a:off x="138113" y="1844824"/>
          <a:ext cx="11915775" cy="44702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文本框 6">
            <a:extLst>
              <a:ext uri="{FF2B5EF4-FFF2-40B4-BE49-F238E27FC236}">
                <a16:creationId xmlns:a16="http://schemas.microsoft.com/office/drawing/2014/main" id="{41FA486D-145B-7D80-A9D0-3F3AEDB79054}"/>
              </a:ext>
            </a:extLst>
          </p:cNvPr>
          <p:cNvSpPr txBox="1"/>
          <p:nvPr/>
        </p:nvSpPr>
        <p:spPr>
          <a:xfrm>
            <a:off x="210121" y="953239"/>
            <a:ext cx="11718527" cy="1251625"/>
          </a:xfrm>
          <a:prstGeom prst="rect">
            <a:avLst/>
          </a:prstGeom>
          <a:noFill/>
        </p:spPr>
        <p:txBody>
          <a:bodyPr wrap="square">
            <a:spAutoFit/>
          </a:bodyPr>
          <a:lstStyle/>
          <a:p>
            <a:pPr algn="l">
              <a:spcAft>
                <a:spcPts val="375"/>
              </a:spcAft>
              <a:buNone/>
            </a:pPr>
            <a:r>
              <a:rPr lang="zh-CN" altLang="en-US" b="0" i="0" dirty="0">
                <a:solidFill>
                  <a:srgbClr val="000000"/>
                </a:solidFill>
                <a:effectLst/>
                <a:latin typeface="Ubuntu" panose="020B0504030602030204" pitchFamily="34" charset="0"/>
              </a:rPr>
              <a:t>每天研究前先问自己：如果今天只能看三个数据，你会选哪三个？这就是现阶段的</a:t>
            </a:r>
            <a:r>
              <a:rPr lang="en-US" altLang="zh-CN" b="0" i="0" dirty="0">
                <a:solidFill>
                  <a:srgbClr val="000000"/>
                </a:solidFill>
                <a:effectLst/>
                <a:latin typeface="Ubuntu" panose="020B0504030602030204" pitchFamily="34" charset="0"/>
              </a:rPr>
              <a:t>"</a:t>
            </a:r>
            <a:r>
              <a:rPr lang="zh-CN" altLang="en-US" b="0" i="0" dirty="0">
                <a:solidFill>
                  <a:srgbClr val="000000"/>
                </a:solidFill>
                <a:effectLst/>
                <a:latin typeface="Ubuntu" panose="020B0504030602030204" pitchFamily="34" charset="0"/>
              </a:rPr>
              <a:t>大</a:t>
            </a:r>
            <a:r>
              <a:rPr lang="en-US" altLang="zh-CN" b="0" i="0" dirty="0">
                <a:solidFill>
                  <a:srgbClr val="000000"/>
                </a:solidFill>
                <a:effectLst/>
                <a:latin typeface="Ubuntu" panose="020B0504030602030204" pitchFamily="34" charset="0"/>
              </a:rPr>
              <a:t>"</a:t>
            </a:r>
            <a:r>
              <a:rPr lang="zh-CN" altLang="en-US" b="0" i="0" dirty="0">
                <a:solidFill>
                  <a:srgbClr val="000000"/>
                </a:solidFill>
                <a:effectLst/>
                <a:latin typeface="Ubuntu" panose="020B0504030602030204" pitchFamily="34" charset="0"/>
              </a:rPr>
              <a:t>。剩下的全扔进垃圾箱，行情反而看得更清楚。</a:t>
            </a:r>
          </a:p>
          <a:p>
            <a:pPr>
              <a:buNone/>
            </a:pPr>
            <a:br>
              <a:rPr lang="zh-CN" altLang="en-US" b="0" i="0" dirty="0">
                <a:solidFill>
                  <a:srgbClr val="000000"/>
                </a:solidFill>
                <a:effectLst/>
                <a:latin typeface="Ubuntu" panose="020B0504030602030204" pitchFamily="34" charset="0"/>
              </a:rPr>
            </a:br>
            <a:endParaRPr lang="en-US" dirty="0"/>
          </a:p>
        </p:txBody>
      </p:sp>
    </p:spTree>
    <p:extLst>
      <p:ext uri="{BB962C8B-B14F-4D97-AF65-F5344CB8AC3E}">
        <p14:creationId xmlns:p14="http://schemas.microsoft.com/office/powerpoint/2010/main" val="405909369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C07FB4-2E00-5FFB-9C1D-595B37486194}"/>
              </a:ext>
            </a:extLst>
          </p:cNvPr>
          <p:cNvSpPr>
            <a:spLocks noGrp="1"/>
          </p:cNvSpPr>
          <p:nvPr>
            <p:ph type="title"/>
          </p:nvPr>
        </p:nvSpPr>
        <p:spPr/>
        <p:txBody>
          <a:bodyPr/>
          <a:lstStyle/>
          <a:p>
            <a:r>
              <a:rPr lang="zh-CN" altLang="en-US" dirty="0"/>
              <a:t>反身性原理</a:t>
            </a:r>
            <a:endParaRPr lang="en-US" dirty="0"/>
          </a:p>
        </p:txBody>
      </p:sp>
      <p:sp>
        <p:nvSpPr>
          <p:cNvPr id="3" name="文本占位符 2">
            <a:extLst>
              <a:ext uri="{FF2B5EF4-FFF2-40B4-BE49-F238E27FC236}">
                <a16:creationId xmlns:a16="http://schemas.microsoft.com/office/drawing/2014/main" id="{39A05209-CD16-CB9A-E238-268FDF6B3A54}"/>
              </a:ext>
            </a:extLst>
          </p:cNvPr>
          <p:cNvSpPr>
            <a:spLocks noGrp="1"/>
          </p:cNvSpPr>
          <p:nvPr>
            <p:ph type="body" idx="13"/>
          </p:nvPr>
        </p:nvSpPr>
        <p:spPr/>
        <p:txBody>
          <a:bodyPr/>
          <a:lstStyle/>
          <a:p>
            <a:endParaRPr lang="en-US"/>
          </a:p>
        </p:txBody>
      </p:sp>
      <p:sp>
        <p:nvSpPr>
          <p:cNvPr id="5" name="Rectangle 1">
            <a:extLst>
              <a:ext uri="{FF2B5EF4-FFF2-40B4-BE49-F238E27FC236}">
                <a16:creationId xmlns:a16="http://schemas.microsoft.com/office/drawing/2014/main" id="{FE84C01D-3967-95A1-2679-CEC3FDEB947C}"/>
              </a:ext>
            </a:extLst>
          </p:cNvPr>
          <p:cNvSpPr>
            <a:spLocks noGrp="1" noChangeArrowheads="1"/>
          </p:cNvSpPr>
          <p:nvPr>
            <p:ph idx="1"/>
          </p:nvPr>
        </p:nvSpPr>
        <p:spPr bwMode="auto">
          <a:xfrm>
            <a:off x="148278" y="2479536"/>
            <a:ext cx="11926383"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err="1">
                <a:ln>
                  <a:noFill/>
                </a:ln>
                <a:solidFill>
                  <a:schemeClr val="tx1"/>
                </a:solidFill>
                <a:effectLst/>
                <a:latin typeface="Arial" panose="020B0604020202020204" pitchFamily="34" charset="0"/>
              </a:rPr>
              <a:t>索罗斯认为，市场参与者的认知（想法、预期）并非被动地反映现实，而是会主动地影响现实</a:t>
            </a:r>
            <a:r>
              <a:rPr kumimoji="0" lang="en-US" altLang="en-US" sz="1800" b="0" i="0" u="none" strike="noStrike" cap="none" normalizeH="0" baseline="0" dirty="0">
                <a:ln>
                  <a:noFill/>
                </a:ln>
                <a:solidFill>
                  <a:schemeClr val="tx1"/>
                </a:solidFill>
                <a:effectLst/>
                <a:latin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err="1">
                <a:ln>
                  <a:noFill/>
                </a:ln>
                <a:solidFill>
                  <a:schemeClr val="tx1"/>
                </a:solidFill>
                <a:effectLst/>
                <a:latin typeface="Arial" panose="020B0604020202020204" pitchFamily="34" charset="0"/>
              </a:rPr>
              <a:t>这种双向的互动，就是“反身性</a:t>
            </a:r>
            <a:r>
              <a:rPr kumimoji="0" lang="en-US" altLang="en-US" sz="1800" b="0" i="0" u="none" strike="noStrike" cap="none" normalizeH="0" baseline="0" dirty="0">
                <a:ln>
                  <a:noFill/>
                </a:ln>
                <a:solidFill>
                  <a:schemeClr val="tx1"/>
                </a:solidFill>
                <a:effectLst/>
                <a:latin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en-US" sz="1800" b="0" i="0" u="none" strike="noStrike" cap="none" normalizeH="0" baseline="0" dirty="0">
                <a:ln>
                  <a:noFill/>
                </a:ln>
                <a:solidFill>
                  <a:schemeClr val="tx1"/>
                </a:solidFill>
                <a:effectLst/>
                <a:latin typeface="Arial" panose="020B0604020202020204" pitchFamily="34" charset="0"/>
              </a:rPr>
              <a:t>认知偏差：市场参与者的认知往往存在偏差，导致他们对现实的理解是不完美的。这些偏差会影响他们的行为，进而影响市场。市场的不确定性：由于反身性的存在，市场并非总是处于均衡状态，而是充满了不确定性和波动。市场价格并不总是反映基本面，而是受到参与者预期和情绪的影响。繁荣与萧条的周期：反身性会导致自我强化的趋势，从而形成繁荣与萧条的周期。当市场参与者对某一趋势形成共识时，他们的行为会进一步强化这一趋势，直到达到一个不可持续的水平，然后反转。</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8" name="文本框 7">
            <a:extLst>
              <a:ext uri="{FF2B5EF4-FFF2-40B4-BE49-F238E27FC236}">
                <a16:creationId xmlns:a16="http://schemas.microsoft.com/office/drawing/2014/main" id="{D43DC18B-120A-D7D5-C8E1-E1E9AE0F1D01}"/>
              </a:ext>
            </a:extLst>
          </p:cNvPr>
          <p:cNvSpPr txBox="1"/>
          <p:nvPr/>
        </p:nvSpPr>
        <p:spPr>
          <a:xfrm>
            <a:off x="114300" y="5877272"/>
            <a:ext cx="11670332" cy="369332"/>
          </a:xfrm>
          <a:prstGeom prst="rect">
            <a:avLst/>
          </a:prstGeom>
          <a:noFill/>
        </p:spPr>
        <p:txBody>
          <a:bodyPr wrap="square">
            <a:spAutoFit/>
          </a:bodyPr>
          <a:lstStyle/>
          <a:p>
            <a:r>
              <a:rPr lang="zh-CN" altLang="en-US" dirty="0"/>
              <a:t>总结来说，索罗斯的反身性理论强调了认知与现实之间的双向互动，以及这种互动对市场波动和泡沫产生的影响。</a:t>
            </a:r>
            <a:endParaRPr lang="en-US" dirty="0"/>
          </a:p>
        </p:txBody>
      </p:sp>
      <p:sp>
        <p:nvSpPr>
          <p:cNvPr id="9" name="矩形: 圆角 8">
            <a:extLst>
              <a:ext uri="{FF2B5EF4-FFF2-40B4-BE49-F238E27FC236}">
                <a16:creationId xmlns:a16="http://schemas.microsoft.com/office/drawing/2014/main" id="{5701A3A4-F3E0-5DA7-F2FC-B4C276E44A94}"/>
              </a:ext>
            </a:extLst>
          </p:cNvPr>
          <p:cNvSpPr/>
          <p:nvPr/>
        </p:nvSpPr>
        <p:spPr>
          <a:xfrm>
            <a:off x="2714390" y="1196752"/>
            <a:ext cx="1437394" cy="86409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t>认知</a:t>
            </a:r>
            <a:endParaRPr lang="en-US" dirty="0"/>
          </a:p>
        </p:txBody>
      </p:sp>
      <p:sp>
        <p:nvSpPr>
          <p:cNvPr id="10" name="矩形: 圆角 9">
            <a:extLst>
              <a:ext uri="{FF2B5EF4-FFF2-40B4-BE49-F238E27FC236}">
                <a16:creationId xmlns:a16="http://schemas.microsoft.com/office/drawing/2014/main" id="{B52BECE0-318E-E517-08D5-4F969E36CED3}"/>
              </a:ext>
            </a:extLst>
          </p:cNvPr>
          <p:cNvSpPr/>
          <p:nvPr/>
        </p:nvSpPr>
        <p:spPr>
          <a:xfrm>
            <a:off x="7680176" y="1196752"/>
            <a:ext cx="1437394" cy="86409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t>现实</a:t>
            </a:r>
            <a:endParaRPr lang="en-US" dirty="0"/>
          </a:p>
        </p:txBody>
      </p:sp>
      <p:cxnSp>
        <p:nvCxnSpPr>
          <p:cNvPr id="12" name="直接箭头连接符 11">
            <a:extLst>
              <a:ext uri="{FF2B5EF4-FFF2-40B4-BE49-F238E27FC236}">
                <a16:creationId xmlns:a16="http://schemas.microsoft.com/office/drawing/2014/main" id="{B83814FB-3F85-031A-1324-8F9215F955C3}"/>
              </a:ext>
            </a:extLst>
          </p:cNvPr>
          <p:cNvCxnSpPr/>
          <p:nvPr/>
        </p:nvCxnSpPr>
        <p:spPr>
          <a:xfrm>
            <a:off x="4502832" y="1844824"/>
            <a:ext cx="2736304" cy="0"/>
          </a:xfrm>
          <a:prstGeom prst="straightConnector1">
            <a:avLst/>
          </a:prstGeom>
          <a:ln w="76200">
            <a:tailEnd type="triangle"/>
          </a:ln>
        </p:spPr>
        <p:style>
          <a:lnRef idx="3">
            <a:schemeClr val="accent6"/>
          </a:lnRef>
          <a:fillRef idx="0">
            <a:schemeClr val="accent6"/>
          </a:fillRef>
          <a:effectRef idx="2">
            <a:schemeClr val="accent6"/>
          </a:effectRef>
          <a:fontRef idx="minor">
            <a:schemeClr val="tx1"/>
          </a:fontRef>
        </p:style>
      </p:cxnSp>
      <p:sp>
        <p:nvSpPr>
          <p:cNvPr id="13" name="文本框 12">
            <a:extLst>
              <a:ext uri="{FF2B5EF4-FFF2-40B4-BE49-F238E27FC236}">
                <a16:creationId xmlns:a16="http://schemas.microsoft.com/office/drawing/2014/main" id="{3AC5612D-C396-ECFF-479E-646300910BF3}"/>
              </a:ext>
            </a:extLst>
          </p:cNvPr>
          <p:cNvSpPr txBox="1"/>
          <p:nvPr/>
        </p:nvSpPr>
        <p:spPr>
          <a:xfrm>
            <a:off x="5375920" y="2060848"/>
            <a:ext cx="646331" cy="369332"/>
          </a:xfrm>
          <a:prstGeom prst="rect">
            <a:avLst/>
          </a:prstGeom>
          <a:noFill/>
        </p:spPr>
        <p:txBody>
          <a:bodyPr wrap="none" rtlCol="0">
            <a:spAutoFit/>
          </a:bodyPr>
          <a:lstStyle/>
          <a:p>
            <a:r>
              <a:rPr lang="zh-CN" altLang="en-US" dirty="0"/>
              <a:t>影响</a:t>
            </a:r>
            <a:endParaRPr lang="en-US" dirty="0"/>
          </a:p>
        </p:txBody>
      </p:sp>
      <p:cxnSp>
        <p:nvCxnSpPr>
          <p:cNvPr id="14" name="直接箭头连接符 13">
            <a:extLst>
              <a:ext uri="{FF2B5EF4-FFF2-40B4-BE49-F238E27FC236}">
                <a16:creationId xmlns:a16="http://schemas.microsoft.com/office/drawing/2014/main" id="{15B6DAF2-C575-019F-A3D5-5D4E547DDC27}"/>
              </a:ext>
            </a:extLst>
          </p:cNvPr>
          <p:cNvCxnSpPr>
            <a:cxnSpLocks/>
          </p:cNvCxnSpPr>
          <p:nvPr/>
        </p:nvCxnSpPr>
        <p:spPr>
          <a:xfrm flipH="1" flipV="1">
            <a:off x="4480316" y="1325090"/>
            <a:ext cx="2758820" cy="15678"/>
          </a:xfrm>
          <a:prstGeom prst="straightConnector1">
            <a:avLst/>
          </a:prstGeom>
          <a:ln w="76200">
            <a:tailEnd type="triangle"/>
          </a:ln>
        </p:spPr>
        <p:style>
          <a:lnRef idx="3">
            <a:schemeClr val="accent6"/>
          </a:lnRef>
          <a:fillRef idx="0">
            <a:schemeClr val="accent6"/>
          </a:fillRef>
          <a:effectRef idx="2">
            <a:schemeClr val="accent6"/>
          </a:effectRef>
          <a:fontRef idx="minor">
            <a:schemeClr val="tx1"/>
          </a:fontRef>
        </p:style>
      </p:cxnSp>
      <p:sp>
        <p:nvSpPr>
          <p:cNvPr id="18" name="文本框 17">
            <a:extLst>
              <a:ext uri="{FF2B5EF4-FFF2-40B4-BE49-F238E27FC236}">
                <a16:creationId xmlns:a16="http://schemas.microsoft.com/office/drawing/2014/main" id="{1872E8BE-76BF-2D48-52F7-00D2EE20C398}"/>
              </a:ext>
            </a:extLst>
          </p:cNvPr>
          <p:cNvSpPr txBox="1"/>
          <p:nvPr/>
        </p:nvSpPr>
        <p:spPr>
          <a:xfrm>
            <a:off x="5375919" y="804925"/>
            <a:ext cx="646331" cy="369332"/>
          </a:xfrm>
          <a:prstGeom prst="rect">
            <a:avLst/>
          </a:prstGeom>
          <a:noFill/>
        </p:spPr>
        <p:txBody>
          <a:bodyPr wrap="none" rtlCol="0">
            <a:spAutoFit/>
          </a:bodyPr>
          <a:lstStyle/>
          <a:p>
            <a:r>
              <a:rPr lang="zh-CN" altLang="en-US" dirty="0"/>
              <a:t>反应</a:t>
            </a:r>
            <a:endParaRPr lang="en-US" dirty="0"/>
          </a:p>
        </p:txBody>
      </p:sp>
      <p:sp>
        <p:nvSpPr>
          <p:cNvPr id="21" name="Rectangle 4">
            <a:extLst>
              <a:ext uri="{FF2B5EF4-FFF2-40B4-BE49-F238E27FC236}">
                <a16:creationId xmlns:a16="http://schemas.microsoft.com/office/drawing/2014/main" id="{C758B806-02CB-FFA0-F0D8-5B231ED6C592}"/>
              </a:ext>
            </a:extLst>
          </p:cNvPr>
          <p:cNvSpPr>
            <a:spLocks noChangeArrowheads="1"/>
          </p:cNvSpPr>
          <p:nvPr/>
        </p:nvSpPr>
        <p:spPr bwMode="auto">
          <a:xfrm>
            <a:off x="1579046" y="5014917"/>
            <a:ext cx="7593745"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err="1">
                <a:ln>
                  <a:noFill/>
                </a:ln>
                <a:solidFill>
                  <a:schemeClr val="tx1"/>
                </a:solidFill>
                <a:effectLst/>
                <a:latin typeface="楷体" panose="02010609060101010101" pitchFamily="49" charset="-122"/>
                <a:ea typeface="楷体" panose="02010609060101010101" pitchFamily="49" charset="-122"/>
              </a:rPr>
              <a:t>市场参与者的想法会影响市场，市场也会反过来影响他们的想法</a:t>
            </a:r>
            <a:r>
              <a:rPr kumimoji="0" lang="en-US" altLang="en-US" sz="1800" b="0" i="0" u="none" strike="noStrike" cap="none" normalizeH="0" baseline="0" dirty="0">
                <a:ln>
                  <a:noFill/>
                </a:ln>
                <a:solidFill>
                  <a:schemeClr val="tx1"/>
                </a:solidFill>
                <a:effectLst/>
                <a:latin typeface="楷体" panose="02010609060101010101" pitchFamily="49" charset="-122"/>
                <a:ea typeface="楷体" panose="02010609060101010101" pitchFamily="49" charset="-122"/>
              </a:rPr>
              <a:t>。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err="1">
                <a:ln>
                  <a:noFill/>
                </a:ln>
                <a:solidFill>
                  <a:schemeClr val="tx1"/>
                </a:solidFill>
                <a:effectLst/>
                <a:latin typeface="楷体" panose="02010609060101010101" pitchFamily="49" charset="-122"/>
                <a:ea typeface="楷体" panose="02010609060101010101" pitchFamily="49" charset="-122"/>
              </a:rPr>
              <a:t>这种互相影响的关系，会导致市场出现不稳定的情况，以及产生泡沫</a:t>
            </a:r>
            <a:r>
              <a:rPr kumimoji="0" lang="en-US" altLang="en-US" sz="1800" b="0" i="0" u="none" strike="noStrike" cap="none" normalizeH="0" baseline="0" dirty="0">
                <a:ln>
                  <a:noFill/>
                </a:ln>
                <a:solidFill>
                  <a:schemeClr val="tx1"/>
                </a:solidFill>
                <a:effectLst/>
                <a:latin typeface="楷体" panose="02010609060101010101" pitchFamily="49" charset="-122"/>
                <a:ea typeface="楷体" panose="02010609060101010101" pitchFamily="49" charset="-122"/>
              </a:rPr>
              <a:t>。 </a:t>
            </a:r>
          </a:p>
        </p:txBody>
      </p:sp>
    </p:spTree>
    <p:extLst>
      <p:ext uri="{BB962C8B-B14F-4D97-AF65-F5344CB8AC3E}">
        <p14:creationId xmlns:p14="http://schemas.microsoft.com/office/powerpoint/2010/main" val="403343655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952C6D-56A2-E038-9A7E-F31FBDCA0BCF}"/>
              </a:ext>
            </a:extLst>
          </p:cNvPr>
          <p:cNvSpPr>
            <a:spLocks noGrp="1"/>
          </p:cNvSpPr>
          <p:nvPr>
            <p:ph type="title"/>
          </p:nvPr>
        </p:nvSpPr>
        <p:spPr/>
        <p:txBody>
          <a:bodyPr/>
          <a:lstStyle/>
          <a:p>
            <a:r>
              <a:rPr lang="zh-CN" altLang="en-US" sz="3600" b="1" i="0" dirty="0">
                <a:solidFill>
                  <a:srgbClr val="000000"/>
                </a:solidFill>
                <a:effectLst/>
                <a:latin typeface="-apple-system"/>
              </a:rPr>
              <a:t>哲学思维的价值兑现</a:t>
            </a:r>
            <a:endParaRPr lang="en-US" dirty="0"/>
          </a:p>
        </p:txBody>
      </p:sp>
      <p:sp>
        <p:nvSpPr>
          <p:cNvPr id="3" name="文本占位符 2">
            <a:extLst>
              <a:ext uri="{FF2B5EF4-FFF2-40B4-BE49-F238E27FC236}">
                <a16:creationId xmlns:a16="http://schemas.microsoft.com/office/drawing/2014/main" id="{23EE9C22-F592-A36A-E25F-A14B4EAC1298}"/>
              </a:ext>
            </a:extLst>
          </p:cNvPr>
          <p:cNvSpPr>
            <a:spLocks noGrp="1"/>
          </p:cNvSpPr>
          <p:nvPr>
            <p:ph type="body" idx="13"/>
          </p:nvPr>
        </p:nvSpPr>
        <p:spPr/>
        <p:txBody>
          <a:bodyPr/>
          <a:lstStyle/>
          <a:p>
            <a:endParaRPr lang="en-US"/>
          </a:p>
        </p:txBody>
      </p:sp>
      <p:sp>
        <p:nvSpPr>
          <p:cNvPr id="4" name="内容占位符 3">
            <a:extLst>
              <a:ext uri="{FF2B5EF4-FFF2-40B4-BE49-F238E27FC236}">
                <a16:creationId xmlns:a16="http://schemas.microsoft.com/office/drawing/2014/main" id="{35F053AB-6796-A397-4992-5C84D4FE5912}"/>
              </a:ext>
            </a:extLst>
          </p:cNvPr>
          <p:cNvSpPr>
            <a:spLocks noGrp="1"/>
          </p:cNvSpPr>
          <p:nvPr>
            <p:ph idx="1"/>
          </p:nvPr>
        </p:nvSpPr>
        <p:spPr>
          <a:xfrm>
            <a:off x="659396" y="1447345"/>
            <a:ext cx="10873208" cy="3963309"/>
          </a:xfrm>
        </p:spPr>
        <p:txBody>
          <a:bodyPr>
            <a:normAutofit/>
          </a:bodyPr>
          <a:lstStyle/>
          <a:p>
            <a:pPr algn="l"/>
            <a:r>
              <a:rPr lang="zh-CN" altLang="en-US" sz="2800" b="0" i="0" dirty="0">
                <a:solidFill>
                  <a:srgbClr val="000000"/>
                </a:solidFill>
                <a:effectLst/>
                <a:latin typeface="Ubuntu" panose="020B0504030602030204" pitchFamily="34" charset="0"/>
              </a:rPr>
              <a:t>市场价格本质是 </a:t>
            </a:r>
            <a:r>
              <a:rPr lang="zh-CN" altLang="en-US" sz="2800" b="1" i="0" dirty="0">
                <a:solidFill>
                  <a:srgbClr val="000000"/>
                </a:solidFill>
                <a:effectLst/>
                <a:latin typeface="Ubuntu" panose="020B0504030602030204" pitchFamily="34" charset="0"/>
              </a:rPr>
              <a:t>群体认知的具象投射</a:t>
            </a:r>
            <a:endParaRPr lang="en-US" altLang="zh-CN" sz="2800" dirty="0">
              <a:solidFill>
                <a:srgbClr val="000000"/>
              </a:solidFill>
              <a:latin typeface="Ubuntu" panose="020B0504030602030204" pitchFamily="34" charset="0"/>
            </a:endParaRPr>
          </a:p>
          <a:p>
            <a:pPr algn="l"/>
            <a:r>
              <a:rPr lang="zh-CN" altLang="en-US" sz="2800" b="0" i="0" dirty="0">
                <a:solidFill>
                  <a:srgbClr val="000000"/>
                </a:solidFill>
                <a:effectLst/>
                <a:latin typeface="Ubuntu" panose="020B0504030602030204" pitchFamily="34" charset="0"/>
              </a:rPr>
              <a:t>哲学训练使研究者：</a:t>
            </a:r>
          </a:p>
          <a:p>
            <a:pPr lvl="1">
              <a:buFont typeface="Arial" panose="020B0604020202020204" pitchFamily="34" charset="0"/>
              <a:buChar char="•"/>
            </a:pPr>
            <a:r>
              <a:rPr lang="zh-CN" altLang="en-US" sz="2600" b="0" i="0" dirty="0">
                <a:solidFill>
                  <a:srgbClr val="000000"/>
                </a:solidFill>
                <a:effectLst/>
                <a:latin typeface="Ubuntu" panose="020B0504030602030204" pitchFamily="34" charset="0"/>
              </a:rPr>
              <a:t>在信息迷雾中识别 </a:t>
            </a:r>
            <a:r>
              <a:rPr lang="zh-CN" altLang="en-US" sz="2600" b="0" i="1" dirty="0">
                <a:solidFill>
                  <a:srgbClr val="000000"/>
                </a:solidFill>
                <a:effectLst/>
                <a:latin typeface="Ubuntu" panose="020B0504030602030204" pitchFamily="34" charset="0"/>
              </a:rPr>
              <a:t>存在性结构</a:t>
            </a:r>
            <a:r>
              <a:rPr lang="zh-CN" altLang="en-US" sz="2600" b="0" i="0" dirty="0">
                <a:solidFill>
                  <a:srgbClr val="000000"/>
                </a:solidFill>
                <a:effectLst/>
                <a:latin typeface="Ubuntu" panose="020B0504030602030204" pitchFamily="34" charset="0"/>
              </a:rPr>
              <a:t>（供给侧刚性 </a:t>
            </a:r>
            <a:r>
              <a:rPr lang="en-US" altLang="zh-CN" sz="2600" b="0" i="0" dirty="0">
                <a:solidFill>
                  <a:srgbClr val="000000"/>
                </a:solidFill>
                <a:effectLst/>
                <a:latin typeface="Ubuntu" panose="020B0504030602030204" pitchFamily="34" charset="0"/>
              </a:rPr>
              <a:t>VS </a:t>
            </a:r>
            <a:r>
              <a:rPr lang="zh-CN" altLang="en-US" sz="2600" b="0" i="0" dirty="0">
                <a:solidFill>
                  <a:srgbClr val="000000"/>
                </a:solidFill>
                <a:effectLst/>
                <a:latin typeface="Ubuntu" panose="020B0504030602030204" pitchFamily="34" charset="0"/>
              </a:rPr>
              <a:t>需求侧弹性）</a:t>
            </a:r>
          </a:p>
          <a:p>
            <a:pPr lvl="1">
              <a:buFont typeface="Arial" panose="020B0604020202020204" pitchFamily="34" charset="0"/>
              <a:buChar char="•"/>
            </a:pPr>
            <a:r>
              <a:rPr lang="zh-CN" altLang="en-US" sz="2600" b="0" i="0" dirty="0">
                <a:solidFill>
                  <a:srgbClr val="000000"/>
                </a:solidFill>
                <a:effectLst/>
                <a:latin typeface="Ubuntu" panose="020B0504030602030204" pitchFamily="34" charset="0"/>
              </a:rPr>
              <a:t>在趋势演化中预判 </a:t>
            </a:r>
            <a:r>
              <a:rPr lang="zh-CN" altLang="en-US" sz="2600" b="0" i="1" dirty="0">
                <a:solidFill>
                  <a:srgbClr val="000000"/>
                </a:solidFill>
                <a:effectLst/>
                <a:latin typeface="Ubuntu" panose="020B0504030602030204" pitchFamily="34" charset="0"/>
              </a:rPr>
              <a:t>认知范式切换</a:t>
            </a:r>
            <a:r>
              <a:rPr lang="zh-CN" altLang="en-US" sz="2600" b="0" i="0" dirty="0">
                <a:solidFill>
                  <a:srgbClr val="000000"/>
                </a:solidFill>
                <a:effectLst/>
                <a:latin typeface="Ubuntu" panose="020B0504030602030204" pitchFamily="34" charset="0"/>
              </a:rPr>
              <a:t>（如传统周期框架向碳中和定价逻辑的转型）</a:t>
            </a:r>
          </a:p>
          <a:p>
            <a:pPr lvl="1">
              <a:buFont typeface="Arial" panose="020B0604020202020204" pitchFamily="34" charset="0"/>
              <a:buChar char="•"/>
            </a:pPr>
            <a:r>
              <a:rPr lang="zh-CN" altLang="en-US" sz="2600" b="0" i="0" dirty="0">
                <a:solidFill>
                  <a:srgbClr val="000000"/>
                </a:solidFill>
                <a:effectLst/>
                <a:latin typeface="Ubuntu" panose="020B0504030602030204" pitchFamily="34" charset="0"/>
              </a:rPr>
              <a:t>在波动无序中守护 </a:t>
            </a:r>
            <a:r>
              <a:rPr lang="zh-CN" altLang="en-US" sz="2600" b="0" i="1" dirty="0">
                <a:solidFill>
                  <a:srgbClr val="000000"/>
                </a:solidFill>
                <a:effectLst/>
                <a:latin typeface="Ubuntu" panose="020B0504030602030204" pitchFamily="34" charset="0"/>
              </a:rPr>
              <a:t>思维主体性</a:t>
            </a:r>
            <a:r>
              <a:rPr lang="zh-CN" altLang="en-US" sz="2600" b="0" i="0" dirty="0">
                <a:solidFill>
                  <a:srgbClr val="000000"/>
                </a:solidFill>
                <a:effectLst/>
                <a:latin typeface="Ubuntu" panose="020B0504030602030204" pitchFamily="34" charset="0"/>
              </a:rPr>
              <a:t>（抵御羊群效应侵蚀）</a:t>
            </a:r>
            <a:endParaRPr lang="en-US" sz="2600" dirty="0"/>
          </a:p>
        </p:txBody>
      </p:sp>
    </p:spTree>
    <p:extLst>
      <p:ext uri="{BB962C8B-B14F-4D97-AF65-F5344CB8AC3E}">
        <p14:creationId xmlns:p14="http://schemas.microsoft.com/office/powerpoint/2010/main" val="180841973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B15A04-FE45-4892-DB09-9B548B76E8E9}"/>
              </a:ext>
            </a:extLst>
          </p:cNvPr>
          <p:cNvSpPr>
            <a:spLocks noGrp="1"/>
          </p:cNvSpPr>
          <p:nvPr>
            <p:ph type="title"/>
          </p:nvPr>
        </p:nvSpPr>
        <p:spPr/>
        <p:txBody>
          <a:bodyPr/>
          <a:lstStyle/>
          <a:p>
            <a:r>
              <a:rPr lang="zh-CN" altLang="en-US" dirty="0"/>
              <a:t>数据分析</a:t>
            </a:r>
            <a:endParaRPr lang="en-US" dirty="0"/>
          </a:p>
        </p:txBody>
      </p:sp>
      <p:sp>
        <p:nvSpPr>
          <p:cNvPr id="3" name="文本占位符 2">
            <a:extLst>
              <a:ext uri="{FF2B5EF4-FFF2-40B4-BE49-F238E27FC236}">
                <a16:creationId xmlns:a16="http://schemas.microsoft.com/office/drawing/2014/main" id="{C96BFFA3-9B83-02A4-5E24-84F3FD855137}"/>
              </a:ext>
            </a:extLst>
          </p:cNvPr>
          <p:cNvSpPr>
            <a:spLocks noGrp="1"/>
          </p:cNvSpPr>
          <p:nvPr>
            <p:ph type="body" idx="13"/>
          </p:nvPr>
        </p:nvSpPr>
        <p:spPr/>
        <p:txBody>
          <a:bodyPr/>
          <a:lstStyle/>
          <a:p>
            <a:endParaRPr lang="en-US"/>
          </a:p>
        </p:txBody>
      </p:sp>
      <p:sp>
        <p:nvSpPr>
          <p:cNvPr id="4" name="内容占位符 3">
            <a:extLst>
              <a:ext uri="{FF2B5EF4-FFF2-40B4-BE49-F238E27FC236}">
                <a16:creationId xmlns:a16="http://schemas.microsoft.com/office/drawing/2014/main" id="{7E06AC0A-CEAD-B99A-8001-31BD12789B69}"/>
              </a:ext>
            </a:extLst>
          </p:cNvPr>
          <p:cNvSpPr>
            <a:spLocks noGrp="1"/>
          </p:cNvSpPr>
          <p:nvPr>
            <p:ph idx="1"/>
          </p:nvPr>
        </p:nvSpPr>
        <p:spPr>
          <a:xfrm>
            <a:off x="138616" y="710223"/>
            <a:ext cx="11914768" cy="990585"/>
          </a:xfrm>
        </p:spPr>
        <p:txBody>
          <a:bodyPr>
            <a:normAutofit/>
          </a:bodyPr>
          <a:lstStyle/>
          <a:p>
            <a:pPr algn="l"/>
            <a:r>
              <a:rPr lang="zh-CN" altLang="en-US" b="0" i="0" dirty="0">
                <a:solidFill>
                  <a:srgbClr val="000000"/>
                </a:solidFill>
                <a:effectLst/>
                <a:latin typeface="Ubuntu" panose="020B0504030602030204" pitchFamily="34" charset="0"/>
              </a:rPr>
              <a:t>基本面分析在商品期货研究中通过对供需、经济指标及市场情绪等实际因素的分析，为投资决策提供依据。以下系统地总结基本面数据分析方法，涵盖关键步骤、技术工具及实际案例：</a:t>
            </a:r>
            <a:endParaRPr lang="en-US" altLang="zh-CN" dirty="0"/>
          </a:p>
        </p:txBody>
      </p:sp>
      <p:graphicFrame>
        <p:nvGraphicFramePr>
          <p:cNvPr id="5" name="图示 4">
            <a:extLst>
              <a:ext uri="{FF2B5EF4-FFF2-40B4-BE49-F238E27FC236}">
                <a16:creationId xmlns:a16="http://schemas.microsoft.com/office/drawing/2014/main" id="{C2A46DA8-5244-1FB7-9CED-912A3A4E14CB}"/>
              </a:ext>
            </a:extLst>
          </p:cNvPr>
          <p:cNvGraphicFramePr/>
          <p:nvPr>
            <p:extLst>
              <p:ext uri="{D42A27DB-BD31-4B8C-83A1-F6EECF244321}">
                <p14:modId xmlns:p14="http://schemas.microsoft.com/office/powerpoint/2010/main" val="396840797"/>
              </p:ext>
            </p:extLst>
          </p:nvPr>
        </p:nvGraphicFramePr>
        <p:xfrm>
          <a:off x="315319" y="1894312"/>
          <a:ext cx="5720184" cy="393346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6" name="图示 5">
            <a:extLst>
              <a:ext uri="{FF2B5EF4-FFF2-40B4-BE49-F238E27FC236}">
                <a16:creationId xmlns:a16="http://schemas.microsoft.com/office/drawing/2014/main" id="{67C05ECA-5B43-70DB-FF76-4A0047986EB5}"/>
              </a:ext>
            </a:extLst>
          </p:cNvPr>
          <p:cNvGraphicFramePr/>
          <p:nvPr>
            <p:extLst>
              <p:ext uri="{D42A27DB-BD31-4B8C-83A1-F6EECF244321}">
                <p14:modId xmlns:p14="http://schemas.microsoft.com/office/powerpoint/2010/main" val="671887748"/>
              </p:ext>
            </p:extLst>
          </p:nvPr>
        </p:nvGraphicFramePr>
        <p:xfrm>
          <a:off x="6384032" y="1894312"/>
          <a:ext cx="5544616" cy="3933469"/>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366626350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E6A505-8925-9DF0-B6BB-89E1F1852D5F}"/>
              </a:ext>
            </a:extLst>
          </p:cNvPr>
          <p:cNvSpPr>
            <a:spLocks noGrp="1"/>
          </p:cNvSpPr>
          <p:nvPr>
            <p:ph type="title"/>
          </p:nvPr>
        </p:nvSpPr>
        <p:spPr/>
        <p:txBody>
          <a:bodyPr/>
          <a:lstStyle/>
          <a:p>
            <a:r>
              <a:rPr lang="zh-CN" altLang="en-US" dirty="0"/>
              <a:t>数据分析使用的工具</a:t>
            </a:r>
            <a:endParaRPr lang="en-US" dirty="0"/>
          </a:p>
        </p:txBody>
      </p:sp>
      <p:sp>
        <p:nvSpPr>
          <p:cNvPr id="3" name="文本占位符 2">
            <a:extLst>
              <a:ext uri="{FF2B5EF4-FFF2-40B4-BE49-F238E27FC236}">
                <a16:creationId xmlns:a16="http://schemas.microsoft.com/office/drawing/2014/main" id="{9D0E133D-F021-0AFF-4D7B-E724BD27DA07}"/>
              </a:ext>
            </a:extLst>
          </p:cNvPr>
          <p:cNvSpPr>
            <a:spLocks noGrp="1"/>
          </p:cNvSpPr>
          <p:nvPr>
            <p:ph type="body" idx="13"/>
          </p:nvPr>
        </p:nvSpPr>
        <p:spPr/>
        <p:txBody>
          <a:bodyPr/>
          <a:lstStyle/>
          <a:p>
            <a:endParaRPr lang="en-US"/>
          </a:p>
        </p:txBody>
      </p:sp>
      <p:graphicFrame>
        <p:nvGraphicFramePr>
          <p:cNvPr id="5" name="内容占位符 4">
            <a:extLst>
              <a:ext uri="{FF2B5EF4-FFF2-40B4-BE49-F238E27FC236}">
                <a16:creationId xmlns:a16="http://schemas.microsoft.com/office/drawing/2014/main" id="{036612C2-F32F-2957-7ECA-6121038EAFC3}"/>
              </a:ext>
            </a:extLst>
          </p:cNvPr>
          <p:cNvGraphicFramePr>
            <a:graphicFrameLocks noGrp="1"/>
          </p:cNvGraphicFramePr>
          <p:nvPr>
            <p:ph idx="1"/>
            <p:extLst>
              <p:ext uri="{D42A27DB-BD31-4B8C-83A1-F6EECF244321}">
                <p14:modId xmlns:p14="http://schemas.microsoft.com/office/powerpoint/2010/main" val="1769820106"/>
              </p:ext>
            </p:extLst>
          </p:nvPr>
        </p:nvGraphicFramePr>
        <p:xfrm>
          <a:off x="138113" y="709613"/>
          <a:ext cx="11915775" cy="56054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9546693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0461F1-E951-0902-1157-4935C1705600}"/>
              </a:ext>
            </a:extLst>
          </p:cNvPr>
          <p:cNvSpPr>
            <a:spLocks noGrp="1"/>
          </p:cNvSpPr>
          <p:nvPr>
            <p:ph type="title"/>
          </p:nvPr>
        </p:nvSpPr>
        <p:spPr/>
        <p:txBody>
          <a:bodyPr/>
          <a:lstStyle/>
          <a:p>
            <a:r>
              <a:rPr lang="en-US" altLang="zh-CN" dirty="0"/>
              <a:t>Excel</a:t>
            </a:r>
            <a:r>
              <a:rPr lang="zh-CN" altLang="en-US" dirty="0"/>
              <a:t>的常见工具</a:t>
            </a:r>
            <a:endParaRPr lang="en-US" dirty="0"/>
          </a:p>
        </p:txBody>
      </p:sp>
      <p:sp>
        <p:nvSpPr>
          <p:cNvPr id="3" name="文本占位符 2">
            <a:extLst>
              <a:ext uri="{FF2B5EF4-FFF2-40B4-BE49-F238E27FC236}">
                <a16:creationId xmlns:a16="http://schemas.microsoft.com/office/drawing/2014/main" id="{AB56A5BA-C82C-7ECB-1525-088E1673F185}"/>
              </a:ext>
            </a:extLst>
          </p:cNvPr>
          <p:cNvSpPr>
            <a:spLocks noGrp="1"/>
          </p:cNvSpPr>
          <p:nvPr>
            <p:ph type="body" idx="13"/>
          </p:nvPr>
        </p:nvSpPr>
        <p:spPr/>
        <p:txBody>
          <a:bodyPr/>
          <a:lstStyle/>
          <a:p>
            <a:endParaRPr lang="en-US"/>
          </a:p>
        </p:txBody>
      </p:sp>
      <p:graphicFrame>
        <p:nvGraphicFramePr>
          <p:cNvPr id="5" name="内容占位符 4">
            <a:extLst>
              <a:ext uri="{FF2B5EF4-FFF2-40B4-BE49-F238E27FC236}">
                <a16:creationId xmlns:a16="http://schemas.microsoft.com/office/drawing/2014/main" id="{CCFC70AE-342C-492F-BEA1-4AC7835C4B50}"/>
              </a:ext>
            </a:extLst>
          </p:cNvPr>
          <p:cNvGraphicFramePr>
            <a:graphicFrameLocks noGrp="1"/>
          </p:cNvGraphicFramePr>
          <p:nvPr>
            <p:ph idx="1"/>
            <p:extLst>
              <p:ext uri="{D42A27DB-BD31-4B8C-83A1-F6EECF244321}">
                <p14:modId xmlns:p14="http://schemas.microsoft.com/office/powerpoint/2010/main" val="3135333964"/>
              </p:ext>
            </p:extLst>
          </p:nvPr>
        </p:nvGraphicFramePr>
        <p:xfrm>
          <a:off x="138113" y="709613"/>
          <a:ext cx="11915775" cy="56054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501390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6B6A25-6F1D-0380-6372-68355133DAE4}"/>
              </a:ext>
            </a:extLst>
          </p:cNvPr>
          <p:cNvSpPr>
            <a:spLocks noGrp="1"/>
          </p:cNvSpPr>
          <p:nvPr>
            <p:ph type="title"/>
          </p:nvPr>
        </p:nvSpPr>
        <p:spPr/>
        <p:txBody>
          <a:bodyPr/>
          <a:lstStyle/>
          <a:p>
            <a:r>
              <a:rPr lang="en-US" altLang="zh-CN" dirty="0"/>
              <a:t>excel</a:t>
            </a:r>
            <a:r>
              <a:rPr lang="zh-CN" altLang="en-US" dirty="0"/>
              <a:t>工具的应用场景</a:t>
            </a:r>
            <a:endParaRPr lang="en-US" dirty="0"/>
          </a:p>
        </p:txBody>
      </p:sp>
      <p:sp>
        <p:nvSpPr>
          <p:cNvPr id="3" name="文本占位符 2">
            <a:extLst>
              <a:ext uri="{FF2B5EF4-FFF2-40B4-BE49-F238E27FC236}">
                <a16:creationId xmlns:a16="http://schemas.microsoft.com/office/drawing/2014/main" id="{0618FA04-BAFA-C904-510B-CCA8E33AC48C}"/>
              </a:ext>
            </a:extLst>
          </p:cNvPr>
          <p:cNvSpPr>
            <a:spLocks noGrp="1"/>
          </p:cNvSpPr>
          <p:nvPr>
            <p:ph type="body" idx="13"/>
          </p:nvPr>
        </p:nvSpPr>
        <p:spPr/>
        <p:txBody>
          <a:bodyPr/>
          <a:lstStyle/>
          <a:p>
            <a:endParaRPr lang="en-US"/>
          </a:p>
        </p:txBody>
      </p:sp>
      <p:graphicFrame>
        <p:nvGraphicFramePr>
          <p:cNvPr id="5" name="内容占位符 4">
            <a:extLst>
              <a:ext uri="{FF2B5EF4-FFF2-40B4-BE49-F238E27FC236}">
                <a16:creationId xmlns:a16="http://schemas.microsoft.com/office/drawing/2014/main" id="{D477FA61-2405-F4B4-CC74-02833555A180}"/>
              </a:ext>
            </a:extLst>
          </p:cNvPr>
          <p:cNvGraphicFramePr>
            <a:graphicFrameLocks noGrp="1"/>
          </p:cNvGraphicFramePr>
          <p:nvPr>
            <p:ph idx="1"/>
            <p:extLst>
              <p:ext uri="{D42A27DB-BD31-4B8C-83A1-F6EECF244321}">
                <p14:modId xmlns:p14="http://schemas.microsoft.com/office/powerpoint/2010/main" val="4117044952"/>
              </p:ext>
            </p:extLst>
          </p:nvPr>
        </p:nvGraphicFramePr>
        <p:xfrm>
          <a:off x="614400" y="1052736"/>
          <a:ext cx="10854431" cy="487962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4864064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FA85D6-5C8F-360E-6940-13EFAD57353A}"/>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DB971D36-9AF7-24EA-374D-F12882F6F91B}"/>
              </a:ext>
            </a:extLst>
          </p:cNvPr>
          <p:cNvSpPr>
            <a:spLocks noGrp="1"/>
          </p:cNvSpPr>
          <p:nvPr>
            <p:ph type="title"/>
          </p:nvPr>
        </p:nvSpPr>
        <p:spPr/>
        <p:txBody>
          <a:bodyPr/>
          <a:lstStyle/>
          <a:p>
            <a:r>
              <a:rPr lang="zh-CN" altLang="en-US" dirty="0"/>
              <a:t>数据分析：</a:t>
            </a:r>
            <a:r>
              <a:rPr lang="en-US" altLang="zh-CN" dirty="0"/>
              <a:t>python</a:t>
            </a:r>
            <a:endParaRPr lang="en-US" dirty="0"/>
          </a:p>
        </p:txBody>
      </p:sp>
      <p:sp>
        <p:nvSpPr>
          <p:cNvPr id="3" name="文本占位符 2">
            <a:extLst>
              <a:ext uri="{FF2B5EF4-FFF2-40B4-BE49-F238E27FC236}">
                <a16:creationId xmlns:a16="http://schemas.microsoft.com/office/drawing/2014/main" id="{20DC5CD2-7841-473D-B8CB-ECCC55CA5E3C}"/>
              </a:ext>
            </a:extLst>
          </p:cNvPr>
          <p:cNvSpPr>
            <a:spLocks noGrp="1"/>
          </p:cNvSpPr>
          <p:nvPr>
            <p:ph type="body" idx="13"/>
          </p:nvPr>
        </p:nvSpPr>
        <p:spPr/>
        <p:txBody>
          <a:bodyPr/>
          <a:lstStyle/>
          <a:p>
            <a:endParaRPr lang="en-US"/>
          </a:p>
        </p:txBody>
      </p:sp>
      <p:graphicFrame>
        <p:nvGraphicFramePr>
          <p:cNvPr id="5" name="内容占位符 4">
            <a:extLst>
              <a:ext uri="{FF2B5EF4-FFF2-40B4-BE49-F238E27FC236}">
                <a16:creationId xmlns:a16="http://schemas.microsoft.com/office/drawing/2014/main" id="{713B5F18-80AB-9499-CA0E-BA8AF7D96DBC}"/>
              </a:ext>
            </a:extLst>
          </p:cNvPr>
          <p:cNvGraphicFramePr>
            <a:graphicFrameLocks noGrp="1"/>
          </p:cNvGraphicFramePr>
          <p:nvPr>
            <p:ph idx="1"/>
            <p:extLst>
              <p:ext uri="{D42A27DB-BD31-4B8C-83A1-F6EECF244321}">
                <p14:modId xmlns:p14="http://schemas.microsoft.com/office/powerpoint/2010/main" val="2818905453"/>
              </p:ext>
            </p:extLst>
          </p:nvPr>
        </p:nvGraphicFramePr>
        <p:xfrm>
          <a:off x="614400" y="1009764"/>
          <a:ext cx="10782423" cy="516765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0249887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26E011-9402-97EA-0A62-9EF95B582DD6}"/>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6CA572F0-B7C2-B12E-3392-BD95F208DD6D}"/>
              </a:ext>
            </a:extLst>
          </p:cNvPr>
          <p:cNvSpPr>
            <a:spLocks noGrp="1"/>
          </p:cNvSpPr>
          <p:nvPr>
            <p:ph type="title"/>
          </p:nvPr>
        </p:nvSpPr>
        <p:spPr/>
        <p:txBody>
          <a:bodyPr/>
          <a:lstStyle/>
          <a:p>
            <a:r>
              <a:rPr lang="zh-CN" altLang="en-US" dirty="0"/>
              <a:t>数据分析：</a:t>
            </a:r>
            <a:r>
              <a:rPr lang="en-US" altLang="zh-CN" dirty="0"/>
              <a:t>BI</a:t>
            </a:r>
            <a:r>
              <a:rPr lang="zh-CN" altLang="en-US" dirty="0"/>
              <a:t>工具</a:t>
            </a:r>
            <a:endParaRPr lang="en-US" dirty="0"/>
          </a:p>
        </p:txBody>
      </p:sp>
      <p:sp>
        <p:nvSpPr>
          <p:cNvPr id="3" name="文本占位符 2">
            <a:extLst>
              <a:ext uri="{FF2B5EF4-FFF2-40B4-BE49-F238E27FC236}">
                <a16:creationId xmlns:a16="http://schemas.microsoft.com/office/drawing/2014/main" id="{FEF23E66-485B-0598-F26F-E50A2F147784}"/>
              </a:ext>
            </a:extLst>
          </p:cNvPr>
          <p:cNvSpPr>
            <a:spLocks noGrp="1"/>
          </p:cNvSpPr>
          <p:nvPr>
            <p:ph type="body" idx="13"/>
          </p:nvPr>
        </p:nvSpPr>
        <p:spPr/>
        <p:txBody>
          <a:bodyPr/>
          <a:lstStyle/>
          <a:p>
            <a:endParaRPr lang="en-US"/>
          </a:p>
        </p:txBody>
      </p:sp>
      <p:sp>
        <p:nvSpPr>
          <p:cNvPr id="4" name="内容占位符 3">
            <a:extLst>
              <a:ext uri="{FF2B5EF4-FFF2-40B4-BE49-F238E27FC236}">
                <a16:creationId xmlns:a16="http://schemas.microsoft.com/office/drawing/2014/main" id="{17847FEF-0416-1673-8BFE-0258ACB12EB7}"/>
              </a:ext>
            </a:extLst>
          </p:cNvPr>
          <p:cNvSpPr>
            <a:spLocks noGrp="1"/>
          </p:cNvSpPr>
          <p:nvPr>
            <p:ph idx="1"/>
          </p:nvPr>
        </p:nvSpPr>
        <p:spPr>
          <a:xfrm>
            <a:off x="138616" y="710224"/>
            <a:ext cx="11914768" cy="1017982"/>
          </a:xfrm>
        </p:spPr>
        <p:txBody>
          <a:bodyPr>
            <a:normAutofit fontScale="77500" lnSpcReduction="20000"/>
          </a:bodyPr>
          <a:lstStyle/>
          <a:p>
            <a:r>
              <a:rPr lang="en-US" altLang="zh-CN" b="0" i="0" dirty="0">
                <a:solidFill>
                  <a:srgbClr val="000000"/>
                </a:solidFill>
                <a:effectLst/>
                <a:latin typeface="Ubuntu" panose="020B0504030602030204" pitchFamily="34" charset="0"/>
              </a:rPr>
              <a:t>BI</a:t>
            </a:r>
            <a:r>
              <a:rPr lang="zh-CN" altLang="en-US" b="0" i="0" dirty="0">
                <a:solidFill>
                  <a:srgbClr val="000000"/>
                </a:solidFill>
                <a:effectLst/>
                <a:latin typeface="Ubuntu" panose="020B0504030602030204" pitchFamily="34" charset="0"/>
              </a:rPr>
              <a:t>工具是研究员从</a:t>
            </a:r>
            <a:r>
              <a:rPr lang="zh-CN" altLang="en-US" b="1" i="0" dirty="0">
                <a:solidFill>
                  <a:srgbClr val="000000"/>
                </a:solidFill>
                <a:effectLst/>
                <a:latin typeface="Ubuntu" panose="020B0504030602030204" pitchFamily="34" charset="0"/>
              </a:rPr>
              <a:t>数据沼泽到决策洞察</a:t>
            </a:r>
            <a:r>
              <a:rPr lang="zh-CN" altLang="en-US" b="0" i="0" dirty="0">
                <a:solidFill>
                  <a:srgbClr val="000000"/>
                </a:solidFill>
                <a:effectLst/>
                <a:latin typeface="Ubuntu" panose="020B0504030602030204" pitchFamily="34" charset="0"/>
              </a:rPr>
              <a:t>的桥梁，其核心价值不在于替代</a:t>
            </a:r>
            <a:r>
              <a:rPr lang="en-US" altLang="zh-CN" b="0" i="0" dirty="0">
                <a:solidFill>
                  <a:srgbClr val="000000"/>
                </a:solidFill>
                <a:effectLst/>
                <a:latin typeface="Ubuntu" panose="020B0504030602030204" pitchFamily="34" charset="0"/>
              </a:rPr>
              <a:t>Python/R</a:t>
            </a:r>
            <a:r>
              <a:rPr lang="zh-CN" altLang="en-US" b="0" i="0" dirty="0">
                <a:solidFill>
                  <a:srgbClr val="000000"/>
                </a:solidFill>
                <a:effectLst/>
                <a:latin typeface="Ubuntu" panose="020B0504030602030204" pitchFamily="34" charset="0"/>
              </a:rPr>
              <a:t>等代码工具，而是通过低门槛的</a:t>
            </a:r>
            <a:r>
              <a:rPr lang="zh-CN" altLang="en-US" sz="2400" b="1" i="0" dirty="0">
                <a:solidFill>
                  <a:srgbClr val="000000"/>
                </a:solidFill>
                <a:effectLst/>
                <a:latin typeface="Ubuntu" panose="020B0504030602030204" pitchFamily="34" charset="0"/>
              </a:rPr>
              <a:t>交互分析</a:t>
            </a:r>
            <a:r>
              <a:rPr lang="zh-CN" altLang="en-US" b="0" i="0" dirty="0">
                <a:solidFill>
                  <a:srgbClr val="000000"/>
                </a:solidFill>
                <a:effectLst/>
                <a:latin typeface="Ubuntu" panose="020B0504030602030204" pitchFamily="34" charset="0"/>
              </a:rPr>
              <a:t>，加速从数据到交易策略的验证循环。</a:t>
            </a:r>
            <a:endParaRPr lang="en-US" altLang="zh-CN" b="0" i="0" dirty="0">
              <a:solidFill>
                <a:srgbClr val="000000"/>
              </a:solidFill>
              <a:effectLst/>
              <a:latin typeface="Ubuntu" panose="020B0504030602030204" pitchFamily="34" charset="0"/>
            </a:endParaRPr>
          </a:p>
          <a:p>
            <a:r>
              <a:rPr lang="zh-CN" altLang="en-US" dirty="0"/>
              <a:t>细节和大局</a:t>
            </a:r>
            <a:endParaRPr lang="en-US" dirty="0"/>
          </a:p>
        </p:txBody>
      </p:sp>
      <p:graphicFrame>
        <p:nvGraphicFramePr>
          <p:cNvPr id="5" name="图示 4">
            <a:extLst>
              <a:ext uri="{FF2B5EF4-FFF2-40B4-BE49-F238E27FC236}">
                <a16:creationId xmlns:a16="http://schemas.microsoft.com/office/drawing/2014/main" id="{7228B881-88E4-70A6-393D-D3D0AD6D1160}"/>
              </a:ext>
            </a:extLst>
          </p:cNvPr>
          <p:cNvGraphicFramePr/>
          <p:nvPr>
            <p:extLst>
              <p:ext uri="{D42A27DB-BD31-4B8C-83A1-F6EECF244321}">
                <p14:modId xmlns:p14="http://schemas.microsoft.com/office/powerpoint/2010/main" val="808784375"/>
              </p:ext>
            </p:extLst>
          </p:nvPr>
        </p:nvGraphicFramePr>
        <p:xfrm>
          <a:off x="659396" y="1906300"/>
          <a:ext cx="10873208" cy="441012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846459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EA2209-8151-D97D-0B62-A54BD332067A}"/>
              </a:ext>
            </a:extLst>
          </p:cNvPr>
          <p:cNvSpPr>
            <a:spLocks noGrp="1"/>
          </p:cNvSpPr>
          <p:nvPr>
            <p:ph type="title"/>
          </p:nvPr>
        </p:nvSpPr>
        <p:spPr/>
        <p:txBody>
          <a:bodyPr/>
          <a:lstStyle/>
          <a:p>
            <a:r>
              <a:rPr lang="zh-CN" altLang="en-US" dirty="0"/>
              <a:t>供求法</a:t>
            </a:r>
            <a:endParaRPr lang="en-US" dirty="0"/>
          </a:p>
        </p:txBody>
      </p:sp>
      <p:sp>
        <p:nvSpPr>
          <p:cNvPr id="3" name="文本占位符 2">
            <a:extLst>
              <a:ext uri="{FF2B5EF4-FFF2-40B4-BE49-F238E27FC236}">
                <a16:creationId xmlns:a16="http://schemas.microsoft.com/office/drawing/2014/main" id="{77524747-370A-8902-74F0-2C740B65C0ED}"/>
              </a:ext>
            </a:extLst>
          </p:cNvPr>
          <p:cNvSpPr>
            <a:spLocks noGrp="1"/>
          </p:cNvSpPr>
          <p:nvPr>
            <p:ph type="body" idx="13"/>
          </p:nvPr>
        </p:nvSpPr>
        <p:spPr/>
        <p:txBody>
          <a:bodyPr/>
          <a:lstStyle/>
          <a:p>
            <a:endParaRPr lang="en-US"/>
          </a:p>
        </p:txBody>
      </p:sp>
      <p:sp>
        <p:nvSpPr>
          <p:cNvPr id="4" name="内容占位符 3">
            <a:extLst>
              <a:ext uri="{FF2B5EF4-FFF2-40B4-BE49-F238E27FC236}">
                <a16:creationId xmlns:a16="http://schemas.microsoft.com/office/drawing/2014/main" id="{1A37B800-F14C-A22B-B45D-750976108E82}"/>
              </a:ext>
            </a:extLst>
          </p:cNvPr>
          <p:cNvSpPr>
            <a:spLocks noGrp="1"/>
          </p:cNvSpPr>
          <p:nvPr>
            <p:ph idx="1"/>
          </p:nvPr>
        </p:nvSpPr>
        <p:spPr>
          <a:xfrm>
            <a:off x="138616" y="710223"/>
            <a:ext cx="5813368" cy="5605191"/>
          </a:xfrm>
        </p:spPr>
        <p:txBody>
          <a:bodyPr>
            <a:normAutofit lnSpcReduction="10000"/>
          </a:bodyPr>
          <a:lstStyle/>
          <a:p>
            <a:r>
              <a:rPr lang="zh-CN" altLang="en-US" sz="2000" dirty="0"/>
              <a:t>一切分析的基础，所有分析的重中之重。</a:t>
            </a:r>
            <a:endParaRPr lang="en-US" altLang="zh-CN" sz="2000" dirty="0"/>
          </a:p>
          <a:p>
            <a:r>
              <a:rPr lang="zh-CN" altLang="en-US" sz="2000" dirty="0"/>
              <a:t>不仅商品本身讲究供求，期货合约本身也讲供求。</a:t>
            </a:r>
            <a:endParaRPr lang="en-US" altLang="zh-CN" sz="2000" dirty="0"/>
          </a:p>
          <a:p>
            <a:r>
              <a:rPr lang="zh-CN" altLang="en-US" sz="2000" dirty="0"/>
              <a:t>供求不是一个静态的分析，它是一个动态的过程。在不同的时间和空间，对应的供求关系是各不相同的。</a:t>
            </a:r>
            <a:endParaRPr lang="en-US" altLang="zh-CN" sz="2000" dirty="0"/>
          </a:p>
          <a:p>
            <a:r>
              <a:rPr lang="zh-CN" altLang="en-US" sz="2000" dirty="0"/>
              <a:t>供应：在某一价格上，市场愿意并且能够提供的产品数量的多少；</a:t>
            </a:r>
            <a:endParaRPr lang="en-US" altLang="zh-CN" sz="2000" dirty="0"/>
          </a:p>
          <a:p>
            <a:r>
              <a:rPr lang="zh-CN" altLang="en-US" sz="2000" dirty="0"/>
              <a:t>需求：在某一价格上，市场愿意并且能够购买的产品数量的多少。</a:t>
            </a:r>
            <a:endParaRPr lang="en-US" altLang="zh-CN" sz="2000" dirty="0"/>
          </a:p>
          <a:p>
            <a:r>
              <a:rPr lang="zh-CN" altLang="en-US" sz="2000" dirty="0"/>
              <a:t>价格：供求均衡实现的一个过程，而且这个均衡是不断动态变化的。</a:t>
            </a:r>
            <a:endParaRPr lang="en-US" altLang="zh-CN" sz="2000" dirty="0"/>
          </a:p>
          <a:p>
            <a:endParaRPr lang="en-US" sz="2000" dirty="0"/>
          </a:p>
        </p:txBody>
      </p:sp>
      <p:pic>
        <p:nvPicPr>
          <p:cNvPr id="6" name="图片 5">
            <a:extLst>
              <a:ext uri="{FF2B5EF4-FFF2-40B4-BE49-F238E27FC236}">
                <a16:creationId xmlns:a16="http://schemas.microsoft.com/office/drawing/2014/main" id="{3786B5EF-EC09-4388-80E3-FDC1AC528B2A}"/>
              </a:ext>
            </a:extLst>
          </p:cNvPr>
          <p:cNvPicPr>
            <a:picLocks noChangeAspect="1"/>
          </p:cNvPicPr>
          <p:nvPr/>
        </p:nvPicPr>
        <p:blipFill>
          <a:blip r:embed="rId3"/>
          <a:stretch>
            <a:fillRect/>
          </a:stretch>
        </p:blipFill>
        <p:spPr>
          <a:xfrm>
            <a:off x="6384032" y="710223"/>
            <a:ext cx="5409524" cy="4485714"/>
          </a:xfrm>
          <a:prstGeom prst="rect">
            <a:avLst/>
          </a:prstGeom>
        </p:spPr>
      </p:pic>
    </p:spTree>
    <p:extLst>
      <p:ext uri="{BB962C8B-B14F-4D97-AF65-F5344CB8AC3E}">
        <p14:creationId xmlns:p14="http://schemas.microsoft.com/office/powerpoint/2010/main" val="230349968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E158DA-4970-2398-039D-D032E851A008}"/>
              </a:ext>
            </a:extLst>
          </p:cNvPr>
          <p:cNvSpPr>
            <a:spLocks noGrp="1"/>
          </p:cNvSpPr>
          <p:nvPr>
            <p:ph type="title"/>
          </p:nvPr>
        </p:nvSpPr>
        <p:spPr/>
        <p:txBody>
          <a:bodyPr/>
          <a:lstStyle/>
          <a:p>
            <a:r>
              <a:rPr lang="en-US" altLang="zh-CN" dirty="0" err="1"/>
              <a:t>PowerBI</a:t>
            </a:r>
            <a:r>
              <a:rPr lang="zh-CN" altLang="en-US" dirty="0"/>
              <a:t>简介</a:t>
            </a:r>
            <a:endParaRPr lang="en-US" dirty="0"/>
          </a:p>
        </p:txBody>
      </p:sp>
      <p:sp>
        <p:nvSpPr>
          <p:cNvPr id="3" name="文本占位符 2">
            <a:extLst>
              <a:ext uri="{FF2B5EF4-FFF2-40B4-BE49-F238E27FC236}">
                <a16:creationId xmlns:a16="http://schemas.microsoft.com/office/drawing/2014/main" id="{26C7DDDB-3DAA-070B-2699-5FE0625C5414}"/>
              </a:ext>
            </a:extLst>
          </p:cNvPr>
          <p:cNvSpPr>
            <a:spLocks noGrp="1"/>
          </p:cNvSpPr>
          <p:nvPr>
            <p:ph type="body" idx="13"/>
          </p:nvPr>
        </p:nvSpPr>
        <p:spPr/>
        <p:txBody>
          <a:bodyPr/>
          <a:lstStyle/>
          <a:p>
            <a:endParaRPr lang="en-US"/>
          </a:p>
        </p:txBody>
      </p:sp>
      <p:graphicFrame>
        <p:nvGraphicFramePr>
          <p:cNvPr id="5" name="内容占位符 4">
            <a:extLst>
              <a:ext uri="{FF2B5EF4-FFF2-40B4-BE49-F238E27FC236}">
                <a16:creationId xmlns:a16="http://schemas.microsoft.com/office/drawing/2014/main" id="{97371CAE-D97A-7084-0116-325B5E37D8E2}"/>
              </a:ext>
            </a:extLst>
          </p:cNvPr>
          <p:cNvGraphicFramePr>
            <a:graphicFrameLocks noGrp="1"/>
          </p:cNvGraphicFramePr>
          <p:nvPr>
            <p:ph idx="1"/>
            <p:extLst>
              <p:ext uri="{D42A27DB-BD31-4B8C-83A1-F6EECF244321}">
                <p14:modId xmlns:p14="http://schemas.microsoft.com/office/powerpoint/2010/main" val="2713668363"/>
              </p:ext>
            </p:extLst>
          </p:nvPr>
        </p:nvGraphicFramePr>
        <p:xfrm>
          <a:off x="138113" y="709613"/>
          <a:ext cx="11915775" cy="56054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3013886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971384-FB21-8734-B243-AE7FDC75F67B}"/>
              </a:ext>
            </a:extLst>
          </p:cNvPr>
          <p:cNvSpPr>
            <a:spLocks noGrp="1"/>
          </p:cNvSpPr>
          <p:nvPr>
            <p:ph type="title"/>
          </p:nvPr>
        </p:nvSpPr>
        <p:spPr/>
        <p:txBody>
          <a:bodyPr/>
          <a:lstStyle/>
          <a:p>
            <a:r>
              <a:rPr lang="en-US" altLang="zh-CN" dirty="0"/>
              <a:t>BI</a:t>
            </a:r>
            <a:r>
              <a:rPr lang="zh-CN" altLang="en-US" dirty="0"/>
              <a:t>仪表盘背后是穿越牛熊的产业真理</a:t>
            </a:r>
            <a:endParaRPr lang="en-US" dirty="0"/>
          </a:p>
        </p:txBody>
      </p:sp>
      <p:sp>
        <p:nvSpPr>
          <p:cNvPr id="3" name="文本占位符 2">
            <a:extLst>
              <a:ext uri="{FF2B5EF4-FFF2-40B4-BE49-F238E27FC236}">
                <a16:creationId xmlns:a16="http://schemas.microsoft.com/office/drawing/2014/main" id="{D462D4D6-9CB1-DA51-8D00-98F4CE7151DD}"/>
              </a:ext>
            </a:extLst>
          </p:cNvPr>
          <p:cNvSpPr>
            <a:spLocks noGrp="1"/>
          </p:cNvSpPr>
          <p:nvPr>
            <p:ph type="body" idx="13"/>
          </p:nvPr>
        </p:nvSpPr>
        <p:spPr/>
        <p:txBody>
          <a:bodyPr/>
          <a:lstStyle/>
          <a:p>
            <a:endParaRPr lang="en-US"/>
          </a:p>
        </p:txBody>
      </p:sp>
      <p:sp>
        <p:nvSpPr>
          <p:cNvPr id="6" name="文本框 5">
            <a:extLst>
              <a:ext uri="{FF2B5EF4-FFF2-40B4-BE49-F238E27FC236}">
                <a16:creationId xmlns:a16="http://schemas.microsoft.com/office/drawing/2014/main" id="{04A58DCA-4007-5C4D-0E21-B5345CAE819A}"/>
              </a:ext>
            </a:extLst>
          </p:cNvPr>
          <p:cNvSpPr txBox="1"/>
          <p:nvPr/>
        </p:nvSpPr>
        <p:spPr>
          <a:xfrm>
            <a:off x="1415480" y="2160930"/>
            <a:ext cx="9721080" cy="2246769"/>
          </a:xfrm>
          <a:prstGeom prst="rect">
            <a:avLst/>
          </a:prstGeom>
          <a:noFill/>
        </p:spPr>
        <p:txBody>
          <a:bodyPr wrap="square">
            <a:spAutoFit/>
          </a:bodyPr>
          <a:lstStyle/>
          <a:p>
            <a:r>
              <a:rPr lang="zh-CN" altLang="en-US" sz="2800" b="0" i="0" dirty="0">
                <a:solidFill>
                  <a:srgbClr val="000000"/>
                </a:solidFill>
                <a:effectLst/>
                <a:latin typeface="楷体" panose="02010609060101010101" pitchFamily="49" charset="-122"/>
                <a:ea typeface="楷体" panose="02010609060101010101" pitchFamily="49" charset="-122"/>
              </a:rPr>
              <a:t>真正优秀的商品期货</a:t>
            </a:r>
            <a:r>
              <a:rPr lang="en-US" altLang="zh-CN" sz="2800" b="0" i="0" dirty="0">
                <a:solidFill>
                  <a:srgbClr val="000000"/>
                </a:solidFill>
                <a:effectLst/>
                <a:latin typeface="楷体" panose="02010609060101010101" pitchFamily="49" charset="-122"/>
                <a:ea typeface="楷体" panose="02010609060101010101" pitchFamily="49" charset="-122"/>
              </a:rPr>
              <a:t>BI</a:t>
            </a:r>
            <a:r>
              <a:rPr lang="zh-CN" altLang="en-US" sz="2800" b="0" i="0" dirty="0">
                <a:solidFill>
                  <a:srgbClr val="000000"/>
                </a:solidFill>
                <a:effectLst/>
                <a:latin typeface="楷体" panose="02010609060101010101" pitchFamily="49" charset="-122"/>
                <a:ea typeface="楷体" panose="02010609060101010101" pitchFamily="49" charset="-122"/>
              </a:rPr>
              <a:t>系统，应是研究员脑力的外骨骼而非替代品</a:t>
            </a:r>
            <a:r>
              <a:rPr lang="en-US" altLang="zh-CN" sz="2800" b="0" i="0" dirty="0">
                <a:solidFill>
                  <a:srgbClr val="000000"/>
                </a:solidFill>
                <a:effectLst/>
                <a:latin typeface="楷体" panose="02010609060101010101" pitchFamily="49" charset="-122"/>
                <a:ea typeface="楷体" panose="02010609060101010101" pitchFamily="49" charset="-122"/>
              </a:rPr>
              <a:t>——</a:t>
            </a:r>
            <a:r>
              <a:rPr lang="zh-CN" altLang="en-US" sz="2800" b="0" i="0" dirty="0">
                <a:solidFill>
                  <a:srgbClr val="000000"/>
                </a:solidFill>
                <a:effectLst/>
                <a:latin typeface="楷体" panose="02010609060101010101" pitchFamily="49" charset="-122"/>
                <a:ea typeface="楷体" panose="02010609060101010101" pitchFamily="49" charset="-122"/>
              </a:rPr>
              <a:t>它既能将人从数据苦役中解放，又能保持在人类直觉与机器算力之间的敬畏距离。在算法与市场之间，驾驭</a:t>
            </a:r>
            <a:r>
              <a:rPr lang="en-US" altLang="zh-CN" sz="2800" b="0" i="0" dirty="0">
                <a:solidFill>
                  <a:srgbClr val="000000"/>
                </a:solidFill>
                <a:effectLst/>
                <a:latin typeface="楷体" panose="02010609060101010101" pitchFamily="49" charset="-122"/>
                <a:ea typeface="楷体" panose="02010609060101010101" pitchFamily="49" charset="-122"/>
              </a:rPr>
              <a:t>BI</a:t>
            </a:r>
            <a:r>
              <a:rPr lang="zh-CN" altLang="en-US" sz="2800" b="0" i="0" dirty="0">
                <a:solidFill>
                  <a:srgbClr val="000000"/>
                </a:solidFill>
                <a:effectLst/>
                <a:latin typeface="楷体" panose="02010609060101010101" pitchFamily="49" charset="-122"/>
                <a:ea typeface="楷体" panose="02010609060101010101" pitchFamily="49" charset="-122"/>
              </a:rPr>
              <a:t>工具者需始终明白：闪烁的仪表盘背后，真正决定成败的仍是那些穿越牛熊的产业真理。</a:t>
            </a:r>
            <a:endParaRPr lang="en-US" sz="2800" dirty="0">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361358526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B34C78-C935-9066-BBD8-F3D367B94B94}"/>
              </a:ext>
            </a:extLst>
          </p:cNvPr>
          <p:cNvSpPr>
            <a:spLocks noGrp="1"/>
          </p:cNvSpPr>
          <p:nvPr>
            <p:ph type="title"/>
          </p:nvPr>
        </p:nvSpPr>
        <p:spPr/>
        <p:txBody>
          <a:bodyPr/>
          <a:lstStyle/>
          <a:p>
            <a:r>
              <a:rPr lang="zh-CN" altLang="en-US" dirty="0"/>
              <a:t>供求平衡表的搭建</a:t>
            </a:r>
            <a:endParaRPr lang="en-US" dirty="0"/>
          </a:p>
        </p:txBody>
      </p:sp>
      <p:sp>
        <p:nvSpPr>
          <p:cNvPr id="3" name="文本占位符 2">
            <a:extLst>
              <a:ext uri="{FF2B5EF4-FFF2-40B4-BE49-F238E27FC236}">
                <a16:creationId xmlns:a16="http://schemas.microsoft.com/office/drawing/2014/main" id="{08307A55-150A-D923-42B8-7F4A835DDD64}"/>
              </a:ext>
            </a:extLst>
          </p:cNvPr>
          <p:cNvSpPr>
            <a:spLocks noGrp="1"/>
          </p:cNvSpPr>
          <p:nvPr>
            <p:ph type="body" idx="13"/>
          </p:nvPr>
        </p:nvSpPr>
        <p:spPr/>
        <p:txBody>
          <a:bodyPr/>
          <a:lstStyle/>
          <a:p>
            <a:endParaRPr lang="en-US"/>
          </a:p>
        </p:txBody>
      </p:sp>
      <p:graphicFrame>
        <p:nvGraphicFramePr>
          <p:cNvPr id="5" name="内容占位符 4">
            <a:extLst>
              <a:ext uri="{FF2B5EF4-FFF2-40B4-BE49-F238E27FC236}">
                <a16:creationId xmlns:a16="http://schemas.microsoft.com/office/drawing/2014/main" id="{86FBEF20-9F37-3056-E239-0F9BBD1A29A3}"/>
              </a:ext>
            </a:extLst>
          </p:cNvPr>
          <p:cNvGraphicFramePr>
            <a:graphicFrameLocks noGrp="1"/>
          </p:cNvGraphicFramePr>
          <p:nvPr>
            <p:ph idx="1"/>
            <p:extLst>
              <p:ext uri="{D42A27DB-BD31-4B8C-83A1-F6EECF244321}">
                <p14:modId xmlns:p14="http://schemas.microsoft.com/office/powerpoint/2010/main" val="1832116404"/>
              </p:ext>
            </p:extLst>
          </p:nvPr>
        </p:nvGraphicFramePr>
        <p:xfrm>
          <a:off x="138616" y="710223"/>
          <a:ext cx="11914768" cy="560519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8732549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B6C267-57C5-C859-C566-F1F0B220DC88}"/>
              </a:ext>
            </a:extLst>
          </p:cNvPr>
          <p:cNvSpPr>
            <a:spLocks noGrp="1"/>
          </p:cNvSpPr>
          <p:nvPr>
            <p:ph type="title"/>
          </p:nvPr>
        </p:nvSpPr>
        <p:spPr/>
        <p:txBody>
          <a:bodyPr/>
          <a:lstStyle/>
          <a:p>
            <a:r>
              <a:rPr lang="zh-CN" altLang="en-US" dirty="0"/>
              <a:t>数据分析在供求平衡表中的作用</a:t>
            </a:r>
            <a:endParaRPr lang="en-US" dirty="0"/>
          </a:p>
        </p:txBody>
      </p:sp>
      <p:sp>
        <p:nvSpPr>
          <p:cNvPr id="3" name="文本占位符 2">
            <a:extLst>
              <a:ext uri="{FF2B5EF4-FFF2-40B4-BE49-F238E27FC236}">
                <a16:creationId xmlns:a16="http://schemas.microsoft.com/office/drawing/2014/main" id="{BB757664-0737-01F1-E9F8-A7E569125DD4}"/>
              </a:ext>
            </a:extLst>
          </p:cNvPr>
          <p:cNvSpPr>
            <a:spLocks noGrp="1"/>
          </p:cNvSpPr>
          <p:nvPr>
            <p:ph type="body" idx="13"/>
          </p:nvPr>
        </p:nvSpPr>
        <p:spPr/>
        <p:txBody>
          <a:bodyPr/>
          <a:lstStyle/>
          <a:p>
            <a:endParaRPr lang="en-US"/>
          </a:p>
        </p:txBody>
      </p:sp>
      <p:graphicFrame>
        <p:nvGraphicFramePr>
          <p:cNvPr id="5" name="内容占位符 4">
            <a:extLst>
              <a:ext uri="{FF2B5EF4-FFF2-40B4-BE49-F238E27FC236}">
                <a16:creationId xmlns:a16="http://schemas.microsoft.com/office/drawing/2014/main" id="{9923D54C-1A13-5D05-A6B0-5691799564EA}"/>
              </a:ext>
            </a:extLst>
          </p:cNvPr>
          <p:cNvGraphicFramePr>
            <a:graphicFrameLocks noGrp="1"/>
          </p:cNvGraphicFramePr>
          <p:nvPr>
            <p:ph idx="1"/>
            <p:extLst>
              <p:ext uri="{D42A27DB-BD31-4B8C-83A1-F6EECF244321}">
                <p14:modId xmlns:p14="http://schemas.microsoft.com/office/powerpoint/2010/main" val="3410360195"/>
              </p:ext>
            </p:extLst>
          </p:nvPr>
        </p:nvGraphicFramePr>
        <p:xfrm>
          <a:off x="180384" y="1700808"/>
          <a:ext cx="5813871" cy="440513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文本框 5">
            <a:extLst>
              <a:ext uri="{FF2B5EF4-FFF2-40B4-BE49-F238E27FC236}">
                <a16:creationId xmlns:a16="http://schemas.microsoft.com/office/drawing/2014/main" id="{011508D6-0F18-142E-4E20-C03731050DE5}"/>
              </a:ext>
            </a:extLst>
          </p:cNvPr>
          <p:cNvSpPr txBox="1"/>
          <p:nvPr/>
        </p:nvSpPr>
        <p:spPr>
          <a:xfrm>
            <a:off x="625163" y="861318"/>
            <a:ext cx="10738184" cy="646331"/>
          </a:xfrm>
          <a:prstGeom prst="rect">
            <a:avLst/>
          </a:prstGeom>
          <a:noFill/>
        </p:spPr>
        <p:txBody>
          <a:bodyPr wrap="square" rtlCol="0">
            <a:spAutoFit/>
          </a:bodyPr>
          <a:lstStyle/>
          <a:p>
            <a:r>
              <a:rPr lang="zh-CN" altLang="en-US" dirty="0"/>
              <a:t>供求平衡表，背后代表着是经济学模型中的最基础的供求决定论。供不应求</a:t>
            </a:r>
            <a:r>
              <a:rPr lang="en-US" altLang="zh-CN" dirty="0"/>
              <a:t>(</a:t>
            </a:r>
            <a:r>
              <a:rPr lang="zh-CN" altLang="en-US" dirty="0"/>
              <a:t>物以稀为贵</a:t>
            </a:r>
            <a:r>
              <a:rPr lang="en-US" altLang="zh-CN" dirty="0"/>
              <a:t>)</a:t>
            </a:r>
            <a:r>
              <a:rPr lang="zh-CN" altLang="en-US" dirty="0"/>
              <a:t>倾向价格上升，供过于求</a:t>
            </a:r>
            <a:r>
              <a:rPr lang="en-US" altLang="zh-CN" dirty="0"/>
              <a:t>(</a:t>
            </a:r>
            <a:r>
              <a:rPr lang="zh-CN" altLang="en-US" dirty="0"/>
              <a:t>降价促销</a:t>
            </a:r>
            <a:r>
              <a:rPr lang="en-US" altLang="zh-CN" dirty="0"/>
              <a:t>)</a:t>
            </a:r>
            <a:r>
              <a:rPr lang="zh-CN" altLang="en-US" dirty="0"/>
              <a:t>倾向价格下跌。</a:t>
            </a:r>
            <a:endParaRPr lang="en-US" dirty="0"/>
          </a:p>
        </p:txBody>
      </p:sp>
      <p:graphicFrame>
        <p:nvGraphicFramePr>
          <p:cNvPr id="4" name="内容占位符 4">
            <a:extLst>
              <a:ext uri="{FF2B5EF4-FFF2-40B4-BE49-F238E27FC236}">
                <a16:creationId xmlns:a16="http://schemas.microsoft.com/office/drawing/2014/main" id="{45F64F04-BA3D-B788-F26B-B547AD6A591F}"/>
              </a:ext>
            </a:extLst>
          </p:cNvPr>
          <p:cNvGraphicFramePr>
            <a:graphicFrameLocks/>
          </p:cNvGraphicFramePr>
          <p:nvPr>
            <p:extLst>
              <p:ext uri="{D42A27DB-BD31-4B8C-83A1-F6EECF244321}">
                <p14:modId xmlns:p14="http://schemas.microsoft.com/office/powerpoint/2010/main" val="3549844066"/>
              </p:ext>
            </p:extLst>
          </p:nvPr>
        </p:nvGraphicFramePr>
        <p:xfrm>
          <a:off x="6243496" y="1700808"/>
          <a:ext cx="5813871" cy="4405133"/>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237807927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113157-A6BC-AA9D-F1CD-67115E40018E}"/>
              </a:ext>
            </a:extLst>
          </p:cNvPr>
          <p:cNvSpPr>
            <a:spLocks noGrp="1"/>
          </p:cNvSpPr>
          <p:nvPr>
            <p:ph type="title"/>
          </p:nvPr>
        </p:nvSpPr>
        <p:spPr/>
        <p:txBody>
          <a:bodyPr/>
          <a:lstStyle/>
          <a:p>
            <a:r>
              <a:rPr lang="zh-CN" altLang="en-US" dirty="0"/>
              <a:t>数据分析的其他方面</a:t>
            </a:r>
            <a:endParaRPr lang="en-US" dirty="0"/>
          </a:p>
        </p:txBody>
      </p:sp>
      <p:sp>
        <p:nvSpPr>
          <p:cNvPr id="3" name="文本占位符 2">
            <a:extLst>
              <a:ext uri="{FF2B5EF4-FFF2-40B4-BE49-F238E27FC236}">
                <a16:creationId xmlns:a16="http://schemas.microsoft.com/office/drawing/2014/main" id="{F83B17A2-C372-5EF1-6073-7EDD95A4D1AE}"/>
              </a:ext>
            </a:extLst>
          </p:cNvPr>
          <p:cNvSpPr>
            <a:spLocks noGrp="1"/>
          </p:cNvSpPr>
          <p:nvPr>
            <p:ph type="body" idx="13"/>
          </p:nvPr>
        </p:nvSpPr>
        <p:spPr/>
        <p:txBody>
          <a:bodyPr/>
          <a:lstStyle/>
          <a:p>
            <a:endParaRPr lang="en-US"/>
          </a:p>
        </p:txBody>
      </p:sp>
      <p:graphicFrame>
        <p:nvGraphicFramePr>
          <p:cNvPr id="5" name="内容占位符 4">
            <a:extLst>
              <a:ext uri="{FF2B5EF4-FFF2-40B4-BE49-F238E27FC236}">
                <a16:creationId xmlns:a16="http://schemas.microsoft.com/office/drawing/2014/main" id="{AA97A258-402F-4D71-CD0E-A00BDA6D5C08}"/>
              </a:ext>
            </a:extLst>
          </p:cNvPr>
          <p:cNvGraphicFramePr>
            <a:graphicFrameLocks noGrp="1"/>
          </p:cNvGraphicFramePr>
          <p:nvPr>
            <p:ph idx="1"/>
            <p:extLst>
              <p:ext uri="{D42A27DB-BD31-4B8C-83A1-F6EECF244321}">
                <p14:modId xmlns:p14="http://schemas.microsoft.com/office/powerpoint/2010/main" val="1289334026"/>
              </p:ext>
            </p:extLst>
          </p:nvPr>
        </p:nvGraphicFramePr>
        <p:xfrm>
          <a:off x="731404" y="908720"/>
          <a:ext cx="10729192" cy="53384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1021083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845543-53E6-2E55-CFC9-EB1DE9BE116D}"/>
              </a:ext>
            </a:extLst>
          </p:cNvPr>
          <p:cNvSpPr>
            <a:spLocks noGrp="1"/>
          </p:cNvSpPr>
          <p:nvPr>
            <p:ph type="title"/>
          </p:nvPr>
        </p:nvSpPr>
        <p:spPr/>
        <p:txBody>
          <a:bodyPr/>
          <a:lstStyle/>
          <a:p>
            <a:r>
              <a:rPr lang="zh-CN" altLang="en-US" dirty="0"/>
              <a:t>商品期货研究中的量化分析</a:t>
            </a:r>
            <a:endParaRPr lang="en-US" dirty="0"/>
          </a:p>
        </p:txBody>
      </p:sp>
      <p:sp>
        <p:nvSpPr>
          <p:cNvPr id="3" name="文本占位符 2">
            <a:extLst>
              <a:ext uri="{FF2B5EF4-FFF2-40B4-BE49-F238E27FC236}">
                <a16:creationId xmlns:a16="http://schemas.microsoft.com/office/drawing/2014/main" id="{9A31F250-CEF1-44E8-13C1-AF213B5BE215}"/>
              </a:ext>
            </a:extLst>
          </p:cNvPr>
          <p:cNvSpPr>
            <a:spLocks noGrp="1"/>
          </p:cNvSpPr>
          <p:nvPr>
            <p:ph type="body" idx="13"/>
          </p:nvPr>
        </p:nvSpPr>
        <p:spPr/>
        <p:txBody>
          <a:bodyPr/>
          <a:lstStyle/>
          <a:p>
            <a:endParaRPr lang="en-US"/>
          </a:p>
        </p:txBody>
      </p:sp>
      <p:graphicFrame>
        <p:nvGraphicFramePr>
          <p:cNvPr id="5" name="内容占位符 4">
            <a:extLst>
              <a:ext uri="{FF2B5EF4-FFF2-40B4-BE49-F238E27FC236}">
                <a16:creationId xmlns:a16="http://schemas.microsoft.com/office/drawing/2014/main" id="{D057751F-1C2A-121B-56AB-0AEAEBC3BD8A}"/>
              </a:ext>
            </a:extLst>
          </p:cNvPr>
          <p:cNvGraphicFramePr>
            <a:graphicFrameLocks noGrp="1"/>
          </p:cNvGraphicFramePr>
          <p:nvPr>
            <p:ph idx="1"/>
            <p:extLst>
              <p:ext uri="{D42A27DB-BD31-4B8C-83A1-F6EECF244321}">
                <p14:modId xmlns:p14="http://schemas.microsoft.com/office/powerpoint/2010/main" val="1814309927"/>
              </p:ext>
            </p:extLst>
          </p:nvPr>
        </p:nvGraphicFramePr>
        <p:xfrm>
          <a:off x="138113" y="709613"/>
          <a:ext cx="11915775" cy="56054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7195954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F3EB02-0A28-5769-2944-631B69AF7442}"/>
              </a:ext>
            </a:extLst>
          </p:cNvPr>
          <p:cNvSpPr>
            <a:spLocks noGrp="1"/>
          </p:cNvSpPr>
          <p:nvPr>
            <p:ph type="title"/>
          </p:nvPr>
        </p:nvSpPr>
        <p:spPr/>
        <p:txBody>
          <a:bodyPr/>
          <a:lstStyle/>
          <a:p>
            <a:r>
              <a:rPr lang="zh-CN" altLang="en-US" dirty="0"/>
              <a:t>量化分析与数据分析的差别</a:t>
            </a:r>
            <a:endParaRPr lang="en-US" dirty="0"/>
          </a:p>
        </p:txBody>
      </p:sp>
      <p:sp>
        <p:nvSpPr>
          <p:cNvPr id="3" name="文本占位符 2">
            <a:extLst>
              <a:ext uri="{FF2B5EF4-FFF2-40B4-BE49-F238E27FC236}">
                <a16:creationId xmlns:a16="http://schemas.microsoft.com/office/drawing/2014/main" id="{AD8ACC9C-58DF-06C4-261E-968BAD5FCCBA}"/>
              </a:ext>
            </a:extLst>
          </p:cNvPr>
          <p:cNvSpPr>
            <a:spLocks noGrp="1"/>
          </p:cNvSpPr>
          <p:nvPr>
            <p:ph type="body" idx="13"/>
          </p:nvPr>
        </p:nvSpPr>
        <p:spPr/>
        <p:txBody>
          <a:bodyPr/>
          <a:lstStyle/>
          <a:p>
            <a:endParaRPr lang="en-US"/>
          </a:p>
        </p:txBody>
      </p:sp>
      <p:graphicFrame>
        <p:nvGraphicFramePr>
          <p:cNvPr id="7" name="内容占位符 6">
            <a:extLst>
              <a:ext uri="{FF2B5EF4-FFF2-40B4-BE49-F238E27FC236}">
                <a16:creationId xmlns:a16="http://schemas.microsoft.com/office/drawing/2014/main" id="{BDD7C3F7-E4CE-675D-0B34-54F5CE5260DC}"/>
              </a:ext>
            </a:extLst>
          </p:cNvPr>
          <p:cNvGraphicFramePr>
            <a:graphicFrameLocks noGrp="1"/>
          </p:cNvGraphicFramePr>
          <p:nvPr>
            <p:ph idx="1"/>
            <p:extLst>
              <p:ext uri="{D42A27DB-BD31-4B8C-83A1-F6EECF244321}">
                <p14:modId xmlns:p14="http://schemas.microsoft.com/office/powerpoint/2010/main" val="420780174"/>
              </p:ext>
            </p:extLst>
          </p:nvPr>
        </p:nvGraphicFramePr>
        <p:xfrm>
          <a:off x="138113" y="836712"/>
          <a:ext cx="11915775" cy="5472609"/>
        </p:xfrm>
        <a:graphic>
          <a:graphicData uri="http://schemas.openxmlformats.org/drawingml/2006/table">
            <a:tbl>
              <a:tblPr>
                <a:tableStyleId>{69CF1AB2-1976-4502-BF36-3FF5EA218861}</a:tableStyleId>
              </a:tblPr>
              <a:tblGrid>
                <a:gridCol w="2429495">
                  <a:extLst>
                    <a:ext uri="{9D8B030D-6E8A-4147-A177-3AD203B41FA5}">
                      <a16:colId xmlns:a16="http://schemas.microsoft.com/office/drawing/2014/main" val="3807279593"/>
                    </a:ext>
                  </a:extLst>
                </a:gridCol>
                <a:gridCol w="4320480">
                  <a:extLst>
                    <a:ext uri="{9D8B030D-6E8A-4147-A177-3AD203B41FA5}">
                      <a16:colId xmlns:a16="http://schemas.microsoft.com/office/drawing/2014/main" val="2106712999"/>
                    </a:ext>
                  </a:extLst>
                </a:gridCol>
                <a:gridCol w="5165800">
                  <a:extLst>
                    <a:ext uri="{9D8B030D-6E8A-4147-A177-3AD203B41FA5}">
                      <a16:colId xmlns:a16="http://schemas.microsoft.com/office/drawing/2014/main" val="309109211"/>
                    </a:ext>
                  </a:extLst>
                </a:gridCol>
              </a:tblGrid>
              <a:tr h="608176">
                <a:tc>
                  <a:txBody>
                    <a:bodyPr/>
                    <a:lstStyle/>
                    <a:p>
                      <a:pPr algn="ctr"/>
                      <a:r>
                        <a:rPr lang="zh-CN" altLang="en-US" sz="1500" b="1">
                          <a:effectLst/>
                        </a:rPr>
                        <a:t>分析维度</a:t>
                      </a:r>
                      <a:endParaRPr lang="zh-CN" altLang="en-US" sz="1500" b="1">
                        <a:effectLst/>
                        <a:latin typeface="-apple-system"/>
                      </a:endParaRPr>
                    </a:p>
                  </a:txBody>
                  <a:tcPr marL="76363" marR="76363" marT="38181" marB="38181" anchor="ctr"/>
                </a:tc>
                <a:tc>
                  <a:txBody>
                    <a:bodyPr/>
                    <a:lstStyle/>
                    <a:p>
                      <a:pPr algn="ctr"/>
                      <a:r>
                        <a:rPr lang="zh-CN" altLang="en-US" sz="1500" b="1">
                          <a:effectLst/>
                        </a:rPr>
                        <a:t>量化分析</a:t>
                      </a:r>
                      <a:endParaRPr lang="zh-CN" altLang="en-US" sz="1500" b="1">
                        <a:effectLst/>
                        <a:latin typeface="-apple-system"/>
                      </a:endParaRPr>
                    </a:p>
                  </a:txBody>
                  <a:tcPr marL="76363" marR="76363" marT="38181" marB="38181" anchor="ctr"/>
                </a:tc>
                <a:tc>
                  <a:txBody>
                    <a:bodyPr/>
                    <a:lstStyle/>
                    <a:p>
                      <a:pPr algn="ctr"/>
                      <a:r>
                        <a:rPr lang="zh-CN" altLang="en-US" sz="1500" b="1">
                          <a:effectLst/>
                        </a:rPr>
                        <a:t>数据分析</a:t>
                      </a:r>
                      <a:endParaRPr lang="zh-CN" altLang="en-US" sz="1500" b="1">
                        <a:effectLst/>
                        <a:latin typeface="-apple-system"/>
                      </a:endParaRPr>
                    </a:p>
                  </a:txBody>
                  <a:tcPr marL="76363" marR="76363" marT="38181" marB="38181" anchor="ctr"/>
                </a:tc>
                <a:extLst>
                  <a:ext uri="{0D108BD9-81ED-4DB2-BD59-A6C34878D82A}">
                    <a16:rowId xmlns:a16="http://schemas.microsoft.com/office/drawing/2014/main" val="783021725"/>
                  </a:ext>
                </a:extLst>
              </a:tr>
              <a:tr h="607201">
                <a:tc>
                  <a:txBody>
                    <a:bodyPr/>
                    <a:lstStyle/>
                    <a:p>
                      <a:pPr algn="ctr"/>
                      <a:r>
                        <a:rPr lang="en-US" altLang="zh-CN" sz="1500" b="1">
                          <a:effectLst/>
                        </a:rPr>
                        <a:t>1. </a:t>
                      </a:r>
                      <a:r>
                        <a:rPr lang="zh-CN" altLang="en-US" sz="1500" b="1">
                          <a:effectLst/>
                        </a:rPr>
                        <a:t>范式属性</a:t>
                      </a:r>
                      <a:endParaRPr lang="zh-CN" altLang="en-US" sz="1500" b="0">
                        <a:effectLst/>
                      </a:endParaRPr>
                    </a:p>
                  </a:txBody>
                  <a:tcPr marL="76363" marR="76363" marT="38181" marB="38181" anchor="ctr"/>
                </a:tc>
                <a:tc>
                  <a:txBody>
                    <a:bodyPr/>
                    <a:lstStyle/>
                    <a:p>
                      <a:pPr algn="ctr"/>
                      <a:r>
                        <a:rPr lang="zh-CN" altLang="en-US" sz="1500" b="0" dirty="0">
                          <a:effectLst/>
                        </a:rPr>
                        <a:t>模型驱动（</a:t>
                      </a:r>
                      <a:r>
                        <a:rPr lang="en-US" sz="1500" b="0" dirty="0">
                          <a:effectLst/>
                        </a:rPr>
                        <a:t>Model-Driven）</a:t>
                      </a:r>
                    </a:p>
                  </a:txBody>
                  <a:tcPr marL="76363" marR="76363" marT="38181" marB="38181" anchor="ctr"/>
                </a:tc>
                <a:tc>
                  <a:txBody>
                    <a:bodyPr/>
                    <a:lstStyle/>
                    <a:p>
                      <a:pPr algn="ctr"/>
                      <a:r>
                        <a:rPr lang="zh-CN" altLang="en-US" sz="1500" b="0">
                          <a:effectLst/>
                        </a:rPr>
                        <a:t>数据驱动（</a:t>
                      </a:r>
                      <a:r>
                        <a:rPr lang="en-US" sz="1500" b="0">
                          <a:effectLst/>
                        </a:rPr>
                        <a:t>Data-Driven）</a:t>
                      </a:r>
                    </a:p>
                  </a:txBody>
                  <a:tcPr marL="76363" marR="76363" marT="38181" marB="38181" anchor="ctr"/>
                </a:tc>
                <a:extLst>
                  <a:ext uri="{0D108BD9-81ED-4DB2-BD59-A6C34878D82A}">
                    <a16:rowId xmlns:a16="http://schemas.microsoft.com/office/drawing/2014/main" val="3785819451"/>
                  </a:ext>
                </a:extLst>
              </a:tr>
              <a:tr h="608176">
                <a:tc>
                  <a:txBody>
                    <a:bodyPr/>
                    <a:lstStyle/>
                    <a:p>
                      <a:pPr algn="ctr"/>
                      <a:r>
                        <a:rPr lang="en-US" altLang="zh-CN" sz="1500" b="1">
                          <a:effectLst/>
                        </a:rPr>
                        <a:t>2. </a:t>
                      </a:r>
                      <a:r>
                        <a:rPr lang="zh-CN" altLang="en-US" sz="1500" b="1">
                          <a:effectLst/>
                        </a:rPr>
                        <a:t>核心工具</a:t>
                      </a:r>
                      <a:endParaRPr lang="zh-CN" altLang="en-US" sz="1500" b="0">
                        <a:effectLst/>
                      </a:endParaRPr>
                    </a:p>
                  </a:txBody>
                  <a:tcPr marL="76363" marR="76363" marT="38181" marB="38181" anchor="ctr"/>
                </a:tc>
                <a:tc>
                  <a:txBody>
                    <a:bodyPr/>
                    <a:lstStyle/>
                    <a:p>
                      <a:pPr algn="ctr"/>
                      <a:r>
                        <a:rPr lang="zh-CN" altLang="en-US" sz="1500" b="0">
                          <a:effectLst/>
                        </a:rPr>
                        <a:t>随机过程</a:t>
                      </a:r>
                      <a:r>
                        <a:rPr lang="en-US" altLang="zh-CN" sz="1500" b="0">
                          <a:effectLst/>
                        </a:rPr>
                        <a:t>/</a:t>
                      </a:r>
                      <a:r>
                        <a:rPr lang="zh-CN" altLang="en-US" sz="1500" b="0">
                          <a:effectLst/>
                        </a:rPr>
                        <a:t>神经网络</a:t>
                      </a:r>
                      <a:r>
                        <a:rPr lang="en-US" altLang="zh-CN" sz="1500" b="0">
                          <a:effectLst/>
                        </a:rPr>
                        <a:t>/</a:t>
                      </a:r>
                      <a:r>
                        <a:rPr lang="zh-CN" altLang="en-US" sz="1500" b="0">
                          <a:effectLst/>
                        </a:rPr>
                        <a:t>遗传算法</a:t>
                      </a:r>
                    </a:p>
                  </a:txBody>
                  <a:tcPr marL="76363" marR="76363" marT="38181" marB="38181" anchor="ctr"/>
                </a:tc>
                <a:tc>
                  <a:txBody>
                    <a:bodyPr/>
                    <a:lstStyle/>
                    <a:p>
                      <a:pPr algn="ctr"/>
                      <a:r>
                        <a:rPr lang="en-US" sz="1500" b="0">
                          <a:effectLst/>
                        </a:rPr>
                        <a:t>SQL/Python/Tableau</a:t>
                      </a:r>
                    </a:p>
                  </a:txBody>
                  <a:tcPr marL="76363" marR="76363" marT="38181" marB="38181" anchor="ctr"/>
                </a:tc>
                <a:extLst>
                  <a:ext uri="{0D108BD9-81ED-4DB2-BD59-A6C34878D82A}">
                    <a16:rowId xmlns:a16="http://schemas.microsoft.com/office/drawing/2014/main" val="4026533842"/>
                  </a:ext>
                </a:extLst>
              </a:tr>
              <a:tr h="608176">
                <a:tc>
                  <a:txBody>
                    <a:bodyPr/>
                    <a:lstStyle/>
                    <a:p>
                      <a:pPr algn="ctr"/>
                      <a:r>
                        <a:rPr lang="en-US" altLang="zh-CN" sz="1500" b="1">
                          <a:effectLst/>
                        </a:rPr>
                        <a:t>3. </a:t>
                      </a:r>
                      <a:r>
                        <a:rPr lang="zh-CN" altLang="en-US" sz="1500" b="1">
                          <a:effectLst/>
                        </a:rPr>
                        <a:t>侧重点</a:t>
                      </a:r>
                      <a:endParaRPr lang="zh-CN" altLang="en-US" sz="1500" b="0">
                        <a:effectLst/>
                      </a:endParaRPr>
                    </a:p>
                  </a:txBody>
                  <a:tcPr marL="76363" marR="76363" marT="38181" marB="38181" anchor="ctr"/>
                </a:tc>
                <a:tc>
                  <a:txBody>
                    <a:bodyPr/>
                    <a:lstStyle/>
                    <a:p>
                      <a:pPr algn="ctr"/>
                      <a:r>
                        <a:rPr lang="zh-CN" altLang="en-US" sz="1500" b="0">
                          <a:effectLst/>
                        </a:rPr>
                        <a:t>价格行为的数学抽象化</a:t>
                      </a:r>
                    </a:p>
                  </a:txBody>
                  <a:tcPr marL="76363" marR="76363" marT="38181" marB="38181" anchor="ctr"/>
                </a:tc>
                <a:tc>
                  <a:txBody>
                    <a:bodyPr/>
                    <a:lstStyle/>
                    <a:p>
                      <a:pPr algn="ctr"/>
                      <a:r>
                        <a:rPr lang="zh-CN" altLang="en-US" sz="1500" b="0">
                          <a:effectLst/>
                        </a:rPr>
                        <a:t>业务信息的结构化处理</a:t>
                      </a:r>
                    </a:p>
                  </a:txBody>
                  <a:tcPr marL="76363" marR="76363" marT="38181" marB="38181" anchor="ctr"/>
                </a:tc>
                <a:extLst>
                  <a:ext uri="{0D108BD9-81ED-4DB2-BD59-A6C34878D82A}">
                    <a16:rowId xmlns:a16="http://schemas.microsoft.com/office/drawing/2014/main" val="1374462734"/>
                  </a:ext>
                </a:extLst>
              </a:tr>
              <a:tr h="608176">
                <a:tc>
                  <a:txBody>
                    <a:bodyPr/>
                    <a:lstStyle/>
                    <a:p>
                      <a:pPr algn="ctr"/>
                      <a:r>
                        <a:rPr lang="en-US" altLang="zh-CN" sz="1500" b="1">
                          <a:effectLst/>
                        </a:rPr>
                        <a:t>4. </a:t>
                      </a:r>
                      <a:r>
                        <a:rPr lang="zh-CN" altLang="en-US" sz="1500" b="1">
                          <a:effectLst/>
                        </a:rPr>
                        <a:t>决策依据</a:t>
                      </a:r>
                      <a:endParaRPr lang="zh-CN" altLang="en-US" sz="1500" b="0">
                        <a:effectLst/>
                      </a:endParaRPr>
                    </a:p>
                  </a:txBody>
                  <a:tcPr marL="76363" marR="76363" marT="38181" marB="38181" anchor="ctr"/>
                </a:tc>
                <a:tc>
                  <a:txBody>
                    <a:bodyPr/>
                    <a:lstStyle/>
                    <a:p>
                      <a:pPr algn="ctr"/>
                      <a:r>
                        <a:rPr lang="zh-CN" altLang="en-US" sz="1500" b="0">
                          <a:effectLst/>
                        </a:rPr>
                        <a:t>统计显著性（</a:t>
                      </a:r>
                      <a:r>
                        <a:rPr lang="en-US" altLang="zh-CN" sz="1500" b="0">
                          <a:effectLst/>
                        </a:rPr>
                        <a:t>p</a:t>
                      </a:r>
                      <a:r>
                        <a:rPr lang="zh-CN" altLang="en-US" sz="1500" b="0">
                          <a:effectLst/>
                        </a:rPr>
                        <a:t>值、夏普比率）</a:t>
                      </a:r>
                    </a:p>
                  </a:txBody>
                  <a:tcPr marL="76363" marR="76363" marT="38181" marB="38181" anchor="ctr"/>
                </a:tc>
                <a:tc>
                  <a:txBody>
                    <a:bodyPr/>
                    <a:lstStyle/>
                    <a:p>
                      <a:pPr algn="ctr"/>
                      <a:r>
                        <a:rPr lang="zh-CN" altLang="en-US" sz="1500" b="0">
                          <a:effectLst/>
                        </a:rPr>
                        <a:t>数据趋势（环比</a:t>
                      </a:r>
                      <a:r>
                        <a:rPr lang="en-US" altLang="zh-CN" sz="1500" b="0">
                          <a:effectLst/>
                        </a:rPr>
                        <a:t>/</a:t>
                      </a:r>
                      <a:r>
                        <a:rPr lang="zh-CN" altLang="en-US" sz="1500" b="0">
                          <a:effectLst/>
                        </a:rPr>
                        <a:t>同比</a:t>
                      </a:r>
                      <a:r>
                        <a:rPr lang="en-US" altLang="zh-CN" sz="1500" b="0">
                          <a:effectLst/>
                        </a:rPr>
                        <a:t>/</a:t>
                      </a:r>
                      <a:r>
                        <a:rPr lang="zh-CN" altLang="en-US" sz="1500" b="0">
                          <a:effectLst/>
                        </a:rPr>
                        <a:t>分位数）</a:t>
                      </a:r>
                    </a:p>
                  </a:txBody>
                  <a:tcPr marL="76363" marR="76363" marT="38181" marB="38181" anchor="ctr"/>
                </a:tc>
                <a:extLst>
                  <a:ext uri="{0D108BD9-81ED-4DB2-BD59-A6C34878D82A}">
                    <a16:rowId xmlns:a16="http://schemas.microsoft.com/office/drawing/2014/main" val="3850820061"/>
                  </a:ext>
                </a:extLst>
              </a:tr>
              <a:tr h="608176">
                <a:tc>
                  <a:txBody>
                    <a:bodyPr/>
                    <a:lstStyle/>
                    <a:p>
                      <a:pPr algn="ctr"/>
                      <a:r>
                        <a:rPr lang="en-US" altLang="zh-CN" sz="1500" b="1">
                          <a:effectLst/>
                        </a:rPr>
                        <a:t>5. </a:t>
                      </a:r>
                      <a:r>
                        <a:rPr lang="zh-CN" altLang="en-US" sz="1500" b="1">
                          <a:effectLst/>
                        </a:rPr>
                        <a:t>时效性要求</a:t>
                      </a:r>
                      <a:endParaRPr lang="zh-CN" altLang="en-US" sz="1500" b="0">
                        <a:effectLst/>
                      </a:endParaRPr>
                    </a:p>
                  </a:txBody>
                  <a:tcPr marL="76363" marR="76363" marT="38181" marB="38181" anchor="ctr"/>
                </a:tc>
                <a:tc>
                  <a:txBody>
                    <a:bodyPr/>
                    <a:lstStyle/>
                    <a:p>
                      <a:pPr algn="ctr"/>
                      <a:r>
                        <a:rPr lang="zh-CN" altLang="en-US" sz="1500" b="0">
                          <a:effectLst/>
                        </a:rPr>
                        <a:t>需高频迭代（分钟级参数优化）</a:t>
                      </a:r>
                    </a:p>
                  </a:txBody>
                  <a:tcPr marL="76363" marR="76363" marT="38181" marB="38181" anchor="ctr"/>
                </a:tc>
                <a:tc>
                  <a:txBody>
                    <a:bodyPr/>
                    <a:lstStyle/>
                    <a:p>
                      <a:pPr algn="ctr"/>
                      <a:r>
                        <a:rPr lang="zh-CN" altLang="en-US" sz="1500" b="0">
                          <a:effectLst/>
                        </a:rPr>
                        <a:t>偏定期总结（周</a:t>
                      </a:r>
                      <a:r>
                        <a:rPr lang="en-US" altLang="zh-CN" sz="1500" b="0">
                          <a:effectLst/>
                        </a:rPr>
                        <a:t>/</a:t>
                      </a:r>
                      <a:r>
                        <a:rPr lang="zh-CN" altLang="en-US" sz="1500" b="0">
                          <a:effectLst/>
                        </a:rPr>
                        <a:t>月报表生成）</a:t>
                      </a:r>
                    </a:p>
                  </a:txBody>
                  <a:tcPr marL="76363" marR="76363" marT="38181" marB="38181" anchor="ctr"/>
                </a:tc>
                <a:extLst>
                  <a:ext uri="{0D108BD9-81ED-4DB2-BD59-A6C34878D82A}">
                    <a16:rowId xmlns:a16="http://schemas.microsoft.com/office/drawing/2014/main" val="1257913365"/>
                  </a:ext>
                </a:extLst>
              </a:tr>
              <a:tr h="608176">
                <a:tc>
                  <a:txBody>
                    <a:bodyPr/>
                    <a:lstStyle/>
                    <a:p>
                      <a:pPr algn="ctr"/>
                      <a:r>
                        <a:rPr lang="en-US" altLang="zh-CN" sz="1500" b="1">
                          <a:effectLst/>
                        </a:rPr>
                        <a:t>6. </a:t>
                      </a:r>
                      <a:r>
                        <a:rPr lang="zh-CN" altLang="en-US" sz="1500" b="1">
                          <a:effectLst/>
                        </a:rPr>
                        <a:t>风险控制</a:t>
                      </a:r>
                      <a:endParaRPr lang="zh-CN" altLang="en-US" sz="1500" b="0">
                        <a:effectLst/>
                      </a:endParaRPr>
                    </a:p>
                  </a:txBody>
                  <a:tcPr marL="76363" marR="76363" marT="38181" marB="38181" anchor="ctr"/>
                </a:tc>
                <a:tc>
                  <a:txBody>
                    <a:bodyPr/>
                    <a:lstStyle/>
                    <a:p>
                      <a:pPr algn="ctr"/>
                      <a:r>
                        <a:rPr lang="zh-CN" altLang="en-US" sz="1500" b="0">
                          <a:effectLst/>
                        </a:rPr>
                        <a:t>动态止损算法（如波动率锥模型）</a:t>
                      </a:r>
                    </a:p>
                  </a:txBody>
                  <a:tcPr marL="76363" marR="76363" marT="38181" marB="38181" anchor="ctr"/>
                </a:tc>
                <a:tc>
                  <a:txBody>
                    <a:bodyPr/>
                    <a:lstStyle/>
                    <a:p>
                      <a:pPr algn="ctr"/>
                      <a:r>
                        <a:rPr lang="zh-CN" altLang="en-US" sz="1500" b="0">
                          <a:effectLst/>
                        </a:rPr>
                        <a:t>压力测试（极端行情数据回测）</a:t>
                      </a:r>
                    </a:p>
                  </a:txBody>
                  <a:tcPr marL="76363" marR="76363" marT="38181" marB="38181" anchor="ctr"/>
                </a:tc>
                <a:extLst>
                  <a:ext uri="{0D108BD9-81ED-4DB2-BD59-A6C34878D82A}">
                    <a16:rowId xmlns:a16="http://schemas.microsoft.com/office/drawing/2014/main" val="2537143975"/>
                  </a:ext>
                </a:extLst>
              </a:tr>
              <a:tr h="608176">
                <a:tc>
                  <a:txBody>
                    <a:bodyPr/>
                    <a:lstStyle/>
                    <a:p>
                      <a:pPr algn="ctr"/>
                      <a:r>
                        <a:rPr lang="en-US" altLang="zh-CN" sz="1500" b="1">
                          <a:effectLst/>
                        </a:rPr>
                        <a:t>7. </a:t>
                      </a:r>
                      <a:r>
                        <a:rPr lang="zh-CN" altLang="en-US" sz="1500" b="1">
                          <a:effectLst/>
                        </a:rPr>
                        <a:t>结果验证</a:t>
                      </a:r>
                      <a:endParaRPr lang="zh-CN" altLang="en-US" sz="1500" b="0">
                        <a:effectLst/>
                      </a:endParaRPr>
                    </a:p>
                  </a:txBody>
                  <a:tcPr marL="76363" marR="76363" marT="38181" marB="38181" anchor="ctr"/>
                </a:tc>
                <a:tc>
                  <a:txBody>
                    <a:bodyPr/>
                    <a:lstStyle/>
                    <a:p>
                      <a:pPr algn="ctr"/>
                      <a:r>
                        <a:rPr lang="zh-CN" altLang="en-US" sz="1500" b="0">
                          <a:effectLst/>
                        </a:rPr>
                        <a:t>样本外回测（</a:t>
                      </a:r>
                      <a:r>
                        <a:rPr lang="en-US" sz="1500" b="0">
                          <a:effectLst/>
                        </a:rPr>
                        <a:t>Walk-Forward</a:t>
                      </a:r>
                      <a:r>
                        <a:rPr lang="zh-CN" altLang="en-US" sz="1500" b="0">
                          <a:effectLst/>
                        </a:rPr>
                        <a:t>检验）</a:t>
                      </a:r>
                    </a:p>
                  </a:txBody>
                  <a:tcPr marL="76363" marR="76363" marT="38181" marB="38181" anchor="ctr"/>
                </a:tc>
                <a:tc>
                  <a:txBody>
                    <a:bodyPr/>
                    <a:lstStyle/>
                    <a:p>
                      <a:pPr algn="ctr"/>
                      <a:r>
                        <a:rPr lang="zh-CN" altLang="en-US" sz="1500" b="0">
                          <a:effectLst/>
                        </a:rPr>
                        <a:t>描述性统计验证（</a:t>
                      </a:r>
                      <a:r>
                        <a:rPr lang="en-US" altLang="zh-CN" sz="1500" b="0">
                          <a:effectLst/>
                        </a:rPr>
                        <a:t>R²</a:t>
                      </a:r>
                      <a:r>
                        <a:rPr lang="zh-CN" altLang="en-US" sz="1500" b="0">
                          <a:effectLst/>
                        </a:rPr>
                        <a:t>、残差分析）</a:t>
                      </a:r>
                    </a:p>
                  </a:txBody>
                  <a:tcPr marL="76363" marR="76363" marT="38181" marB="38181" anchor="ctr"/>
                </a:tc>
                <a:extLst>
                  <a:ext uri="{0D108BD9-81ED-4DB2-BD59-A6C34878D82A}">
                    <a16:rowId xmlns:a16="http://schemas.microsoft.com/office/drawing/2014/main" val="78332844"/>
                  </a:ext>
                </a:extLst>
              </a:tr>
              <a:tr h="608176">
                <a:tc>
                  <a:txBody>
                    <a:bodyPr/>
                    <a:lstStyle/>
                    <a:p>
                      <a:pPr algn="ctr"/>
                      <a:r>
                        <a:rPr lang="en-US" altLang="zh-CN" sz="1500" b="1">
                          <a:effectLst/>
                        </a:rPr>
                        <a:t>8. </a:t>
                      </a:r>
                      <a:r>
                        <a:rPr lang="zh-CN" altLang="en-US" sz="1500" b="1">
                          <a:effectLst/>
                        </a:rPr>
                        <a:t>应用场景</a:t>
                      </a:r>
                      <a:endParaRPr lang="zh-CN" altLang="en-US" sz="1500" b="0">
                        <a:effectLst/>
                      </a:endParaRPr>
                    </a:p>
                  </a:txBody>
                  <a:tcPr marL="76363" marR="76363" marT="38181" marB="38181" anchor="ctr"/>
                </a:tc>
                <a:tc>
                  <a:txBody>
                    <a:bodyPr/>
                    <a:lstStyle/>
                    <a:p>
                      <a:pPr algn="ctr"/>
                      <a:r>
                        <a:rPr lang="zh-CN" altLang="en-US" sz="1500" b="0">
                          <a:effectLst/>
                        </a:rPr>
                        <a:t>高频套利</a:t>
                      </a:r>
                      <a:r>
                        <a:rPr lang="en-US" altLang="zh-CN" sz="1500" b="0">
                          <a:effectLst/>
                        </a:rPr>
                        <a:t>/</a:t>
                      </a:r>
                      <a:r>
                        <a:rPr lang="zh-CN" altLang="en-US" sz="1500" b="0">
                          <a:effectLst/>
                        </a:rPr>
                        <a:t>算法交易</a:t>
                      </a:r>
                    </a:p>
                  </a:txBody>
                  <a:tcPr marL="76363" marR="76363" marT="38181" marB="38181" anchor="ctr"/>
                </a:tc>
                <a:tc>
                  <a:txBody>
                    <a:bodyPr/>
                    <a:lstStyle/>
                    <a:p>
                      <a:pPr algn="ctr"/>
                      <a:r>
                        <a:rPr lang="zh-CN" altLang="en-US" sz="1500" b="0" dirty="0">
                          <a:effectLst/>
                        </a:rPr>
                        <a:t>库存预警</a:t>
                      </a:r>
                      <a:r>
                        <a:rPr lang="en-US" altLang="zh-CN" sz="1500" b="0" dirty="0">
                          <a:effectLst/>
                        </a:rPr>
                        <a:t>/</a:t>
                      </a:r>
                      <a:r>
                        <a:rPr lang="zh-CN" altLang="en-US" sz="1500" b="0" dirty="0">
                          <a:effectLst/>
                        </a:rPr>
                        <a:t>基差监控</a:t>
                      </a:r>
                    </a:p>
                  </a:txBody>
                  <a:tcPr marL="76363" marR="76363" marT="38181" marB="38181" anchor="ctr"/>
                </a:tc>
                <a:extLst>
                  <a:ext uri="{0D108BD9-81ED-4DB2-BD59-A6C34878D82A}">
                    <a16:rowId xmlns:a16="http://schemas.microsoft.com/office/drawing/2014/main" val="1040437932"/>
                  </a:ext>
                </a:extLst>
              </a:tr>
            </a:tbl>
          </a:graphicData>
        </a:graphic>
      </p:graphicFrame>
    </p:spTree>
    <p:extLst>
      <p:ext uri="{BB962C8B-B14F-4D97-AF65-F5344CB8AC3E}">
        <p14:creationId xmlns:p14="http://schemas.microsoft.com/office/powerpoint/2010/main" val="10622869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17516B-E96A-4CEE-75DB-B3107B8C9F99}"/>
              </a:ext>
            </a:extLst>
          </p:cNvPr>
          <p:cNvSpPr>
            <a:spLocks noGrp="1"/>
          </p:cNvSpPr>
          <p:nvPr>
            <p:ph type="title"/>
          </p:nvPr>
        </p:nvSpPr>
        <p:spPr/>
        <p:txBody>
          <a:bodyPr/>
          <a:lstStyle/>
          <a:p>
            <a:r>
              <a:rPr lang="zh-CN" altLang="en-US" dirty="0"/>
              <a:t>量化分析对传统基本面分析的瓶颈突破</a:t>
            </a:r>
            <a:endParaRPr lang="en-US" dirty="0"/>
          </a:p>
        </p:txBody>
      </p:sp>
      <p:sp>
        <p:nvSpPr>
          <p:cNvPr id="3" name="文本占位符 2">
            <a:extLst>
              <a:ext uri="{FF2B5EF4-FFF2-40B4-BE49-F238E27FC236}">
                <a16:creationId xmlns:a16="http://schemas.microsoft.com/office/drawing/2014/main" id="{B3EB6EA1-C0B6-8DFD-9C1B-55B8DBDCD2EC}"/>
              </a:ext>
            </a:extLst>
          </p:cNvPr>
          <p:cNvSpPr>
            <a:spLocks noGrp="1"/>
          </p:cNvSpPr>
          <p:nvPr>
            <p:ph type="body" idx="13"/>
          </p:nvPr>
        </p:nvSpPr>
        <p:spPr/>
        <p:txBody>
          <a:bodyPr/>
          <a:lstStyle/>
          <a:p>
            <a:endParaRPr lang="en-US"/>
          </a:p>
        </p:txBody>
      </p:sp>
      <p:graphicFrame>
        <p:nvGraphicFramePr>
          <p:cNvPr id="8" name="内容占位符 7">
            <a:extLst>
              <a:ext uri="{FF2B5EF4-FFF2-40B4-BE49-F238E27FC236}">
                <a16:creationId xmlns:a16="http://schemas.microsoft.com/office/drawing/2014/main" id="{5C7CDD81-BCCB-B809-BB3F-05119F98FFDC}"/>
              </a:ext>
            </a:extLst>
          </p:cNvPr>
          <p:cNvGraphicFramePr>
            <a:graphicFrameLocks noGrp="1"/>
          </p:cNvGraphicFramePr>
          <p:nvPr>
            <p:ph idx="1"/>
            <p:extLst>
              <p:ext uri="{D42A27DB-BD31-4B8C-83A1-F6EECF244321}">
                <p14:modId xmlns:p14="http://schemas.microsoft.com/office/powerpoint/2010/main" val="625515798"/>
              </p:ext>
            </p:extLst>
          </p:nvPr>
        </p:nvGraphicFramePr>
        <p:xfrm>
          <a:off x="138113" y="637605"/>
          <a:ext cx="11915775" cy="300741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9" name="内容占位符 7">
            <a:extLst>
              <a:ext uri="{FF2B5EF4-FFF2-40B4-BE49-F238E27FC236}">
                <a16:creationId xmlns:a16="http://schemas.microsoft.com/office/drawing/2014/main" id="{6929C709-CF75-F58B-8C4D-2BB905688E70}"/>
              </a:ext>
            </a:extLst>
          </p:cNvPr>
          <p:cNvGraphicFramePr>
            <a:graphicFrameLocks/>
          </p:cNvGraphicFramePr>
          <p:nvPr>
            <p:extLst>
              <p:ext uri="{D42A27DB-BD31-4B8C-83A1-F6EECF244321}">
                <p14:modId xmlns:p14="http://schemas.microsoft.com/office/powerpoint/2010/main" val="1877557394"/>
              </p:ext>
            </p:extLst>
          </p:nvPr>
        </p:nvGraphicFramePr>
        <p:xfrm>
          <a:off x="138112" y="3628130"/>
          <a:ext cx="11915775" cy="3007419"/>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32722775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B7656D-3F23-3915-9110-BA162CBA873D}"/>
              </a:ext>
            </a:extLst>
          </p:cNvPr>
          <p:cNvSpPr>
            <a:spLocks noGrp="1"/>
          </p:cNvSpPr>
          <p:nvPr>
            <p:ph type="title"/>
          </p:nvPr>
        </p:nvSpPr>
        <p:spPr/>
        <p:txBody>
          <a:bodyPr/>
          <a:lstStyle/>
          <a:p>
            <a:r>
              <a:rPr lang="zh-CN" altLang="en-US" dirty="0"/>
              <a:t>量化技术提升基本面研究效率对比</a:t>
            </a:r>
            <a:endParaRPr lang="en-US" dirty="0"/>
          </a:p>
        </p:txBody>
      </p:sp>
      <p:sp>
        <p:nvSpPr>
          <p:cNvPr id="3" name="文本占位符 2">
            <a:extLst>
              <a:ext uri="{FF2B5EF4-FFF2-40B4-BE49-F238E27FC236}">
                <a16:creationId xmlns:a16="http://schemas.microsoft.com/office/drawing/2014/main" id="{295B729E-303C-4076-627B-3AA957548E62}"/>
              </a:ext>
            </a:extLst>
          </p:cNvPr>
          <p:cNvSpPr>
            <a:spLocks noGrp="1"/>
          </p:cNvSpPr>
          <p:nvPr>
            <p:ph type="body" idx="13"/>
          </p:nvPr>
        </p:nvSpPr>
        <p:spPr/>
        <p:txBody>
          <a:bodyPr/>
          <a:lstStyle/>
          <a:p>
            <a:endParaRPr lang="en-US"/>
          </a:p>
        </p:txBody>
      </p:sp>
      <p:pic>
        <p:nvPicPr>
          <p:cNvPr id="13" name="内容占位符 12">
            <a:extLst>
              <a:ext uri="{FF2B5EF4-FFF2-40B4-BE49-F238E27FC236}">
                <a16:creationId xmlns:a16="http://schemas.microsoft.com/office/drawing/2014/main" id="{382CAF8F-5807-DC7D-7CC3-D5F86BE1D8D2}"/>
              </a:ext>
            </a:extLst>
          </p:cNvPr>
          <p:cNvPicPr>
            <a:picLocks noGrp="1" noChangeAspect="1"/>
          </p:cNvPicPr>
          <p:nvPr>
            <p:ph idx="1"/>
          </p:nvPr>
        </p:nvPicPr>
        <p:blipFill>
          <a:blip r:embed="rId2"/>
          <a:stretch>
            <a:fillRect/>
          </a:stretch>
        </p:blipFill>
        <p:spPr>
          <a:xfrm>
            <a:off x="462667" y="1255201"/>
            <a:ext cx="11266667" cy="4514286"/>
          </a:xfrm>
        </p:spPr>
      </p:pic>
    </p:spTree>
    <p:extLst>
      <p:ext uri="{BB962C8B-B14F-4D97-AF65-F5344CB8AC3E}">
        <p14:creationId xmlns:p14="http://schemas.microsoft.com/office/powerpoint/2010/main" val="275169232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D4588E-BB66-3081-5666-ECD7A415BAE5}"/>
              </a:ext>
            </a:extLst>
          </p:cNvPr>
          <p:cNvSpPr>
            <a:spLocks noGrp="1"/>
          </p:cNvSpPr>
          <p:nvPr>
            <p:ph type="title"/>
          </p:nvPr>
        </p:nvSpPr>
        <p:spPr/>
        <p:txBody>
          <a:bodyPr/>
          <a:lstStyle/>
          <a:p>
            <a:r>
              <a:rPr lang="zh-CN" altLang="en-US" dirty="0"/>
              <a:t>事件驱动研究法</a:t>
            </a:r>
            <a:endParaRPr lang="en-US" dirty="0"/>
          </a:p>
        </p:txBody>
      </p:sp>
      <p:sp>
        <p:nvSpPr>
          <p:cNvPr id="3" name="文本占位符 2">
            <a:extLst>
              <a:ext uri="{FF2B5EF4-FFF2-40B4-BE49-F238E27FC236}">
                <a16:creationId xmlns:a16="http://schemas.microsoft.com/office/drawing/2014/main" id="{8F5696AA-8D62-864E-9A0D-60225F345F07}"/>
              </a:ext>
            </a:extLst>
          </p:cNvPr>
          <p:cNvSpPr>
            <a:spLocks noGrp="1"/>
          </p:cNvSpPr>
          <p:nvPr>
            <p:ph type="body" idx="13"/>
          </p:nvPr>
        </p:nvSpPr>
        <p:spPr/>
        <p:txBody>
          <a:bodyPr/>
          <a:lstStyle/>
          <a:p>
            <a:endParaRPr lang="en-US"/>
          </a:p>
        </p:txBody>
      </p:sp>
      <p:sp>
        <p:nvSpPr>
          <p:cNvPr id="5" name="矩形: 圆角 4">
            <a:extLst>
              <a:ext uri="{FF2B5EF4-FFF2-40B4-BE49-F238E27FC236}">
                <a16:creationId xmlns:a16="http://schemas.microsoft.com/office/drawing/2014/main" id="{DB285CE0-A132-EA0B-08F5-CDBC0FE0E5C6}"/>
              </a:ext>
            </a:extLst>
          </p:cNvPr>
          <p:cNvSpPr/>
          <p:nvPr/>
        </p:nvSpPr>
        <p:spPr>
          <a:xfrm>
            <a:off x="2207568" y="2708920"/>
            <a:ext cx="2171998" cy="79208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t>离散冲击</a:t>
            </a:r>
            <a:endParaRPr lang="en-US" dirty="0"/>
          </a:p>
        </p:txBody>
      </p:sp>
      <p:sp>
        <p:nvSpPr>
          <p:cNvPr id="6" name="矩形: 圆角 5">
            <a:extLst>
              <a:ext uri="{FF2B5EF4-FFF2-40B4-BE49-F238E27FC236}">
                <a16:creationId xmlns:a16="http://schemas.microsoft.com/office/drawing/2014/main" id="{5D42C6C7-05E2-DE47-4DA0-F503080D014E}"/>
              </a:ext>
            </a:extLst>
          </p:cNvPr>
          <p:cNvSpPr/>
          <p:nvPr/>
        </p:nvSpPr>
        <p:spPr>
          <a:xfrm>
            <a:off x="7680176" y="2708920"/>
            <a:ext cx="2664296" cy="79208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t>连续市场均衡</a:t>
            </a:r>
            <a:endParaRPr lang="en-US" dirty="0"/>
          </a:p>
        </p:txBody>
      </p:sp>
      <p:cxnSp>
        <p:nvCxnSpPr>
          <p:cNvPr id="8" name="直接箭头连接符 7">
            <a:extLst>
              <a:ext uri="{FF2B5EF4-FFF2-40B4-BE49-F238E27FC236}">
                <a16:creationId xmlns:a16="http://schemas.microsoft.com/office/drawing/2014/main" id="{542C0275-CB2B-21F9-B210-45DB25921E3A}"/>
              </a:ext>
            </a:extLst>
          </p:cNvPr>
          <p:cNvCxnSpPr/>
          <p:nvPr/>
        </p:nvCxnSpPr>
        <p:spPr>
          <a:xfrm>
            <a:off x="4655840" y="3068960"/>
            <a:ext cx="2592288"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7798F57B-680E-C4B6-2527-9A10B637AFF5}"/>
              </a:ext>
            </a:extLst>
          </p:cNvPr>
          <p:cNvSpPr txBox="1"/>
          <p:nvPr/>
        </p:nvSpPr>
        <p:spPr>
          <a:xfrm>
            <a:off x="5663952" y="2524254"/>
            <a:ext cx="1224136" cy="369332"/>
          </a:xfrm>
          <a:prstGeom prst="rect">
            <a:avLst/>
          </a:prstGeom>
          <a:noFill/>
        </p:spPr>
        <p:txBody>
          <a:bodyPr wrap="square" rtlCol="0">
            <a:spAutoFit/>
          </a:bodyPr>
          <a:lstStyle/>
          <a:p>
            <a:r>
              <a:rPr lang="zh-CN" altLang="en-US" dirty="0"/>
              <a:t>扰动路径</a:t>
            </a:r>
            <a:endParaRPr lang="en-US" dirty="0"/>
          </a:p>
        </p:txBody>
      </p:sp>
      <p:sp>
        <p:nvSpPr>
          <p:cNvPr id="4" name="矩形 3">
            <a:extLst>
              <a:ext uri="{FF2B5EF4-FFF2-40B4-BE49-F238E27FC236}">
                <a16:creationId xmlns:a16="http://schemas.microsoft.com/office/drawing/2014/main" id="{12D74DF4-603A-151E-33AE-27A6C85FEFFF}"/>
              </a:ext>
            </a:extLst>
          </p:cNvPr>
          <p:cNvSpPr/>
          <p:nvPr/>
        </p:nvSpPr>
        <p:spPr>
          <a:xfrm>
            <a:off x="5303912" y="1124744"/>
            <a:ext cx="2592288" cy="79208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t>结构化解析</a:t>
            </a:r>
            <a:endParaRPr lang="en-US" dirty="0"/>
          </a:p>
        </p:txBody>
      </p:sp>
      <p:sp>
        <p:nvSpPr>
          <p:cNvPr id="7" name="箭头: 下 6">
            <a:extLst>
              <a:ext uri="{FF2B5EF4-FFF2-40B4-BE49-F238E27FC236}">
                <a16:creationId xmlns:a16="http://schemas.microsoft.com/office/drawing/2014/main" id="{2003857F-A919-10C1-E3AE-626D613B88F1}"/>
              </a:ext>
            </a:extLst>
          </p:cNvPr>
          <p:cNvSpPr/>
          <p:nvPr/>
        </p:nvSpPr>
        <p:spPr>
          <a:xfrm>
            <a:off x="6456040" y="1988840"/>
            <a:ext cx="288032" cy="36933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箭头: 下 9">
            <a:extLst>
              <a:ext uri="{FF2B5EF4-FFF2-40B4-BE49-F238E27FC236}">
                <a16:creationId xmlns:a16="http://schemas.microsoft.com/office/drawing/2014/main" id="{EED471EE-2C48-729A-EB70-D9B9A0B8E70A}"/>
              </a:ext>
            </a:extLst>
          </p:cNvPr>
          <p:cNvSpPr/>
          <p:nvPr/>
        </p:nvSpPr>
        <p:spPr>
          <a:xfrm>
            <a:off x="6096000" y="3356991"/>
            <a:ext cx="360040" cy="50405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矩形: 圆角 10">
            <a:extLst>
              <a:ext uri="{FF2B5EF4-FFF2-40B4-BE49-F238E27FC236}">
                <a16:creationId xmlns:a16="http://schemas.microsoft.com/office/drawing/2014/main" id="{DABEF930-439E-6E47-DD89-3CC24FD6CF52}"/>
              </a:ext>
            </a:extLst>
          </p:cNvPr>
          <p:cNvSpPr/>
          <p:nvPr/>
        </p:nvSpPr>
        <p:spPr>
          <a:xfrm>
            <a:off x="5015880" y="4045714"/>
            <a:ext cx="2664296" cy="79208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t>捕捉价格短期异动</a:t>
            </a:r>
            <a:endParaRPr lang="en-US" dirty="0"/>
          </a:p>
        </p:txBody>
      </p:sp>
    </p:spTree>
    <p:extLst>
      <p:ext uri="{BB962C8B-B14F-4D97-AF65-F5344CB8AC3E}">
        <p14:creationId xmlns:p14="http://schemas.microsoft.com/office/powerpoint/2010/main" val="39090601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77D8317E-817B-A285-38F0-13EB021B8AED}"/>
              </a:ext>
            </a:extLst>
          </p:cNvPr>
          <p:cNvSpPr>
            <a:spLocks noGrp="1"/>
          </p:cNvSpPr>
          <p:nvPr>
            <p:ph type="body" sz="quarter" idx="11"/>
          </p:nvPr>
        </p:nvSpPr>
        <p:spPr>
          <a:xfrm>
            <a:off x="0" y="1075453"/>
            <a:ext cx="3483389" cy="5566647"/>
          </a:xfrm>
        </p:spPr>
        <p:txBody>
          <a:bodyPr wrap="square">
            <a:normAutofit fontScale="92500"/>
          </a:bodyPr>
          <a:lstStyle/>
          <a:p>
            <a:r>
              <a:rPr lang="zh-CN" altLang="en-US" dirty="0"/>
              <a:t>供求曲线是由供应曲线和需求曲线共同组成的一组图形。</a:t>
            </a:r>
            <a:endParaRPr lang="en-US" altLang="zh-CN" dirty="0"/>
          </a:p>
          <a:p>
            <a:r>
              <a:rPr lang="zh-CN" altLang="en-US" dirty="0"/>
              <a:t>供应曲线：由无数的点组成，每一个点代表着在当前价格下市场愿意并且能够提供的数量得多少。一般来说斜率为正。</a:t>
            </a:r>
            <a:endParaRPr lang="en-US" altLang="zh-CN" dirty="0"/>
          </a:p>
          <a:p>
            <a:r>
              <a:rPr lang="zh-CN" altLang="en-US" dirty="0"/>
              <a:t>需求曲线：由无数的点组成，每一个点代表着在当前价格下市场愿意购买并且能够购买的数量。一般来说斜率为负。</a:t>
            </a:r>
            <a:endParaRPr lang="en-US" altLang="zh-CN" dirty="0"/>
          </a:p>
          <a:p>
            <a:r>
              <a:rPr lang="zh-CN" altLang="en-US" dirty="0"/>
              <a:t>二者的相交点即是均衡点，市场会在这里形成短暂的均衡。</a:t>
            </a:r>
            <a:endParaRPr lang="en-US" altLang="zh-CN" dirty="0"/>
          </a:p>
          <a:p>
            <a:r>
              <a:rPr lang="zh-CN" altLang="en-US" dirty="0"/>
              <a:t>供求曲线并非静态的，本身会受各种影响而发生移动。供求曲线的移动也会造成价格的变化。</a:t>
            </a:r>
          </a:p>
        </p:txBody>
      </p:sp>
      <p:sp>
        <p:nvSpPr>
          <p:cNvPr id="3" name="标题 2">
            <a:extLst>
              <a:ext uri="{FF2B5EF4-FFF2-40B4-BE49-F238E27FC236}">
                <a16:creationId xmlns:a16="http://schemas.microsoft.com/office/drawing/2014/main" id="{6266A0FD-0F79-666A-37E6-6C67862011AE}"/>
              </a:ext>
            </a:extLst>
          </p:cNvPr>
          <p:cNvSpPr>
            <a:spLocks noGrp="1"/>
          </p:cNvSpPr>
          <p:nvPr>
            <p:ph type="title"/>
          </p:nvPr>
        </p:nvSpPr>
        <p:spPr/>
        <p:txBody>
          <a:bodyPr/>
          <a:lstStyle/>
          <a:p>
            <a:r>
              <a:rPr lang="zh-CN" altLang="en-US" dirty="0"/>
              <a:t>供求曲线</a:t>
            </a:r>
          </a:p>
        </p:txBody>
      </p:sp>
      <p:sp>
        <p:nvSpPr>
          <p:cNvPr id="6" name="文本占位符 5">
            <a:extLst>
              <a:ext uri="{FF2B5EF4-FFF2-40B4-BE49-F238E27FC236}">
                <a16:creationId xmlns:a16="http://schemas.microsoft.com/office/drawing/2014/main" id="{A48C9B51-5196-228A-0429-8CBCF5FB1C64}"/>
              </a:ext>
            </a:extLst>
          </p:cNvPr>
          <p:cNvSpPr>
            <a:spLocks noGrp="1"/>
          </p:cNvSpPr>
          <p:nvPr>
            <p:ph type="body" sz="quarter" idx="14"/>
          </p:nvPr>
        </p:nvSpPr>
        <p:spPr/>
        <p:txBody>
          <a:bodyPr/>
          <a:lstStyle/>
          <a:p>
            <a:r>
              <a:rPr lang="zh-CN" altLang="en-US" dirty="0"/>
              <a:t>供求曲线</a:t>
            </a:r>
          </a:p>
        </p:txBody>
      </p:sp>
      <p:cxnSp>
        <p:nvCxnSpPr>
          <p:cNvPr id="8" name="直接箭头连接符 7">
            <a:extLst>
              <a:ext uri="{FF2B5EF4-FFF2-40B4-BE49-F238E27FC236}">
                <a16:creationId xmlns:a16="http://schemas.microsoft.com/office/drawing/2014/main" id="{355E8B1C-F227-0CF7-6D93-D6CEE7B4E186}"/>
              </a:ext>
            </a:extLst>
          </p:cNvPr>
          <p:cNvCxnSpPr/>
          <p:nvPr/>
        </p:nvCxnSpPr>
        <p:spPr>
          <a:xfrm>
            <a:off x="4727848" y="5589240"/>
            <a:ext cx="6624736"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07E95A50-AB6F-EAD0-7D0C-D742E01747CD}"/>
              </a:ext>
            </a:extLst>
          </p:cNvPr>
          <p:cNvCxnSpPr>
            <a:cxnSpLocks/>
          </p:cNvCxnSpPr>
          <p:nvPr/>
        </p:nvCxnSpPr>
        <p:spPr>
          <a:xfrm flipV="1">
            <a:off x="4727848" y="1844824"/>
            <a:ext cx="0" cy="381951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弧形 14">
            <a:extLst>
              <a:ext uri="{FF2B5EF4-FFF2-40B4-BE49-F238E27FC236}">
                <a16:creationId xmlns:a16="http://schemas.microsoft.com/office/drawing/2014/main" id="{19219891-4C68-EAAF-9DA9-EB2F832556FF}"/>
              </a:ext>
            </a:extLst>
          </p:cNvPr>
          <p:cNvSpPr/>
          <p:nvPr/>
        </p:nvSpPr>
        <p:spPr>
          <a:xfrm>
            <a:off x="3604263" y="3104988"/>
            <a:ext cx="5184565" cy="2880311"/>
          </a:xfrm>
          <a:prstGeom prst="arc">
            <a:avLst>
              <a:gd name="adj1" fmla="val 16200000"/>
              <a:gd name="adj2" fmla="val 147033"/>
            </a:avLst>
          </a:prstGeom>
          <a:ln w="5715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7" name="任意多边形: 形状 16">
            <a:extLst>
              <a:ext uri="{FF2B5EF4-FFF2-40B4-BE49-F238E27FC236}">
                <a16:creationId xmlns:a16="http://schemas.microsoft.com/office/drawing/2014/main" id="{A26DF2D6-77A2-6BED-4A4F-8A50225080FD}"/>
              </a:ext>
            </a:extLst>
          </p:cNvPr>
          <p:cNvSpPr/>
          <p:nvPr/>
        </p:nvSpPr>
        <p:spPr>
          <a:xfrm>
            <a:off x="5928610" y="2465882"/>
            <a:ext cx="2953062" cy="2203554"/>
          </a:xfrm>
          <a:custGeom>
            <a:avLst/>
            <a:gdLst>
              <a:gd name="connsiteX0" fmla="*/ 0 w 2953062"/>
              <a:gd name="connsiteY0" fmla="*/ 2203554 h 2203554"/>
              <a:gd name="connsiteX1" fmla="*/ 727023 w 2953062"/>
              <a:gd name="connsiteY1" fmla="*/ 2023672 h 2203554"/>
              <a:gd name="connsiteX2" fmla="*/ 1798820 w 2953062"/>
              <a:gd name="connsiteY2" fmla="*/ 1588957 h 2203554"/>
              <a:gd name="connsiteX3" fmla="*/ 2600793 w 2953062"/>
              <a:gd name="connsiteY3" fmla="*/ 861934 h 2203554"/>
              <a:gd name="connsiteX4" fmla="*/ 2953062 w 2953062"/>
              <a:gd name="connsiteY4" fmla="*/ 0 h 22035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062" h="2203554">
                <a:moveTo>
                  <a:pt x="0" y="2203554"/>
                </a:moveTo>
                <a:cubicBezTo>
                  <a:pt x="213610" y="2164829"/>
                  <a:pt x="427220" y="2126105"/>
                  <a:pt x="727023" y="2023672"/>
                </a:cubicBezTo>
                <a:cubicBezTo>
                  <a:pt x="1026826" y="1921239"/>
                  <a:pt x="1486525" y="1782580"/>
                  <a:pt x="1798820" y="1588957"/>
                </a:cubicBezTo>
                <a:cubicBezTo>
                  <a:pt x="2111115" y="1395334"/>
                  <a:pt x="2408419" y="1126760"/>
                  <a:pt x="2600793" y="861934"/>
                </a:cubicBezTo>
                <a:cubicBezTo>
                  <a:pt x="2793167" y="597108"/>
                  <a:pt x="2873114" y="298554"/>
                  <a:pt x="2953062" y="0"/>
                </a:cubicBezTo>
              </a:path>
            </a:pathLst>
          </a:cu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a:extLst>
              <a:ext uri="{FF2B5EF4-FFF2-40B4-BE49-F238E27FC236}">
                <a16:creationId xmlns:a16="http://schemas.microsoft.com/office/drawing/2014/main" id="{E06C880A-9FCD-F781-CED8-44D7E4A4CE22}"/>
              </a:ext>
            </a:extLst>
          </p:cNvPr>
          <p:cNvSpPr txBox="1"/>
          <p:nvPr/>
        </p:nvSpPr>
        <p:spPr>
          <a:xfrm>
            <a:off x="4655840" y="1693104"/>
            <a:ext cx="338554" cy="369332"/>
          </a:xfrm>
          <a:prstGeom prst="rect">
            <a:avLst/>
          </a:prstGeom>
          <a:noFill/>
        </p:spPr>
        <p:txBody>
          <a:bodyPr wrap="none" rtlCol="0">
            <a:spAutoFit/>
          </a:bodyPr>
          <a:lstStyle/>
          <a:p>
            <a:r>
              <a:rPr lang="en-US" altLang="zh-CN" dirty="0"/>
              <a:t>P</a:t>
            </a:r>
            <a:endParaRPr lang="zh-CN" altLang="en-US" dirty="0"/>
          </a:p>
        </p:txBody>
      </p:sp>
      <p:sp>
        <p:nvSpPr>
          <p:cNvPr id="19" name="文本框 18">
            <a:extLst>
              <a:ext uri="{FF2B5EF4-FFF2-40B4-BE49-F238E27FC236}">
                <a16:creationId xmlns:a16="http://schemas.microsoft.com/office/drawing/2014/main" id="{04CF3771-754E-6D87-526B-0F47F7C2EC07}"/>
              </a:ext>
            </a:extLst>
          </p:cNvPr>
          <p:cNvSpPr txBox="1"/>
          <p:nvPr/>
        </p:nvSpPr>
        <p:spPr>
          <a:xfrm>
            <a:off x="11366718" y="5479670"/>
            <a:ext cx="364202" cy="369332"/>
          </a:xfrm>
          <a:prstGeom prst="rect">
            <a:avLst/>
          </a:prstGeom>
          <a:noFill/>
        </p:spPr>
        <p:txBody>
          <a:bodyPr wrap="none" rtlCol="0">
            <a:spAutoFit/>
          </a:bodyPr>
          <a:lstStyle/>
          <a:p>
            <a:r>
              <a:rPr lang="en-US" altLang="zh-CN" dirty="0"/>
              <a:t>Q</a:t>
            </a:r>
            <a:endParaRPr lang="zh-CN" altLang="en-US" dirty="0"/>
          </a:p>
        </p:txBody>
      </p:sp>
      <p:sp>
        <p:nvSpPr>
          <p:cNvPr id="20" name="文本框 19">
            <a:extLst>
              <a:ext uri="{FF2B5EF4-FFF2-40B4-BE49-F238E27FC236}">
                <a16:creationId xmlns:a16="http://schemas.microsoft.com/office/drawing/2014/main" id="{C5E8D2C0-9C70-BDD8-B1FE-F73E86F19E37}"/>
              </a:ext>
            </a:extLst>
          </p:cNvPr>
          <p:cNvSpPr txBox="1"/>
          <p:nvPr/>
        </p:nvSpPr>
        <p:spPr>
          <a:xfrm>
            <a:off x="8860836" y="4621476"/>
            <a:ext cx="351378" cy="369332"/>
          </a:xfrm>
          <a:prstGeom prst="rect">
            <a:avLst/>
          </a:prstGeom>
          <a:noFill/>
        </p:spPr>
        <p:txBody>
          <a:bodyPr wrap="none" rtlCol="0">
            <a:spAutoFit/>
          </a:bodyPr>
          <a:lstStyle/>
          <a:p>
            <a:r>
              <a:rPr lang="en-US" altLang="zh-CN" dirty="0"/>
              <a:t>D</a:t>
            </a:r>
            <a:endParaRPr lang="zh-CN" altLang="en-US" dirty="0"/>
          </a:p>
        </p:txBody>
      </p:sp>
      <p:sp>
        <p:nvSpPr>
          <p:cNvPr id="21" name="文本框 20">
            <a:extLst>
              <a:ext uri="{FF2B5EF4-FFF2-40B4-BE49-F238E27FC236}">
                <a16:creationId xmlns:a16="http://schemas.microsoft.com/office/drawing/2014/main" id="{FEB8DF66-8070-B2E9-FCFA-CB0F25A1908C}"/>
              </a:ext>
            </a:extLst>
          </p:cNvPr>
          <p:cNvSpPr txBox="1"/>
          <p:nvPr/>
        </p:nvSpPr>
        <p:spPr>
          <a:xfrm>
            <a:off x="8802681" y="2108366"/>
            <a:ext cx="338554" cy="369332"/>
          </a:xfrm>
          <a:prstGeom prst="rect">
            <a:avLst/>
          </a:prstGeom>
          <a:noFill/>
        </p:spPr>
        <p:txBody>
          <a:bodyPr wrap="none" rtlCol="0">
            <a:spAutoFit/>
          </a:bodyPr>
          <a:lstStyle/>
          <a:p>
            <a:r>
              <a:rPr lang="en-US" altLang="zh-CN" dirty="0"/>
              <a:t>S</a:t>
            </a:r>
            <a:endParaRPr lang="zh-CN" altLang="en-US" dirty="0"/>
          </a:p>
        </p:txBody>
      </p:sp>
      <p:sp>
        <p:nvSpPr>
          <p:cNvPr id="4" name="文本框 3">
            <a:extLst>
              <a:ext uri="{FF2B5EF4-FFF2-40B4-BE49-F238E27FC236}">
                <a16:creationId xmlns:a16="http://schemas.microsoft.com/office/drawing/2014/main" id="{D0304BC9-DAE1-423E-FE00-4B92F06095AC}"/>
              </a:ext>
            </a:extLst>
          </p:cNvPr>
          <p:cNvSpPr txBox="1"/>
          <p:nvPr/>
        </p:nvSpPr>
        <p:spPr>
          <a:xfrm>
            <a:off x="4402899" y="5589240"/>
            <a:ext cx="364202" cy="369332"/>
          </a:xfrm>
          <a:prstGeom prst="rect">
            <a:avLst/>
          </a:prstGeom>
          <a:noFill/>
        </p:spPr>
        <p:txBody>
          <a:bodyPr wrap="none" rtlCol="0">
            <a:spAutoFit/>
          </a:bodyPr>
          <a:lstStyle/>
          <a:p>
            <a:r>
              <a:rPr lang="en-US" dirty="0"/>
              <a:t>O</a:t>
            </a:r>
          </a:p>
        </p:txBody>
      </p:sp>
    </p:spTree>
    <p:extLst>
      <p:ext uri="{BB962C8B-B14F-4D97-AF65-F5344CB8AC3E}">
        <p14:creationId xmlns:p14="http://schemas.microsoft.com/office/powerpoint/2010/main" val="244809043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B309B39-CEB6-A7E0-02AA-75F7818DC1A3}"/>
              </a:ext>
            </a:extLst>
          </p:cNvPr>
          <p:cNvSpPr>
            <a:spLocks noGrp="1"/>
          </p:cNvSpPr>
          <p:nvPr>
            <p:ph type="title"/>
          </p:nvPr>
        </p:nvSpPr>
        <p:spPr/>
        <p:txBody>
          <a:bodyPr/>
          <a:lstStyle/>
          <a:p>
            <a:r>
              <a:rPr lang="zh-CN" altLang="en-US" dirty="0"/>
              <a:t>事件驱动法案例</a:t>
            </a:r>
            <a:endParaRPr lang="en-US" dirty="0"/>
          </a:p>
        </p:txBody>
      </p:sp>
      <p:sp>
        <p:nvSpPr>
          <p:cNvPr id="3" name="文本占位符 2">
            <a:extLst>
              <a:ext uri="{FF2B5EF4-FFF2-40B4-BE49-F238E27FC236}">
                <a16:creationId xmlns:a16="http://schemas.microsoft.com/office/drawing/2014/main" id="{E2CAE921-29C4-A8E0-E2A5-F7AA47F9D158}"/>
              </a:ext>
            </a:extLst>
          </p:cNvPr>
          <p:cNvSpPr>
            <a:spLocks noGrp="1"/>
          </p:cNvSpPr>
          <p:nvPr>
            <p:ph type="body" idx="13"/>
          </p:nvPr>
        </p:nvSpPr>
        <p:spPr/>
        <p:txBody>
          <a:bodyPr/>
          <a:lstStyle/>
          <a:p>
            <a:endParaRPr lang="en-US"/>
          </a:p>
        </p:txBody>
      </p:sp>
      <p:sp>
        <p:nvSpPr>
          <p:cNvPr id="4" name="内容占位符 3">
            <a:extLst>
              <a:ext uri="{FF2B5EF4-FFF2-40B4-BE49-F238E27FC236}">
                <a16:creationId xmlns:a16="http://schemas.microsoft.com/office/drawing/2014/main" id="{E5AE64F9-4B7E-DF51-761F-CD033ADE3F6B}"/>
              </a:ext>
            </a:extLst>
          </p:cNvPr>
          <p:cNvSpPr>
            <a:spLocks noGrp="1"/>
          </p:cNvSpPr>
          <p:nvPr>
            <p:ph idx="1"/>
          </p:nvPr>
        </p:nvSpPr>
        <p:spPr/>
        <p:txBody>
          <a:bodyPr/>
          <a:lstStyle/>
          <a:p>
            <a:r>
              <a:rPr lang="zh-CN" altLang="en-US" dirty="0"/>
              <a:t>通过国际上的大事件的变化，去寻找能够印证的品种，并进而获利的方法。</a:t>
            </a:r>
            <a:endParaRPr lang="en-US" dirty="0"/>
          </a:p>
        </p:txBody>
      </p:sp>
      <p:graphicFrame>
        <p:nvGraphicFramePr>
          <p:cNvPr id="5" name="图示 4">
            <a:extLst>
              <a:ext uri="{FF2B5EF4-FFF2-40B4-BE49-F238E27FC236}">
                <a16:creationId xmlns:a16="http://schemas.microsoft.com/office/drawing/2014/main" id="{29384CAD-25A8-8042-E63C-E36DC1328B50}"/>
              </a:ext>
            </a:extLst>
          </p:cNvPr>
          <p:cNvGraphicFramePr/>
          <p:nvPr>
            <p:extLst>
              <p:ext uri="{D42A27DB-BD31-4B8C-83A1-F6EECF244321}">
                <p14:modId xmlns:p14="http://schemas.microsoft.com/office/powerpoint/2010/main" val="4093091729"/>
              </p:ext>
            </p:extLst>
          </p:nvPr>
        </p:nvGraphicFramePr>
        <p:xfrm>
          <a:off x="777048" y="1772816"/>
          <a:ext cx="10637904" cy="400547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8222606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C0C92C-BF20-370B-667A-4A430D162C05}"/>
              </a:ext>
            </a:extLst>
          </p:cNvPr>
          <p:cNvSpPr>
            <a:spLocks noGrp="1"/>
          </p:cNvSpPr>
          <p:nvPr>
            <p:ph type="title"/>
          </p:nvPr>
        </p:nvSpPr>
        <p:spPr/>
        <p:txBody>
          <a:bodyPr/>
          <a:lstStyle/>
          <a:p>
            <a:r>
              <a:rPr lang="zh-CN" altLang="en-US" dirty="0"/>
              <a:t>事件驱动示例矩阵</a:t>
            </a:r>
            <a:endParaRPr lang="en-US" dirty="0"/>
          </a:p>
        </p:txBody>
      </p:sp>
      <p:sp>
        <p:nvSpPr>
          <p:cNvPr id="3" name="文本占位符 2">
            <a:extLst>
              <a:ext uri="{FF2B5EF4-FFF2-40B4-BE49-F238E27FC236}">
                <a16:creationId xmlns:a16="http://schemas.microsoft.com/office/drawing/2014/main" id="{AE98EB15-C680-646A-3D19-FBF24CDD8C53}"/>
              </a:ext>
            </a:extLst>
          </p:cNvPr>
          <p:cNvSpPr>
            <a:spLocks noGrp="1"/>
          </p:cNvSpPr>
          <p:nvPr>
            <p:ph type="body" idx="13"/>
          </p:nvPr>
        </p:nvSpPr>
        <p:spPr/>
        <p:txBody>
          <a:bodyPr/>
          <a:lstStyle/>
          <a:p>
            <a:endParaRPr lang="en-US"/>
          </a:p>
        </p:txBody>
      </p:sp>
      <p:graphicFrame>
        <p:nvGraphicFramePr>
          <p:cNvPr id="5" name="内容占位符 4">
            <a:extLst>
              <a:ext uri="{FF2B5EF4-FFF2-40B4-BE49-F238E27FC236}">
                <a16:creationId xmlns:a16="http://schemas.microsoft.com/office/drawing/2014/main" id="{7550523F-0D98-8180-EB29-FCA43FA8A340}"/>
              </a:ext>
            </a:extLst>
          </p:cNvPr>
          <p:cNvGraphicFramePr>
            <a:graphicFrameLocks noGrp="1"/>
          </p:cNvGraphicFramePr>
          <p:nvPr>
            <p:ph idx="1"/>
            <p:extLst>
              <p:ext uri="{D42A27DB-BD31-4B8C-83A1-F6EECF244321}">
                <p14:modId xmlns:p14="http://schemas.microsoft.com/office/powerpoint/2010/main" val="2985500668"/>
              </p:ext>
            </p:extLst>
          </p:nvPr>
        </p:nvGraphicFramePr>
        <p:xfrm>
          <a:off x="371365" y="788677"/>
          <a:ext cx="11449270" cy="5609834"/>
        </p:xfrm>
        <a:graphic>
          <a:graphicData uri="http://schemas.openxmlformats.org/drawingml/2006/table">
            <a:tbl>
              <a:tblPr>
                <a:tableStyleId>{B301B821-A1FF-4177-AEE7-76D212191A09}</a:tableStyleId>
              </a:tblPr>
              <a:tblGrid>
                <a:gridCol w="2289854">
                  <a:extLst>
                    <a:ext uri="{9D8B030D-6E8A-4147-A177-3AD203B41FA5}">
                      <a16:colId xmlns:a16="http://schemas.microsoft.com/office/drawing/2014/main" val="3896556047"/>
                    </a:ext>
                  </a:extLst>
                </a:gridCol>
                <a:gridCol w="2289854">
                  <a:extLst>
                    <a:ext uri="{9D8B030D-6E8A-4147-A177-3AD203B41FA5}">
                      <a16:colId xmlns:a16="http://schemas.microsoft.com/office/drawing/2014/main" val="309424763"/>
                    </a:ext>
                  </a:extLst>
                </a:gridCol>
                <a:gridCol w="2289854">
                  <a:extLst>
                    <a:ext uri="{9D8B030D-6E8A-4147-A177-3AD203B41FA5}">
                      <a16:colId xmlns:a16="http://schemas.microsoft.com/office/drawing/2014/main" val="3688781019"/>
                    </a:ext>
                  </a:extLst>
                </a:gridCol>
                <a:gridCol w="2289854">
                  <a:extLst>
                    <a:ext uri="{9D8B030D-6E8A-4147-A177-3AD203B41FA5}">
                      <a16:colId xmlns:a16="http://schemas.microsoft.com/office/drawing/2014/main" val="815808245"/>
                    </a:ext>
                  </a:extLst>
                </a:gridCol>
                <a:gridCol w="2289854">
                  <a:extLst>
                    <a:ext uri="{9D8B030D-6E8A-4147-A177-3AD203B41FA5}">
                      <a16:colId xmlns:a16="http://schemas.microsoft.com/office/drawing/2014/main" val="3188635837"/>
                    </a:ext>
                  </a:extLst>
                </a:gridCol>
              </a:tblGrid>
              <a:tr h="217688">
                <a:tc>
                  <a:txBody>
                    <a:bodyPr/>
                    <a:lstStyle/>
                    <a:p>
                      <a:r>
                        <a:rPr lang="zh-CN" altLang="en-US" sz="1100" b="1">
                          <a:effectLst/>
                        </a:rPr>
                        <a:t>事件类型</a:t>
                      </a:r>
                      <a:endParaRPr lang="zh-CN" altLang="en-US" sz="1100" b="1">
                        <a:effectLst/>
                        <a:latin typeface="-apple-system"/>
                      </a:endParaRPr>
                    </a:p>
                  </a:txBody>
                  <a:tcPr marL="54422" marR="54422" marT="27211" marB="27211" anchor="ctr"/>
                </a:tc>
                <a:tc>
                  <a:txBody>
                    <a:bodyPr/>
                    <a:lstStyle/>
                    <a:p>
                      <a:r>
                        <a:rPr lang="zh-CN" altLang="en-US" sz="1100" b="1">
                          <a:effectLst/>
                        </a:rPr>
                        <a:t>典型代表</a:t>
                      </a:r>
                      <a:endParaRPr lang="zh-CN" altLang="en-US" sz="1100" b="1">
                        <a:effectLst/>
                        <a:latin typeface="-apple-system"/>
                      </a:endParaRPr>
                    </a:p>
                  </a:txBody>
                  <a:tcPr marL="54422" marR="54422" marT="27211" marB="27211" anchor="ctr"/>
                </a:tc>
                <a:tc>
                  <a:txBody>
                    <a:bodyPr/>
                    <a:lstStyle/>
                    <a:p>
                      <a:r>
                        <a:rPr lang="zh-CN" altLang="en-US" sz="1100" b="1">
                          <a:effectLst/>
                        </a:rPr>
                        <a:t>主要影响商品</a:t>
                      </a:r>
                      <a:endParaRPr lang="zh-CN" altLang="en-US" sz="1100" b="1">
                        <a:effectLst/>
                        <a:latin typeface="-apple-system"/>
                      </a:endParaRPr>
                    </a:p>
                  </a:txBody>
                  <a:tcPr marL="54422" marR="54422" marT="27211" marB="27211" anchor="ctr"/>
                </a:tc>
                <a:tc>
                  <a:txBody>
                    <a:bodyPr/>
                    <a:lstStyle/>
                    <a:p>
                      <a:r>
                        <a:rPr lang="zh-CN" altLang="en-US" sz="1100" b="1">
                          <a:effectLst/>
                        </a:rPr>
                        <a:t>核心影响逻辑</a:t>
                      </a:r>
                      <a:endParaRPr lang="zh-CN" altLang="en-US" sz="1100" b="1">
                        <a:effectLst/>
                        <a:latin typeface="-apple-system"/>
                      </a:endParaRPr>
                    </a:p>
                  </a:txBody>
                  <a:tcPr marL="54422" marR="54422" marT="27211" marB="27211" anchor="ctr"/>
                </a:tc>
                <a:tc>
                  <a:txBody>
                    <a:bodyPr/>
                    <a:lstStyle/>
                    <a:p>
                      <a:r>
                        <a:rPr lang="zh-CN" altLang="en-US" sz="1100" b="1">
                          <a:effectLst/>
                        </a:rPr>
                        <a:t>历史价格反应（案例时段）</a:t>
                      </a:r>
                      <a:endParaRPr lang="zh-CN" altLang="en-US" sz="1100" b="1">
                        <a:effectLst/>
                        <a:latin typeface="-apple-system"/>
                      </a:endParaRPr>
                    </a:p>
                  </a:txBody>
                  <a:tcPr marL="54422" marR="54422" marT="27211" marB="27211" anchor="ctr"/>
                </a:tc>
                <a:extLst>
                  <a:ext uri="{0D108BD9-81ED-4DB2-BD59-A6C34878D82A}">
                    <a16:rowId xmlns:a16="http://schemas.microsoft.com/office/drawing/2014/main" val="880980942"/>
                  </a:ext>
                </a:extLst>
              </a:tr>
              <a:tr h="1197283">
                <a:tc>
                  <a:txBody>
                    <a:bodyPr/>
                    <a:lstStyle/>
                    <a:p>
                      <a:r>
                        <a:rPr lang="zh-CN" altLang="en-US" sz="1100" b="1">
                          <a:effectLst/>
                        </a:rPr>
                        <a:t>突发性事件</a:t>
                      </a:r>
                      <a:r>
                        <a:rPr lang="en-US" altLang="zh-CN" sz="1100" b="1">
                          <a:effectLst/>
                        </a:rPr>
                        <a:t>(</a:t>
                      </a:r>
                      <a:r>
                        <a:rPr lang="zh-CN" altLang="en-US" sz="1100" b="1">
                          <a:effectLst/>
                        </a:rPr>
                        <a:t>黑天鹅</a:t>
                      </a:r>
                      <a:r>
                        <a:rPr lang="en-US" altLang="zh-CN" sz="1100" b="1">
                          <a:effectLst/>
                        </a:rPr>
                        <a:t>)</a:t>
                      </a:r>
                      <a:endParaRPr lang="zh-CN" altLang="en-US" sz="1100" b="0">
                        <a:effectLst/>
                      </a:endParaRPr>
                    </a:p>
                  </a:txBody>
                  <a:tcPr marL="54422" marR="54422" marT="27211" marB="27211" anchor="ctr"/>
                </a:tc>
                <a:tc>
                  <a:txBody>
                    <a:bodyPr/>
                    <a:lstStyle/>
                    <a:p>
                      <a:r>
                        <a:rPr lang="zh-CN" altLang="en-US" sz="1100" b="1">
                          <a:effectLst/>
                        </a:rPr>
                        <a:t>日本</a:t>
                      </a:r>
                      <a:r>
                        <a:rPr lang="en-US" altLang="zh-CN" sz="1100" b="1">
                          <a:effectLst/>
                        </a:rPr>
                        <a:t>311</a:t>
                      </a:r>
                      <a:r>
                        <a:rPr lang="zh-CN" altLang="en-US" sz="1100" b="1">
                          <a:effectLst/>
                        </a:rPr>
                        <a:t>核事故</a:t>
                      </a:r>
                      <a:r>
                        <a:rPr lang="zh-CN" altLang="en-US" sz="1100" b="0">
                          <a:effectLst/>
                        </a:rPr>
                        <a:t>（</a:t>
                      </a:r>
                      <a:r>
                        <a:rPr lang="en-US" altLang="zh-CN" sz="1100" b="0">
                          <a:effectLst/>
                        </a:rPr>
                        <a:t>2011</a:t>
                      </a:r>
                      <a:r>
                        <a:rPr lang="zh-CN" altLang="en-US" sz="1100" b="0">
                          <a:effectLst/>
                        </a:rPr>
                        <a:t>）</a:t>
                      </a:r>
                    </a:p>
                  </a:txBody>
                  <a:tcPr marL="54422" marR="54422" marT="27211" marB="27211" anchor="ctr"/>
                </a:tc>
                <a:tc>
                  <a:txBody>
                    <a:bodyPr/>
                    <a:lstStyle/>
                    <a:p>
                      <a:r>
                        <a:rPr lang="en-US" altLang="zh-CN" sz="1100" b="0">
                          <a:effectLst/>
                        </a:rPr>
                        <a:t>1. </a:t>
                      </a:r>
                      <a:r>
                        <a:rPr lang="zh-CN" altLang="en-US" sz="1100" b="1">
                          <a:effectLst/>
                        </a:rPr>
                        <a:t>天然气</a:t>
                      </a:r>
                      <a:br>
                        <a:rPr lang="zh-CN" altLang="en-US" sz="1100" b="0">
                          <a:effectLst/>
                        </a:rPr>
                      </a:br>
                      <a:r>
                        <a:rPr lang="en-US" altLang="zh-CN" sz="1100" b="0">
                          <a:effectLst/>
                        </a:rPr>
                        <a:t>2. </a:t>
                      </a:r>
                      <a:r>
                        <a:rPr lang="zh-CN" altLang="en-US" sz="1100" b="1">
                          <a:effectLst/>
                        </a:rPr>
                        <a:t>铀</a:t>
                      </a:r>
                      <a:br>
                        <a:rPr lang="zh-CN" altLang="en-US" sz="1100" b="0">
                          <a:effectLst/>
                        </a:rPr>
                      </a:br>
                      <a:r>
                        <a:rPr lang="en-US" altLang="zh-CN" sz="1100" b="0">
                          <a:effectLst/>
                        </a:rPr>
                        <a:t>3. </a:t>
                      </a:r>
                      <a:r>
                        <a:rPr lang="zh-CN" altLang="en-US" sz="1100" b="1">
                          <a:effectLst/>
                        </a:rPr>
                        <a:t>原油</a:t>
                      </a:r>
                      <a:endParaRPr lang="zh-CN" altLang="en-US" sz="1100" b="0">
                        <a:effectLst/>
                      </a:endParaRPr>
                    </a:p>
                  </a:txBody>
                  <a:tcPr marL="54422" marR="54422" marT="27211" marB="27211" anchor="ctr"/>
                </a:tc>
                <a:tc>
                  <a:txBody>
                    <a:bodyPr/>
                    <a:lstStyle/>
                    <a:p>
                      <a:r>
                        <a:rPr lang="en-US" altLang="zh-CN" sz="1100" b="0">
                          <a:effectLst/>
                        </a:rPr>
                        <a:t>- </a:t>
                      </a:r>
                      <a:r>
                        <a:rPr lang="zh-CN" altLang="en-US" sz="1100" b="0">
                          <a:effectLst/>
                        </a:rPr>
                        <a:t>核电站停运导致</a:t>
                      </a:r>
                      <a:r>
                        <a:rPr lang="en-US" altLang="zh-CN" sz="1100" b="0">
                          <a:effectLst/>
                        </a:rPr>
                        <a:t>LNG</a:t>
                      </a:r>
                      <a:r>
                        <a:rPr lang="zh-CN" altLang="en-US" sz="1100" b="0">
                          <a:effectLst/>
                        </a:rPr>
                        <a:t>进口量激增（</a:t>
                      </a:r>
                      <a:r>
                        <a:rPr lang="en-US" altLang="zh-CN" sz="1100" b="0">
                          <a:effectLst/>
                        </a:rPr>
                        <a:t>2011</a:t>
                      </a:r>
                      <a:r>
                        <a:rPr lang="zh-CN" altLang="en-US" sz="1100" b="0">
                          <a:effectLst/>
                        </a:rPr>
                        <a:t>年日本</a:t>
                      </a:r>
                      <a:r>
                        <a:rPr lang="en-US" altLang="zh-CN" sz="1100" b="0">
                          <a:effectLst/>
                        </a:rPr>
                        <a:t>LNG</a:t>
                      </a:r>
                      <a:r>
                        <a:rPr lang="zh-CN" altLang="en-US" sz="1100" b="0">
                          <a:effectLst/>
                        </a:rPr>
                        <a:t>进口</a:t>
                      </a:r>
                      <a:r>
                        <a:rPr lang="en-US" altLang="zh-CN" sz="1100" b="0">
                          <a:effectLst/>
                        </a:rPr>
                        <a:t>+25%</a:t>
                      </a:r>
                      <a:r>
                        <a:rPr lang="zh-CN" altLang="en-US" sz="1100" b="0">
                          <a:effectLst/>
                        </a:rPr>
                        <a:t>）</a:t>
                      </a:r>
                      <a:br>
                        <a:rPr lang="zh-CN" altLang="en-US" sz="1100" b="0">
                          <a:effectLst/>
                        </a:rPr>
                      </a:br>
                      <a:r>
                        <a:rPr lang="en-US" altLang="zh-CN" sz="1100" b="0">
                          <a:effectLst/>
                        </a:rPr>
                        <a:t>- </a:t>
                      </a:r>
                      <a:r>
                        <a:rPr lang="zh-CN" altLang="en-US" sz="1100" b="0">
                          <a:effectLst/>
                        </a:rPr>
                        <a:t>铀需求锐减（全球铀价</a:t>
                      </a:r>
                      <a:r>
                        <a:rPr lang="en-US" altLang="zh-CN" sz="1100" b="0">
                          <a:effectLst/>
                        </a:rPr>
                        <a:t>3</a:t>
                      </a:r>
                      <a:r>
                        <a:rPr lang="zh-CN" altLang="en-US" sz="1100" b="0">
                          <a:effectLst/>
                        </a:rPr>
                        <a:t>个月跌</a:t>
                      </a:r>
                      <a:r>
                        <a:rPr lang="en-US" altLang="zh-CN" sz="1100" b="0">
                          <a:effectLst/>
                        </a:rPr>
                        <a:t>37%</a:t>
                      </a:r>
                      <a:r>
                        <a:rPr lang="zh-CN" altLang="en-US" sz="1100" b="0">
                          <a:effectLst/>
                        </a:rPr>
                        <a:t>）</a:t>
                      </a:r>
                      <a:br>
                        <a:rPr lang="zh-CN" altLang="en-US" sz="1100" b="0">
                          <a:effectLst/>
                        </a:rPr>
                      </a:br>
                      <a:r>
                        <a:rPr lang="en-US" altLang="zh-CN" sz="1100" b="0">
                          <a:effectLst/>
                        </a:rPr>
                        <a:t>- </a:t>
                      </a:r>
                      <a:r>
                        <a:rPr lang="zh-CN" altLang="en-US" sz="1100" b="0">
                          <a:effectLst/>
                        </a:rPr>
                        <a:t>替代能源需求推高原油消费</a:t>
                      </a:r>
                    </a:p>
                  </a:txBody>
                  <a:tcPr marL="54422" marR="54422" marT="27211" marB="27211" anchor="ctr"/>
                </a:tc>
                <a:tc>
                  <a:txBody>
                    <a:bodyPr/>
                    <a:lstStyle/>
                    <a:p>
                      <a:r>
                        <a:rPr lang="en-US" altLang="zh-CN" sz="1100" b="0">
                          <a:effectLst/>
                        </a:rPr>
                        <a:t>- </a:t>
                      </a:r>
                      <a:r>
                        <a:rPr lang="zh-CN" altLang="en-US" sz="1100" b="0">
                          <a:effectLst/>
                        </a:rPr>
                        <a:t>日本</a:t>
                      </a:r>
                      <a:r>
                        <a:rPr lang="en-US" altLang="zh-CN" sz="1100" b="0">
                          <a:effectLst/>
                        </a:rPr>
                        <a:t>JKM LNG</a:t>
                      </a:r>
                      <a:r>
                        <a:rPr lang="zh-CN" altLang="en-US" sz="1100" b="0">
                          <a:effectLst/>
                        </a:rPr>
                        <a:t>现货价涨至（</a:t>
                      </a:r>
                      <a:r>
                        <a:rPr lang="en-US" altLang="zh-CN" sz="1100" b="0">
                          <a:effectLst/>
                        </a:rPr>
                        <a:t>68/lb</a:t>
                      </a:r>
                      <a:r>
                        <a:rPr lang="zh-CN" altLang="en-US" sz="1100" b="0">
                          <a:effectLst/>
                        </a:rPr>
                        <a:t>跌至</a:t>
                      </a:r>
                      <a:r>
                        <a:rPr lang="en-US" altLang="zh-CN" sz="1100" b="0">
                          <a:effectLst/>
                        </a:rPr>
                        <a:t>$43/lb</a:t>
                      </a:r>
                    </a:p>
                  </a:txBody>
                  <a:tcPr marL="54422" marR="54422" marT="27211" marB="27211" anchor="ctr"/>
                </a:tc>
                <a:extLst>
                  <a:ext uri="{0D108BD9-81ED-4DB2-BD59-A6C34878D82A}">
                    <a16:rowId xmlns:a16="http://schemas.microsoft.com/office/drawing/2014/main" val="2023619931"/>
                  </a:ext>
                </a:extLst>
              </a:tr>
              <a:tr h="870751">
                <a:tc>
                  <a:txBody>
                    <a:bodyPr/>
                    <a:lstStyle/>
                    <a:p>
                      <a:r>
                        <a:rPr lang="zh-CN" altLang="en-US" sz="1100" b="1">
                          <a:effectLst/>
                        </a:rPr>
                        <a:t>预期性事件</a:t>
                      </a:r>
                      <a:r>
                        <a:rPr lang="en-US" altLang="zh-CN" sz="1100" b="1">
                          <a:effectLst/>
                        </a:rPr>
                        <a:t>(</a:t>
                      </a:r>
                      <a:r>
                        <a:rPr lang="zh-CN" altLang="en-US" sz="1100" b="1">
                          <a:effectLst/>
                        </a:rPr>
                        <a:t>灰犀牛</a:t>
                      </a:r>
                      <a:r>
                        <a:rPr lang="en-US" altLang="zh-CN" sz="1100" b="1">
                          <a:effectLst/>
                        </a:rPr>
                        <a:t>)</a:t>
                      </a:r>
                      <a:endParaRPr lang="zh-CN" altLang="en-US" sz="1100" b="0">
                        <a:effectLst/>
                      </a:endParaRPr>
                    </a:p>
                  </a:txBody>
                  <a:tcPr marL="54422" marR="54422" marT="27211" marB="27211" anchor="ctr"/>
                </a:tc>
                <a:tc>
                  <a:txBody>
                    <a:bodyPr/>
                    <a:lstStyle/>
                    <a:p>
                      <a:r>
                        <a:rPr lang="en-US" sz="1100" b="1">
                          <a:effectLst/>
                        </a:rPr>
                        <a:t>FOMC</a:t>
                      </a:r>
                      <a:r>
                        <a:rPr lang="zh-CN" altLang="en-US" sz="1100" b="1">
                          <a:effectLst/>
                        </a:rPr>
                        <a:t>利率决议</a:t>
                      </a:r>
                      <a:endParaRPr lang="zh-CN" altLang="en-US" sz="1100" b="0">
                        <a:effectLst/>
                      </a:endParaRPr>
                    </a:p>
                  </a:txBody>
                  <a:tcPr marL="54422" marR="54422" marT="27211" marB="27211" anchor="ctr"/>
                </a:tc>
                <a:tc>
                  <a:txBody>
                    <a:bodyPr/>
                    <a:lstStyle/>
                    <a:p>
                      <a:r>
                        <a:rPr lang="en-US" altLang="zh-CN" sz="1100" b="0">
                          <a:effectLst/>
                        </a:rPr>
                        <a:t>1. </a:t>
                      </a:r>
                      <a:r>
                        <a:rPr lang="zh-CN" altLang="en-US" sz="1100" b="1">
                          <a:effectLst/>
                        </a:rPr>
                        <a:t>黄金</a:t>
                      </a:r>
                      <a:br>
                        <a:rPr lang="zh-CN" altLang="en-US" sz="1100" b="0">
                          <a:effectLst/>
                        </a:rPr>
                      </a:br>
                      <a:r>
                        <a:rPr lang="en-US" altLang="zh-CN" sz="1100" b="0">
                          <a:effectLst/>
                        </a:rPr>
                        <a:t>2. </a:t>
                      </a:r>
                      <a:r>
                        <a:rPr lang="zh-CN" altLang="en-US" sz="1100" b="1">
                          <a:effectLst/>
                        </a:rPr>
                        <a:t>铜</a:t>
                      </a:r>
                      <a:br>
                        <a:rPr lang="zh-CN" altLang="en-US" sz="1100" b="0">
                          <a:effectLst/>
                        </a:rPr>
                      </a:br>
                      <a:r>
                        <a:rPr lang="en-US" altLang="zh-CN" sz="1100" b="0">
                          <a:effectLst/>
                        </a:rPr>
                        <a:t>3. </a:t>
                      </a:r>
                      <a:r>
                        <a:rPr lang="zh-CN" altLang="en-US" sz="1100" b="1">
                          <a:effectLst/>
                        </a:rPr>
                        <a:t>美元指数商品</a:t>
                      </a:r>
                      <a:endParaRPr lang="zh-CN" altLang="en-US" sz="1100" b="0">
                        <a:effectLst/>
                      </a:endParaRPr>
                    </a:p>
                  </a:txBody>
                  <a:tcPr marL="54422" marR="54422" marT="27211" marB="27211" anchor="ctr"/>
                </a:tc>
                <a:tc>
                  <a:txBody>
                    <a:bodyPr/>
                    <a:lstStyle/>
                    <a:p>
                      <a:r>
                        <a:rPr lang="en-US" altLang="zh-CN" sz="1100" b="0">
                          <a:effectLst/>
                        </a:rPr>
                        <a:t>- </a:t>
                      </a:r>
                      <a:r>
                        <a:rPr lang="zh-CN" altLang="en-US" sz="1100" b="0">
                          <a:effectLst/>
                        </a:rPr>
                        <a:t>实际利率变动直接影响黄金机会成本</a:t>
                      </a:r>
                      <a:br>
                        <a:rPr lang="zh-CN" altLang="en-US" sz="1100" b="0">
                          <a:effectLst/>
                        </a:rPr>
                      </a:br>
                      <a:r>
                        <a:rPr lang="en-US" altLang="zh-CN" sz="1100" b="0">
                          <a:effectLst/>
                        </a:rPr>
                        <a:t>- </a:t>
                      </a:r>
                      <a:r>
                        <a:rPr lang="zh-CN" altLang="en-US" sz="1100" b="0">
                          <a:effectLst/>
                        </a:rPr>
                        <a:t>流动性预期改变工业金属金融属性</a:t>
                      </a:r>
                      <a:br>
                        <a:rPr lang="zh-CN" altLang="en-US" sz="1100" b="0">
                          <a:effectLst/>
                        </a:rPr>
                      </a:br>
                      <a:r>
                        <a:rPr lang="en-US" altLang="zh-CN" sz="1100" b="0">
                          <a:effectLst/>
                        </a:rPr>
                        <a:t>- </a:t>
                      </a:r>
                      <a:r>
                        <a:rPr lang="zh-CN" altLang="en-US" sz="1100" b="0">
                          <a:effectLst/>
                        </a:rPr>
                        <a:t>美元定价商品估值重置</a:t>
                      </a:r>
                    </a:p>
                  </a:txBody>
                  <a:tcPr marL="54422" marR="54422" marT="27211" marB="27211" anchor="ctr"/>
                </a:tc>
                <a:tc>
                  <a:txBody>
                    <a:bodyPr/>
                    <a:lstStyle/>
                    <a:p>
                      <a:r>
                        <a:rPr lang="en-US" altLang="zh-CN" sz="1100" b="0">
                          <a:effectLst/>
                        </a:rPr>
                        <a:t>- 2022</a:t>
                      </a:r>
                      <a:r>
                        <a:rPr lang="zh-CN" altLang="en-US" sz="1100" b="0">
                          <a:effectLst/>
                        </a:rPr>
                        <a:t>年美联储加息周期中，黄金与实际利率负相关性达</a:t>
                      </a:r>
                      <a:r>
                        <a:rPr lang="en-US" altLang="zh-CN" sz="1100" b="0">
                          <a:effectLst/>
                        </a:rPr>
                        <a:t>-0.87</a:t>
                      </a:r>
                      <a:br>
                        <a:rPr lang="en-US" altLang="zh-CN" sz="1100" b="0">
                          <a:effectLst/>
                        </a:rPr>
                      </a:br>
                      <a:r>
                        <a:rPr lang="en-US" altLang="zh-CN" sz="1100" b="0">
                          <a:effectLst/>
                        </a:rPr>
                        <a:t>- </a:t>
                      </a:r>
                      <a:r>
                        <a:rPr lang="zh-CN" altLang="en-US" sz="1100" b="0">
                          <a:effectLst/>
                        </a:rPr>
                        <a:t>铜价单日波动超</a:t>
                      </a:r>
                      <a:r>
                        <a:rPr lang="en-US" altLang="zh-CN" sz="1100" b="0">
                          <a:effectLst/>
                        </a:rPr>
                        <a:t>3%</a:t>
                      </a:r>
                    </a:p>
                  </a:txBody>
                  <a:tcPr marL="54422" marR="54422" marT="27211" marB="27211" anchor="ctr"/>
                </a:tc>
                <a:extLst>
                  <a:ext uri="{0D108BD9-81ED-4DB2-BD59-A6C34878D82A}">
                    <a16:rowId xmlns:a16="http://schemas.microsoft.com/office/drawing/2014/main" val="4044706610"/>
                  </a:ext>
                </a:extLst>
              </a:tr>
              <a:tr h="870751">
                <a:tc>
                  <a:txBody>
                    <a:bodyPr/>
                    <a:lstStyle/>
                    <a:p>
                      <a:r>
                        <a:rPr lang="zh-CN" altLang="en-US" sz="1100" b="1">
                          <a:effectLst/>
                        </a:rPr>
                        <a:t>局部冲击</a:t>
                      </a:r>
                      <a:endParaRPr lang="zh-CN" altLang="en-US" sz="1100" b="0">
                        <a:effectLst/>
                      </a:endParaRPr>
                    </a:p>
                  </a:txBody>
                  <a:tcPr marL="54422" marR="54422" marT="27211" marB="27211" anchor="ctr"/>
                </a:tc>
                <a:tc>
                  <a:txBody>
                    <a:bodyPr/>
                    <a:lstStyle/>
                    <a:p>
                      <a:r>
                        <a:rPr lang="zh-CN" altLang="en-US" sz="1100" b="1">
                          <a:effectLst/>
                        </a:rPr>
                        <a:t>智利铜矿罢工</a:t>
                      </a:r>
                      <a:endParaRPr lang="zh-CN" altLang="en-US" sz="1100" b="0">
                        <a:effectLst/>
                      </a:endParaRPr>
                    </a:p>
                  </a:txBody>
                  <a:tcPr marL="54422" marR="54422" marT="27211" marB="27211" anchor="ctr"/>
                </a:tc>
                <a:tc>
                  <a:txBody>
                    <a:bodyPr/>
                    <a:lstStyle/>
                    <a:p>
                      <a:r>
                        <a:rPr lang="zh-CN" altLang="en-US" sz="1100" b="1">
                          <a:effectLst/>
                        </a:rPr>
                        <a:t>电解铜</a:t>
                      </a:r>
                      <a:endParaRPr lang="zh-CN" altLang="en-US" sz="1100" b="0">
                        <a:effectLst/>
                      </a:endParaRPr>
                    </a:p>
                  </a:txBody>
                  <a:tcPr marL="54422" marR="54422" marT="27211" marB="27211" anchor="ctr"/>
                </a:tc>
                <a:tc>
                  <a:txBody>
                    <a:bodyPr/>
                    <a:lstStyle/>
                    <a:p>
                      <a:r>
                        <a:rPr lang="en-US" altLang="zh-CN" sz="1100" b="0">
                          <a:effectLst/>
                        </a:rPr>
                        <a:t>- </a:t>
                      </a:r>
                      <a:r>
                        <a:rPr lang="zh-CN" altLang="en-US" sz="1100" b="0">
                          <a:effectLst/>
                        </a:rPr>
                        <a:t>全球最大产铜国（占</a:t>
                      </a:r>
                      <a:r>
                        <a:rPr lang="en-US" altLang="zh-CN" sz="1100" b="0">
                          <a:effectLst/>
                        </a:rPr>
                        <a:t>27%</a:t>
                      </a:r>
                      <a:r>
                        <a:rPr lang="zh-CN" altLang="en-US" sz="1100" b="0">
                          <a:effectLst/>
                        </a:rPr>
                        <a:t>产量）供应中断</a:t>
                      </a:r>
                      <a:br>
                        <a:rPr lang="zh-CN" altLang="en-US" sz="1100" b="0">
                          <a:effectLst/>
                        </a:rPr>
                      </a:br>
                      <a:r>
                        <a:rPr lang="en-US" altLang="zh-CN" sz="1100" b="0">
                          <a:effectLst/>
                        </a:rPr>
                        <a:t>- 2023</a:t>
                      </a:r>
                      <a:r>
                        <a:rPr lang="zh-CN" altLang="en-US" sz="1100" b="0">
                          <a:effectLst/>
                        </a:rPr>
                        <a:t>年</a:t>
                      </a:r>
                      <a:r>
                        <a:rPr lang="en-US" altLang="zh-CN" sz="1100" b="0">
                          <a:effectLst/>
                        </a:rPr>
                        <a:t>Escondida</a:t>
                      </a:r>
                      <a:r>
                        <a:rPr lang="zh-CN" altLang="en-US" sz="1100" b="0">
                          <a:effectLst/>
                        </a:rPr>
                        <a:t>铜矿罢工导致月度产量减少</a:t>
                      </a:r>
                      <a:r>
                        <a:rPr lang="en-US" altLang="zh-CN" sz="1100" b="0">
                          <a:effectLst/>
                        </a:rPr>
                        <a:t>12</a:t>
                      </a:r>
                      <a:r>
                        <a:rPr lang="zh-CN" altLang="en-US" sz="1100" b="0">
                          <a:effectLst/>
                        </a:rPr>
                        <a:t>万吨（占全球</a:t>
                      </a:r>
                      <a:r>
                        <a:rPr lang="en-US" altLang="zh-CN" sz="1100" b="0">
                          <a:effectLst/>
                        </a:rPr>
                        <a:t>2.3%</a:t>
                      </a:r>
                      <a:r>
                        <a:rPr lang="zh-CN" altLang="en-US" sz="1100" b="0">
                          <a:effectLst/>
                        </a:rPr>
                        <a:t>）</a:t>
                      </a:r>
                    </a:p>
                  </a:txBody>
                  <a:tcPr marL="54422" marR="54422" marT="27211" marB="27211" anchor="ctr"/>
                </a:tc>
                <a:tc>
                  <a:txBody>
                    <a:bodyPr/>
                    <a:lstStyle/>
                    <a:p>
                      <a:r>
                        <a:rPr lang="en-US" altLang="zh-CN" sz="1100" b="0">
                          <a:effectLst/>
                        </a:rPr>
                        <a:t>- LME</a:t>
                      </a:r>
                      <a:r>
                        <a:rPr lang="zh-CN" altLang="en-US" sz="1100" b="0">
                          <a:effectLst/>
                        </a:rPr>
                        <a:t>铜价</a:t>
                      </a:r>
                      <a:r>
                        <a:rPr lang="en-US" altLang="zh-CN" sz="1100" b="0">
                          <a:effectLst/>
                        </a:rPr>
                        <a:t>5</a:t>
                      </a:r>
                      <a:r>
                        <a:rPr lang="zh-CN" altLang="en-US" sz="1100" b="0">
                          <a:effectLst/>
                        </a:rPr>
                        <a:t>日内上涨</a:t>
                      </a:r>
                      <a:r>
                        <a:rPr lang="en-US" altLang="zh-CN" sz="1100" b="0">
                          <a:effectLst/>
                        </a:rPr>
                        <a:t>9%</a:t>
                      </a:r>
                      <a:br>
                        <a:rPr lang="en-US" altLang="zh-CN" sz="1100" b="0">
                          <a:effectLst/>
                        </a:rPr>
                      </a:br>
                      <a:r>
                        <a:rPr lang="en-US" altLang="zh-CN" sz="1100" b="0">
                          <a:effectLst/>
                        </a:rPr>
                        <a:t>- COMEX</a:t>
                      </a:r>
                      <a:r>
                        <a:rPr lang="zh-CN" altLang="en-US" sz="1100" b="0">
                          <a:effectLst/>
                        </a:rPr>
                        <a:t>铜库存</a:t>
                      </a:r>
                      <a:r>
                        <a:rPr lang="en-US" altLang="zh-CN" sz="1100" b="0">
                          <a:effectLst/>
                        </a:rPr>
                        <a:t>/</a:t>
                      </a:r>
                      <a:r>
                        <a:rPr lang="zh-CN" altLang="en-US" sz="1100" b="0">
                          <a:effectLst/>
                        </a:rPr>
                        <a:t>价格弹性系数达</a:t>
                      </a:r>
                      <a:r>
                        <a:rPr lang="en-US" altLang="zh-CN" sz="1100" b="0">
                          <a:effectLst/>
                        </a:rPr>
                        <a:t>0.83</a:t>
                      </a:r>
                    </a:p>
                  </a:txBody>
                  <a:tcPr marL="54422" marR="54422" marT="27211" marB="27211" anchor="ctr"/>
                </a:tc>
                <a:extLst>
                  <a:ext uri="{0D108BD9-81ED-4DB2-BD59-A6C34878D82A}">
                    <a16:rowId xmlns:a16="http://schemas.microsoft.com/office/drawing/2014/main" val="3729811563"/>
                  </a:ext>
                </a:extLst>
              </a:tr>
              <a:tr h="1034017">
                <a:tc>
                  <a:txBody>
                    <a:bodyPr/>
                    <a:lstStyle/>
                    <a:p>
                      <a:r>
                        <a:rPr lang="zh-CN" altLang="en-US" sz="1100" b="1">
                          <a:effectLst/>
                        </a:rPr>
                        <a:t>全局联动</a:t>
                      </a:r>
                      <a:endParaRPr lang="zh-CN" altLang="en-US" sz="1100" b="0">
                        <a:effectLst/>
                      </a:endParaRPr>
                    </a:p>
                  </a:txBody>
                  <a:tcPr marL="54422" marR="54422" marT="27211" marB="27211" anchor="ctr"/>
                </a:tc>
                <a:tc>
                  <a:txBody>
                    <a:bodyPr/>
                    <a:lstStyle/>
                    <a:p>
                      <a:r>
                        <a:rPr lang="zh-CN" altLang="en-US" sz="1100" b="1">
                          <a:effectLst/>
                        </a:rPr>
                        <a:t>新冠大流行</a:t>
                      </a:r>
                      <a:r>
                        <a:rPr lang="zh-CN" altLang="en-US" sz="1100" b="0">
                          <a:effectLst/>
                        </a:rPr>
                        <a:t>（</a:t>
                      </a:r>
                      <a:r>
                        <a:rPr lang="en-US" altLang="zh-CN" sz="1100" b="0">
                          <a:effectLst/>
                        </a:rPr>
                        <a:t>2020</a:t>
                      </a:r>
                      <a:r>
                        <a:rPr lang="zh-CN" altLang="en-US" sz="1100" b="0">
                          <a:effectLst/>
                        </a:rPr>
                        <a:t>）</a:t>
                      </a:r>
                    </a:p>
                  </a:txBody>
                  <a:tcPr marL="54422" marR="54422" marT="27211" marB="27211" anchor="ctr"/>
                </a:tc>
                <a:tc>
                  <a:txBody>
                    <a:bodyPr/>
                    <a:lstStyle/>
                    <a:p>
                      <a:r>
                        <a:rPr lang="en-US" altLang="zh-CN" sz="1100" b="0">
                          <a:effectLst/>
                        </a:rPr>
                        <a:t>1. </a:t>
                      </a:r>
                      <a:r>
                        <a:rPr lang="zh-CN" altLang="en-US" sz="1100" b="1">
                          <a:effectLst/>
                        </a:rPr>
                        <a:t>原油</a:t>
                      </a:r>
                      <a:br>
                        <a:rPr lang="zh-CN" altLang="en-US" sz="1100" b="0">
                          <a:effectLst/>
                        </a:rPr>
                      </a:br>
                      <a:r>
                        <a:rPr lang="en-US" altLang="zh-CN" sz="1100" b="0">
                          <a:effectLst/>
                        </a:rPr>
                        <a:t>2. </a:t>
                      </a:r>
                      <a:r>
                        <a:rPr lang="zh-CN" altLang="en-US" sz="1100" b="1">
                          <a:effectLst/>
                        </a:rPr>
                        <a:t>黄金</a:t>
                      </a:r>
                      <a:br>
                        <a:rPr lang="zh-CN" altLang="en-US" sz="1100" b="0">
                          <a:effectLst/>
                        </a:rPr>
                      </a:br>
                      <a:r>
                        <a:rPr lang="en-US" altLang="zh-CN" sz="1100" b="0">
                          <a:effectLst/>
                        </a:rPr>
                        <a:t>3. </a:t>
                      </a:r>
                      <a:r>
                        <a:rPr lang="zh-CN" altLang="en-US" sz="1100" b="1">
                          <a:effectLst/>
                        </a:rPr>
                        <a:t>农产品</a:t>
                      </a:r>
                      <a:endParaRPr lang="zh-CN" altLang="en-US" sz="1100" b="0">
                        <a:effectLst/>
                      </a:endParaRPr>
                    </a:p>
                  </a:txBody>
                  <a:tcPr marL="54422" marR="54422" marT="27211" marB="27211" anchor="ctr"/>
                </a:tc>
                <a:tc>
                  <a:txBody>
                    <a:bodyPr/>
                    <a:lstStyle/>
                    <a:p>
                      <a:r>
                        <a:rPr lang="en-US" altLang="zh-CN" sz="1100" b="0">
                          <a:effectLst/>
                        </a:rPr>
                        <a:t>- </a:t>
                      </a:r>
                      <a:r>
                        <a:rPr lang="zh-CN" altLang="en-US" sz="1100" b="0">
                          <a:effectLst/>
                        </a:rPr>
                        <a:t>交通封锁导致原油需求坍塌（日内暴跌</a:t>
                      </a:r>
                      <a:r>
                        <a:rPr lang="en-US" altLang="zh-CN" sz="1100" b="0">
                          <a:effectLst/>
                        </a:rPr>
                        <a:t>300%</a:t>
                      </a:r>
                      <a:r>
                        <a:rPr lang="zh-CN" altLang="en-US" sz="1100" b="0">
                          <a:effectLst/>
                        </a:rPr>
                        <a:t>）</a:t>
                      </a:r>
                      <a:br>
                        <a:rPr lang="zh-CN" altLang="en-US" sz="1100" b="0">
                          <a:effectLst/>
                        </a:rPr>
                      </a:br>
                      <a:r>
                        <a:rPr lang="en-US" altLang="zh-CN" sz="1100" b="0">
                          <a:effectLst/>
                        </a:rPr>
                        <a:t>- </a:t>
                      </a:r>
                      <a:r>
                        <a:rPr lang="zh-CN" altLang="en-US" sz="1100" b="0">
                          <a:effectLst/>
                        </a:rPr>
                        <a:t>避险需求推升黄金（创</a:t>
                      </a:r>
                      <a:r>
                        <a:rPr lang="en-US" altLang="zh-CN" sz="1100" b="0">
                          <a:effectLst/>
                        </a:rPr>
                        <a:t>$2075</a:t>
                      </a:r>
                      <a:r>
                        <a:rPr lang="zh-CN" altLang="en-US" sz="1100" b="0">
                          <a:effectLst/>
                        </a:rPr>
                        <a:t>历史新高）</a:t>
                      </a:r>
                      <a:br>
                        <a:rPr lang="zh-CN" altLang="en-US" sz="1100" b="0">
                          <a:effectLst/>
                        </a:rPr>
                      </a:br>
                      <a:r>
                        <a:rPr lang="en-US" altLang="zh-CN" sz="1100" b="0">
                          <a:effectLst/>
                        </a:rPr>
                        <a:t>- </a:t>
                      </a:r>
                      <a:r>
                        <a:rPr lang="zh-CN" altLang="en-US" sz="1100" b="0">
                          <a:effectLst/>
                        </a:rPr>
                        <a:t>物流中断引发粮食供应链危机</a:t>
                      </a:r>
                    </a:p>
                  </a:txBody>
                  <a:tcPr marL="54422" marR="54422" marT="27211" marB="27211" anchor="ctr"/>
                </a:tc>
                <a:tc>
                  <a:txBody>
                    <a:bodyPr/>
                    <a:lstStyle/>
                    <a:p>
                      <a:r>
                        <a:rPr lang="en-US" altLang="zh-CN" sz="1100" b="0">
                          <a:effectLst/>
                        </a:rPr>
                        <a:t>- WTI</a:t>
                      </a:r>
                      <a:r>
                        <a:rPr lang="zh-CN" altLang="en-US" sz="1100" b="0">
                          <a:effectLst/>
                        </a:rPr>
                        <a:t>原油期货跌至</a:t>
                      </a:r>
                      <a:r>
                        <a:rPr lang="en-US" altLang="zh-CN" sz="1100" b="0">
                          <a:effectLst/>
                        </a:rPr>
                        <a:t>-40</a:t>
                      </a:r>
                      <a:r>
                        <a:rPr lang="zh-CN" altLang="en-US" sz="1100" b="0">
                          <a:effectLst/>
                        </a:rPr>
                        <a:t>美元</a:t>
                      </a:r>
                      <a:r>
                        <a:rPr lang="en-US" altLang="zh-CN" sz="1100" b="0">
                          <a:effectLst/>
                        </a:rPr>
                        <a:t>/</a:t>
                      </a:r>
                      <a:r>
                        <a:rPr lang="zh-CN" altLang="en-US" sz="1100" b="0">
                          <a:effectLst/>
                        </a:rPr>
                        <a:t>桶</a:t>
                      </a:r>
                      <a:br>
                        <a:rPr lang="zh-CN" altLang="en-US" sz="1100" b="0">
                          <a:effectLst/>
                        </a:rPr>
                      </a:br>
                      <a:r>
                        <a:rPr lang="en-US" altLang="zh-CN" sz="1100" b="0">
                          <a:effectLst/>
                        </a:rPr>
                        <a:t>- CBOT</a:t>
                      </a:r>
                      <a:r>
                        <a:rPr lang="zh-CN" altLang="en-US" sz="1100" b="0">
                          <a:effectLst/>
                        </a:rPr>
                        <a:t>大豆波动率升至</a:t>
                      </a:r>
                      <a:r>
                        <a:rPr lang="en-US" altLang="zh-CN" sz="1100" b="0">
                          <a:effectLst/>
                        </a:rPr>
                        <a:t>68%</a:t>
                      </a:r>
                    </a:p>
                  </a:txBody>
                  <a:tcPr marL="54422" marR="54422" marT="27211" marB="27211" anchor="ctr"/>
                </a:tc>
                <a:extLst>
                  <a:ext uri="{0D108BD9-81ED-4DB2-BD59-A6C34878D82A}">
                    <a16:rowId xmlns:a16="http://schemas.microsoft.com/office/drawing/2014/main" val="563223687"/>
                  </a:ext>
                </a:extLst>
              </a:tr>
              <a:tr h="707485">
                <a:tc>
                  <a:txBody>
                    <a:bodyPr/>
                    <a:lstStyle/>
                    <a:p>
                      <a:r>
                        <a:rPr lang="zh-CN" altLang="en-US" sz="1100" b="1">
                          <a:effectLst/>
                        </a:rPr>
                        <a:t>供给侧冲击</a:t>
                      </a:r>
                      <a:endParaRPr lang="zh-CN" altLang="en-US" sz="1100" b="0">
                        <a:effectLst/>
                      </a:endParaRPr>
                    </a:p>
                  </a:txBody>
                  <a:tcPr marL="54422" marR="54422" marT="27211" marB="27211" anchor="ctr"/>
                </a:tc>
                <a:tc>
                  <a:txBody>
                    <a:bodyPr/>
                    <a:lstStyle/>
                    <a:p>
                      <a:r>
                        <a:rPr lang="zh-CN" altLang="en-US" sz="1100" b="1">
                          <a:effectLst/>
                        </a:rPr>
                        <a:t>澳大利亚飓风（铁矿）</a:t>
                      </a:r>
                      <a:endParaRPr lang="zh-CN" altLang="en-US" sz="1100" b="0">
                        <a:effectLst/>
                      </a:endParaRPr>
                    </a:p>
                  </a:txBody>
                  <a:tcPr marL="54422" marR="54422" marT="27211" marB="27211" anchor="ctr"/>
                </a:tc>
                <a:tc>
                  <a:txBody>
                    <a:bodyPr/>
                    <a:lstStyle/>
                    <a:p>
                      <a:r>
                        <a:rPr lang="en-US" altLang="zh-CN" sz="1100" b="0">
                          <a:effectLst/>
                        </a:rPr>
                        <a:t>1. </a:t>
                      </a:r>
                      <a:r>
                        <a:rPr lang="zh-CN" altLang="en-US" sz="1100" b="1">
                          <a:effectLst/>
                        </a:rPr>
                        <a:t>铁矿石</a:t>
                      </a:r>
                      <a:br>
                        <a:rPr lang="zh-CN" altLang="en-US" sz="1100" b="0">
                          <a:effectLst/>
                        </a:rPr>
                      </a:br>
                      <a:r>
                        <a:rPr lang="en-US" altLang="zh-CN" sz="1100" b="0">
                          <a:effectLst/>
                        </a:rPr>
                        <a:t>2. </a:t>
                      </a:r>
                      <a:r>
                        <a:rPr lang="zh-CN" altLang="en-US" sz="1100" b="1">
                          <a:effectLst/>
                        </a:rPr>
                        <a:t>钢材</a:t>
                      </a:r>
                      <a:endParaRPr lang="zh-CN" altLang="en-US" sz="1100" b="0">
                        <a:effectLst/>
                      </a:endParaRPr>
                    </a:p>
                  </a:txBody>
                  <a:tcPr marL="54422" marR="54422" marT="27211" marB="27211" anchor="ctr"/>
                </a:tc>
                <a:tc>
                  <a:txBody>
                    <a:bodyPr/>
                    <a:lstStyle/>
                    <a:p>
                      <a:r>
                        <a:rPr lang="zh-CN" altLang="en-US" sz="1100" b="0">
                          <a:effectLst/>
                        </a:rPr>
                        <a:t>西澳皮尔巴拉地区发运量骤降（月度影响超</a:t>
                      </a:r>
                      <a:r>
                        <a:rPr lang="en-US" altLang="zh-CN" sz="1100" b="0">
                          <a:effectLst/>
                        </a:rPr>
                        <a:t>2000</a:t>
                      </a:r>
                      <a:r>
                        <a:rPr lang="zh-CN" altLang="en-US" sz="1100" b="0">
                          <a:effectLst/>
                        </a:rPr>
                        <a:t>万吨，占全球</a:t>
                      </a:r>
                      <a:r>
                        <a:rPr lang="en-US" altLang="zh-CN" sz="1100" b="0">
                          <a:effectLst/>
                        </a:rPr>
                        <a:t>10%</a:t>
                      </a:r>
                      <a:r>
                        <a:rPr lang="zh-CN" altLang="en-US" sz="1100" b="0">
                          <a:effectLst/>
                        </a:rPr>
                        <a:t>）</a:t>
                      </a:r>
                      <a:br>
                        <a:rPr lang="zh-CN" altLang="en-US" sz="1100" b="0">
                          <a:effectLst/>
                        </a:rPr>
                      </a:br>
                      <a:r>
                        <a:rPr lang="en-US" altLang="zh-CN" sz="1100" b="0">
                          <a:effectLst/>
                        </a:rPr>
                        <a:t>- </a:t>
                      </a:r>
                      <a:r>
                        <a:rPr lang="zh-CN" altLang="en-US" sz="1100" b="0">
                          <a:effectLst/>
                        </a:rPr>
                        <a:t>钢厂利润受挤压引发减产</a:t>
                      </a:r>
                    </a:p>
                  </a:txBody>
                  <a:tcPr marL="54422" marR="54422" marT="27211" marB="27211" anchor="ctr"/>
                </a:tc>
                <a:tc>
                  <a:txBody>
                    <a:bodyPr/>
                    <a:lstStyle/>
                    <a:p>
                      <a:r>
                        <a:rPr lang="en-US" altLang="zh-CN" sz="1100" b="0">
                          <a:effectLst/>
                        </a:rPr>
                        <a:t>- </a:t>
                      </a:r>
                      <a:r>
                        <a:rPr lang="zh-CN" altLang="en-US" sz="1100" b="0">
                          <a:effectLst/>
                        </a:rPr>
                        <a:t>普氏</a:t>
                      </a:r>
                      <a:r>
                        <a:rPr lang="en-US" altLang="zh-CN" sz="1100" b="0">
                          <a:effectLst/>
                        </a:rPr>
                        <a:t>62%</a:t>
                      </a:r>
                      <a:r>
                        <a:rPr lang="zh-CN" altLang="en-US" sz="1100" b="0">
                          <a:effectLst/>
                        </a:rPr>
                        <a:t>铁矿石指数</a:t>
                      </a:r>
                      <a:r>
                        <a:rPr lang="en-US" altLang="zh-CN" sz="1100" b="0">
                          <a:effectLst/>
                        </a:rPr>
                        <a:t>3</a:t>
                      </a:r>
                      <a:r>
                        <a:rPr lang="zh-CN" altLang="en-US" sz="1100" b="0">
                          <a:effectLst/>
                        </a:rPr>
                        <a:t>周涨</a:t>
                      </a:r>
                      <a:r>
                        <a:rPr lang="en-US" altLang="zh-CN" sz="1100" b="0">
                          <a:effectLst/>
                        </a:rPr>
                        <a:t>32%</a:t>
                      </a:r>
                      <a:br>
                        <a:rPr lang="en-US" altLang="zh-CN" sz="1100" b="0">
                          <a:effectLst/>
                        </a:rPr>
                      </a:br>
                      <a:r>
                        <a:rPr lang="en-US" altLang="zh-CN" sz="1100" b="0">
                          <a:effectLst/>
                        </a:rPr>
                        <a:t>- </a:t>
                      </a:r>
                      <a:r>
                        <a:rPr lang="zh-CN" altLang="en-US" sz="1100" b="0">
                          <a:effectLst/>
                        </a:rPr>
                        <a:t>螺纹钢</a:t>
                      </a:r>
                      <a:r>
                        <a:rPr lang="en-US" altLang="zh-CN" sz="1100" b="0">
                          <a:effectLst/>
                        </a:rPr>
                        <a:t>/</a:t>
                      </a:r>
                      <a:r>
                        <a:rPr lang="zh-CN" altLang="en-US" sz="1100" b="0">
                          <a:effectLst/>
                        </a:rPr>
                        <a:t>铁矿比价压缩至</a:t>
                      </a:r>
                      <a:r>
                        <a:rPr lang="en-US" altLang="zh-CN" sz="1100" b="0">
                          <a:effectLst/>
                        </a:rPr>
                        <a:t>4.1</a:t>
                      </a:r>
                    </a:p>
                  </a:txBody>
                  <a:tcPr marL="54422" marR="54422" marT="27211" marB="27211" anchor="ctr"/>
                </a:tc>
                <a:extLst>
                  <a:ext uri="{0D108BD9-81ED-4DB2-BD59-A6C34878D82A}">
                    <a16:rowId xmlns:a16="http://schemas.microsoft.com/office/drawing/2014/main" val="2625518421"/>
                  </a:ext>
                </a:extLst>
              </a:tr>
              <a:tr h="707485">
                <a:tc>
                  <a:txBody>
                    <a:bodyPr/>
                    <a:lstStyle/>
                    <a:p>
                      <a:r>
                        <a:rPr lang="zh-CN" altLang="en-US" sz="1100" b="1">
                          <a:effectLst/>
                        </a:rPr>
                        <a:t>需求侧冲击</a:t>
                      </a:r>
                      <a:endParaRPr lang="zh-CN" altLang="en-US" sz="1100" b="0">
                        <a:effectLst/>
                      </a:endParaRPr>
                    </a:p>
                  </a:txBody>
                  <a:tcPr marL="54422" marR="54422" marT="27211" marB="27211" anchor="ctr"/>
                </a:tc>
                <a:tc>
                  <a:txBody>
                    <a:bodyPr/>
                    <a:lstStyle/>
                    <a:p>
                      <a:r>
                        <a:rPr lang="zh-CN" altLang="en-US" sz="1100" b="1">
                          <a:effectLst/>
                        </a:rPr>
                        <a:t>中国基建刺激政策</a:t>
                      </a:r>
                      <a:endParaRPr lang="zh-CN" altLang="en-US" sz="1100" b="0">
                        <a:effectLst/>
                      </a:endParaRPr>
                    </a:p>
                  </a:txBody>
                  <a:tcPr marL="54422" marR="54422" marT="27211" marB="27211" anchor="ctr"/>
                </a:tc>
                <a:tc>
                  <a:txBody>
                    <a:bodyPr/>
                    <a:lstStyle/>
                    <a:p>
                      <a:r>
                        <a:rPr lang="en-US" altLang="zh-CN" sz="1100" b="0">
                          <a:effectLst/>
                        </a:rPr>
                        <a:t>1. </a:t>
                      </a:r>
                      <a:r>
                        <a:rPr lang="zh-CN" altLang="en-US" sz="1100" b="1">
                          <a:effectLst/>
                        </a:rPr>
                        <a:t>铜</a:t>
                      </a:r>
                      <a:br>
                        <a:rPr lang="zh-CN" altLang="en-US" sz="1100" b="0">
                          <a:effectLst/>
                        </a:rPr>
                      </a:br>
                      <a:r>
                        <a:rPr lang="en-US" altLang="zh-CN" sz="1100" b="0">
                          <a:effectLst/>
                        </a:rPr>
                        <a:t>2. </a:t>
                      </a:r>
                      <a:r>
                        <a:rPr lang="zh-CN" altLang="en-US" sz="1100" b="1">
                          <a:effectLst/>
                        </a:rPr>
                        <a:t>螺纹钢</a:t>
                      </a:r>
                      <a:br>
                        <a:rPr lang="zh-CN" altLang="en-US" sz="1100" b="0">
                          <a:effectLst/>
                        </a:rPr>
                      </a:br>
                      <a:r>
                        <a:rPr lang="en-US" altLang="zh-CN" sz="1100" b="0">
                          <a:effectLst/>
                        </a:rPr>
                        <a:t>3. </a:t>
                      </a:r>
                      <a:r>
                        <a:rPr lang="zh-CN" altLang="en-US" sz="1100" b="1">
                          <a:effectLst/>
                        </a:rPr>
                        <a:t>焦煤</a:t>
                      </a:r>
                      <a:endParaRPr lang="zh-CN" altLang="en-US" sz="1100" b="0">
                        <a:effectLst/>
                      </a:endParaRPr>
                    </a:p>
                  </a:txBody>
                  <a:tcPr marL="54422" marR="54422" marT="27211" marB="27211" anchor="ctr"/>
                </a:tc>
                <a:tc>
                  <a:txBody>
                    <a:bodyPr/>
                    <a:lstStyle/>
                    <a:p>
                      <a:r>
                        <a:rPr lang="en-US" altLang="zh-CN" sz="1100" b="0">
                          <a:effectLst/>
                        </a:rPr>
                        <a:t>- </a:t>
                      </a:r>
                      <a:r>
                        <a:rPr lang="zh-CN" altLang="en-US" sz="1100" b="0">
                          <a:effectLst/>
                        </a:rPr>
                        <a:t>电网投资拉动铜消费（每万亿元基建投资耗铜</a:t>
                      </a:r>
                      <a:r>
                        <a:rPr lang="en-US" altLang="zh-CN" sz="1100" b="0">
                          <a:effectLst/>
                        </a:rPr>
                        <a:t>50</a:t>
                      </a:r>
                      <a:r>
                        <a:rPr lang="zh-CN" altLang="en-US" sz="1100" b="0">
                          <a:effectLst/>
                        </a:rPr>
                        <a:t>万吨）</a:t>
                      </a:r>
                      <a:br>
                        <a:rPr lang="zh-CN" altLang="en-US" sz="1100" b="0">
                          <a:effectLst/>
                        </a:rPr>
                      </a:br>
                      <a:r>
                        <a:rPr lang="en-US" altLang="zh-CN" sz="1100" b="0">
                          <a:effectLst/>
                        </a:rPr>
                        <a:t>- </a:t>
                      </a:r>
                      <a:r>
                        <a:rPr lang="zh-CN" altLang="en-US" sz="1100" b="0">
                          <a:effectLst/>
                        </a:rPr>
                        <a:t>房地产新政提振钢材表需</a:t>
                      </a:r>
                    </a:p>
                  </a:txBody>
                  <a:tcPr marL="54422" marR="54422" marT="27211" marB="27211" anchor="ctr"/>
                </a:tc>
                <a:tc>
                  <a:txBody>
                    <a:bodyPr/>
                    <a:lstStyle/>
                    <a:p>
                      <a:r>
                        <a:rPr lang="en-US" altLang="zh-CN" sz="1100" b="0" dirty="0">
                          <a:effectLst/>
                        </a:rPr>
                        <a:t>- 2020</a:t>
                      </a:r>
                      <a:r>
                        <a:rPr lang="zh-CN" altLang="en-US" sz="1100" b="0" dirty="0">
                          <a:effectLst/>
                        </a:rPr>
                        <a:t>年沪铜主力合约年度涨幅</a:t>
                      </a:r>
                      <a:r>
                        <a:rPr lang="en-US" altLang="zh-CN" sz="1100" b="0" dirty="0">
                          <a:effectLst/>
                        </a:rPr>
                        <a:t>47%</a:t>
                      </a:r>
                      <a:br>
                        <a:rPr lang="en-US" altLang="zh-CN" sz="1100" b="0" dirty="0">
                          <a:effectLst/>
                        </a:rPr>
                      </a:br>
                      <a:r>
                        <a:rPr lang="en-US" altLang="zh-CN" sz="1100" b="0" dirty="0">
                          <a:effectLst/>
                        </a:rPr>
                        <a:t>- </a:t>
                      </a:r>
                      <a:r>
                        <a:rPr lang="zh-CN" altLang="en-US" sz="1100" b="0" dirty="0">
                          <a:effectLst/>
                        </a:rPr>
                        <a:t>螺纹钢库存去化加速</a:t>
                      </a:r>
                      <a:r>
                        <a:rPr lang="en-US" altLang="zh-CN" sz="1100" b="0" dirty="0">
                          <a:effectLst/>
                        </a:rPr>
                        <a:t>2.3</a:t>
                      </a:r>
                      <a:r>
                        <a:rPr lang="zh-CN" altLang="en-US" sz="1100" b="0" dirty="0">
                          <a:effectLst/>
                        </a:rPr>
                        <a:t>倍</a:t>
                      </a:r>
                    </a:p>
                  </a:txBody>
                  <a:tcPr marL="54422" marR="54422" marT="27211" marB="27211" anchor="ctr"/>
                </a:tc>
                <a:extLst>
                  <a:ext uri="{0D108BD9-81ED-4DB2-BD59-A6C34878D82A}">
                    <a16:rowId xmlns:a16="http://schemas.microsoft.com/office/drawing/2014/main" val="3460965978"/>
                  </a:ext>
                </a:extLst>
              </a:tr>
            </a:tbl>
          </a:graphicData>
        </a:graphic>
      </p:graphicFrame>
    </p:spTree>
    <p:extLst>
      <p:ext uri="{BB962C8B-B14F-4D97-AF65-F5344CB8AC3E}">
        <p14:creationId xmlns:p14="http://schemas.microsoft.com/office/powerpoint/2010/main" val="328434741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61350A-6B96-24EC-0388-722F748BE92E}"/>
              </a:ext>
            </a:extLst>
          </p:cNvPr>
          <p:cNvSpPr>
            <a:spLocks noGrp="1"/>
          </p:cNvSpPr>
          <p:nvPr>
            <p:ph type="title"/>
          </p:nvPr>
        </p:nvSpPr>
        <p:spPr/>
        <p:txBody>
          <a:bodyPr/>
          <a:lstStyle/>
          <a:p>
            <a:r>
              <a:rPr lang="en-US" dirty="0"/>
              <a:t>AI</a:t>
            </a:r>
          </a:p>
        </p:txBody>
      </p:sp>
      <p:sp>
        <p:nvSpPr>
          <p:cNvPr id="3" name="文本占位符 2">
            <a:extLst>
              <a:ext uri="{FF2B5EF4-FFF2-40B4-BE49-F238E27FC236}">
                <a16:creationId xmlns:a16="http://schemas.microsoft.com/office/drawing/2014/main" id="{FB5F6AFF-D081-C7DA-62C2-35DDA21F9AF5}"/>
              </a:ext>
            </a:extLst>
          </p:cNvPr>
          <p:cNvSpPr>
            <a:spLocks noGrp="1"/>
          </p:cNvSpPr>
          <p:nvPr>
            <p:ph type="body" idx="13"/>
          </p:nvPr>
        </p:nvSpPr>
        <p:spPr/>
        <p:txBody>
          <a:bodyPr/>
          <a:lstStyle/>
          <a:p>
            <a:endParaRPr lang="en-US"/>
          </a:p>
        </p:txBody>
      </p:sp>
      <p:sp>
        <p:nvSpPr>
          <p:cNvPr id="4" name="内容占位符 3">
            <a:extLst>
              <a:ext uri="{FF2B5EF4-FFF2-40B4-BE49-F238E27FC236}">
                <a16:creationId xmlns:a16="http://schemas.microsoft.com/office/drawing/2014/main" id="{BD814839-8904-927D-ABC5-E9A21C7A0DF3}"/>
              </a:ext>
            </a:extLst>
          </p:cNvPr>
          <p:cNvSpPr>
            <a:spLocks noGrp="1"/>
          </p:cNvSpPr>
          <p:nvPr>
            <p:ph idx="1"/>
          </p:nvPr>
        </p:nvSpPr>
        <p:spPr>
          <a:xfrm>
            <a:off x="138616" y="710223"/>
            <a:ext cx="11914768" cy="774561"/>
          </a:xfrm>
        </p:spPr>
        <p:txBody>
          <a:bodyPr/>
          <a:lstStyle/>
          <a:p>
            <a:pPr marL="0" indent="0">
              <a:buNone/>
            </a:pPr>
            <a:r>
              <a:rPr lang="en-US" altLang="zh-CN" dirty="0"/>
              <a:t>AI</a:t>
            </a:r>
            <a:r>
              <a:rPr lang="zh-CN" altLang="en-US" dirty="0"/>
              <a:t>（人工智能）是通过模拟人类智能的机器系统，实现感知、学习、推理、决策等能力的技术集合。其核心技术包括机器学习（</a:t>
            </a:r>
            <a:r>
              <a:rPr lang="en-US" altLang="zh-CN" dirty="0"/>
              <a:t>ML</a:t>
            </a:r>
            <a:r>
              <a:rPr lang="zh-CN" altLang="en-US" dirty="0"/>
              <a:t>）、深度学习（</a:t>
            </a:r>
            <a:r>
              <a:rPr lang="en-US" altLang="zh-CN" dirty="0"/>
              <a:t>DL</a:t>
            </a:r>
            <a:r>
              <a:rPr lang="zh-CN" altLang="en-US" dirty="0"/>
              <a:t>）、自然语言处理（</a:t>
            </a:r>
            <a:r>
              <a:rPr lang="en-US" altLang="zh-CN" dirty="0"/>
              <a:t>NLP</a:t>
            </a:r>
            <a:r>
              <a:rPr lang="zh-CN" altLang="en-US" dirty="0"/>
              <a:t>）等。</a:t>
            </a:r>
            <a:endParaRPr lang="en-US" dirty="0"/>
          </a:p>
        </p:txBody>
      </p:sp>
      <p:graphicFrame>
        <p:nvGraphicFramePr>
          <p:cNvPr id="5" name="图示 4">
            <a:extLst>
              <a:ext uri="{FF2B5EF4-FFF2-40B4-BE49-F238E27FC236}">
                <a16:creationId xmlns:a16="http://schemas.microsoft.com/office/drawing/2014/main" id="{8D3389C5-CB6C-B3F1-3048-A8E81032A2CB}"/>
              </a:ext>
            </a:extLst>
          </p:cNvPr>
          <p:cNvGraphicFramePr/>
          <p:nvPr>
            <p:extLst>
              <p:ext uri="{D42A27DB-BD31-4B8C-83A1-F6EECF244321}">
                <p14:modId xmlns:p14="http://schemas.microsoft.com/office/powerpoint/2010/main" val="757450053"/>
              </p:ext>
            </p:extLst>
          </p:nvPr>
        </p:nvGraphicFramePr>
        <p:xfrm>
          <a:off x="823319" y="1990386"/>
          <a:ext cx="10545362" cy="374031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6781717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FFDF31-CB92-1A4E-5807-E9E696F1EA51}"/>
              </a:ext>
            </a:extLst>
          </p:cNvPr>
          <p:cNvSpPr>
            <a:spLocks noGrp="1"/>
          </p:cNvSpPr>
          <p:nvPr>
            <p:ph type="title"/>
          </p:nvPr>
        </p:nvSpPr>
        <p:spPr/>
        <p:txBody>
          <a:bodyPr/>
          <a:lstStyle/>
          <a:p>
            <a:r>
              <a:rPr lang="zh-CN" altLang="en-US" dirty="0"/>
              <a:t>目前的主要</a:t>
            </a:r>
            <a:r>
              <a:rPr lang="en-US" altLang="zh-CN" dirty="0"/>
              <a:t>AI</a:t>
            </a:r>
            <a:r>
              <a:rPr lang="zh-CN" altLang="en-US" dirty="0"/>
              <a:t>工具：大语言模型</a:t>
            </a:r>
            <a:endParaRPr lang="en-US" dirty="0"/>
          </a:p>
        </p:txBody>
      </p:sp>
      <p:sp>
        <p:nvSpPr>
          <p:cNvPr id="3" name="文本占位符 2">
            <a:extLst>
              <a:ext uri="{FF2B5EF4-FFF2-40B4-BE49-F238E27FC236}">
                <a16:creationId xmlns:a16="http://schemas.microsoft.com/office/drawing/2014/main" id="{3AB20B64-009D-D027-0308-B8DFB6136DFA}"/>
              </a:ext>
            </a:extLst>
          </p:cNvPr>
          <p:cNvSpPr>
            <a:spLocks noGrp="1"/>
          </p:cNvSpPr>
          <p:nvPr>
            <p:ph type="body" idx="13"/>
          </p:nvPr>
        </p:nvSpPr>
        <p:spPr/>
        <p:txBody>
          <a:bodyPr/>
          <a:lstStyle/>
          <a:p>
            <a:endParaRPr lang="en-US"/>
          </a:p>
        </p:txBody>
      </p:sp>
      <p:graphicFrame>
        <p:nvGraphicFramePr>
          <p:cNvPr id="11" name="内容占位符 10">
            <a:extLst>
              <a:ext uri="{FF2B5EF4-FFF2-40B4-BE49-F238E27FC236}">
                <a16:creationId xmlns:a16="http://schemas.microsoft.com/office/drawing/2014/main" id="{1FCC6ACB-A890-493D-AC89-632F1205BC79}"/>
              </a:ext>
            </a:extLst>
          </p:cNvPr>
          <p:cNvGraphicFramePr>
            <a:graphicFrameLocks noGrp="1"/>
          </p:cNvGraphicFramePr>
          <p:nvPr>
            <p:ph idx="1"/>
            <p:extLst>
              <p:ext uri="{D42A27DB-BD31-4B8C-83A1-F6EECF244321}">
                <p14:modId xmlns:p14="http://schemas.microsoft.com/office/powerpoint/2010/main" val="1114563216"/>
              </p:ext>
            </p:extLst>
          </p:nvPr>
        </p:nvGraphicFramePr>
        <p:xfrm>
          <a:off x="138113" y="1152525"/>
          <a:ext cx="5916612" cy="51625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0" name="内容占位符 9">
            <a:extLst>
              <a:ext uri="{FF2B5EF4-FFF2-40B4-BE49-F238E27FC236}">
                <a16:creationId xmlns:a16="http://schemas.microsoft.com/office/drawing/2014/main" id="{CA934953-1738-15DA-C436-D5ECAAF9DB1F}"/>
              </a:ext>
            </a:extLst>
          </p:cNvPr>
          <p:cNvGraphicFramePr>
            <a:graphicFrameLocks noGrp="1"/>
          </p:cNvGraphicFramePr>
          <p:nvPr>
            <p:ph idx="14"/>
            <p:extLst>
              <p:ext uri="{D42A27DB-BD31-4B8C-83A1-F6EECF244321}">
                <p14:modId xmlns:p14="http://schemas.microsoft.com/office/powerpoint/2010/main" val="3357499671"/>
              </p:ext>
            </p:extLst>
          </p:nvPr>
        </p:nvGraphicFramePr>
        <p:xfrm>
          <a:off x="6137275" y="1152525"/>
          <a:ext cx="5916613" cy="516255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7" name="文本占位符 6">
            <a:extLst>
              <a:ext uri="{FF2B5EF4-FFF2-40B4-BE49-F238E27FC236}">
                <a16:creationId xmlns:a16="http://schemas.microsoft.com/office/drawing/2014/main" id="{31F96903-5ECD-B7D9-83FF-B31195E1D096}"/>
              </a:ext>
            </a:extLst>
          </p:cNvPr>
          <p:cNvSpPr>
            <a:spLocks noGrp="1"/>
          </p:cNvSpPr>
          <p:nvPr>
            <p:ph type="body" sz="quarter" idx="36"/>
          </p:nvPr>
        </p:nvSpPr>
        <p:spPr/>
        <p:txBody>
          <a:bodyPr/>
          <a:lstStyle/>
          <a:p>
            <a:r>
              <a:rPr lang="zh-CN" altLang="en-US" dirty="0"/>
              <a:t>海外</a:t>
            </a:r>
            <a:endParaRPr lang="en-US" dirty="0"/>
          </a:p>
        </p:txBody>
      </p:sp>
      <p:sp>
        <p:nvSpPr>
          <p:cNvPr id="9" name="文本占位符 8">
            <a:extLst>
              <a:ext uri="{FF2B5EF4-FFF2-40B4-BE49-F238E27FC236}">
                <a16:creationId xmlns:a16="http://schemas.microsoft.com/office/drawing/2014/main" id="{85964B9D-FEF8-7FE5-A89F-551236B2E297}"/>
              </a:ext>
            </a:extLst>
          </p:cNvPr>
          <p:cNvSpPr>
            <a:spLocks noGrp="1"/>
          </p:cNvSpPr>
          <p:nvPr>
            <p:ph type="body" sz="quarter" idx="38"/>
          </p:nvPr>
        </p:nvSpPr>
        <p:spPr/>
        <p:txBody>
          <a:bodyPr/>
          <a:lstStyle/>
          <a:p>
            <a:r>
              <a:rPr lang="zh-CN" altLang="en-US" dirty="0"/>
              <a:t>国产</a:t>
            </a:r>
            <a:endParaRPr lang="en-US" dirty="0"/>
          </a:p>
        </p:txBody>
      </p:sp>
    </p:spTree>
    <p:extLst>
      <p:ext uri="{BB962C8B-B14F-4D97-AF65-F5344CB8AC3E}">
        <p14:creationId xmlns:p14="http://schemas.microsoft.com/office/powerpoint/2010/main" val="17721303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0A34F9-9F59-5C5D-28F0-7E022088CA12}"/>
              </a:ext>
            </a:extLst>
          </p:cNvPr>
          <p:cNvSpPr>
            <a:spLocks noGrp="1"/>
          </p:cNvSpPr>
          <p:nvPr>
            <p:ph type="title"/>
          </p:nvPr>
        </p:nvSpPr>
        <p:spPr/>
        <p:txBody>
          <a:bodyPr/>
          <a:lstStyle/>
          <a:p>
            <a:r>
              <a:rPr lang="zh-CN" altLang="en-US" dirty="0"/>
              <a:t>商品期货研究的适用</a:t>
            </a:r>
            <a:r>
              <a:rPr lang="en-US" altLang="zh-CN" dirty="0"/>
              <a:t>ai</a:t>
            </a:r>
            <a:r>
              <a:rPr lang="zh-CN" altLang="en-US" dirty="0"/>
              <a:t>工具</a:t>
            </a:r>
            <a:endParaRPr lang="en-US" dirty="0"/>
          </a:p>
        </p:txBody>
      </p:sp>
      <p:sp>
        <p:nvSpPr>
          <p:cNvPr id="3" name="文本占位符 2">
            <a:extLst>
              <a:ext uri="{FF2B5EF4-FFF2-40B4-BE49-F238E27FC236}">
                <a16:creationId xmlns:a16="http://schemas.microsoft.com/office/drawing/2014/main" id="{2EBC6432-87B8-7880-5CFA-EF65B51D0C09}"/>
              </a:ext>
            </a:extLst>
          </p:cNvPr>
          <p:cNvSpPr>
            <a:spLocks noGrp="1"/>
          </p:cNvSpPr>
          <p:nvPr>
            <p:ph type="body" idx="13"/>
          </p:nvPr>
        </p:nvSpPr>
        <p:spPr/>
        <p:txBody>
          <a:bodyPr/>
          <a:lstStyle/>
          <a:p>
            <a:endParaRPr lang="en-US"/>
          </a:p>
        </p:txBody>
      </p:sp>
      <p:graphicFrame>
        <p:nvGraphicFramePr>
          <p:cNvPr id="5" name="内容占位符 4">
            <a:extLst>
              <a:ext uri="{FF2B5EF4-FFF2-40B4-BE49-F238E27FC236}">
                <a16:creationId xmlns:a16="http://schemas.microsoft.com/office/drawing/2014/main" id="{9D5DA286-0DA6-EEB2-6E24-F3528392D895}"/>
              </a:ext>
            </a:extLst>
          </p:cNvPr>
          <p:cNvGraphicFramePr>
            <a:graphicFrameLocks noGrp="1"/>
          </p:cNvGraphicFramePr>
          <p:nvPr>
            <p:ph idx="1"/>
            <p:extLst>
              <p:ext uri="{D42A27DB-BD31-4B8C-83A1-F6EECF244321}">
                <p14:modId xmlns:p14="http://schemas.microsoft.com/office/powerpoint/2010/main" val="1898602826"/>
              </p:ext>
            </p:extLst>
          </p:nvPr>
        </p:nvGraphicFramePr>
        <p:xfrm>
          <a:off x="138114" y="809166"/>
          <a:ext cx="11915771" cy="5239667"/>
        </p:xfrm>
        <a:graphic>
          <a:graphicData uri="http://schemas.openxmlformats.org/drawingml/2006/table">
            <a:tbl>
              <a:tblPr firstRow="1" bandRow="1">
                <a:tableStyleId>{5C22544A-7EE6-4342-B048-85BDC9FD1C3A}</a:tableStyleId>
              </a:tblPr>
              <a:tblGrid>
                <a:gridCol w="1702253">
                  <a:extLst>
                    <a:ext uri="{9D8B030D-6E8A-4147-A177-3AD203B41FA5}">
                      <a16:colId xmlns:a16="http://schemas.microsoft.com/office/drawing/2014/main" val="3996058984"/>
                    </a:ext>
                  </a:extLst>
                </a:gridCol>
                <a:gridCol w="1702253">
                  <a:extLst>
                    <a:ext uri="{9D8B030D-6E8A-4147-A177-3AD203B41FA5}">
                      <a16:colId xmlns:a16="http://schemas.microsoft.com/office/drawing/2014/main" val="209264011"/>
                    </a:ext>
                  </a:extLst>
                </a:gridCol>
                <a:gridCol w="2409365">
                  <a:extLst>
                    <a:ext uri="{9D8B030D-6E8A-4147-A177-3AD203B41FA5}">
                      <a16:colId xmlns:a16="http://schemas.microsoft.com/office/drawing/2014/main" val="1163756885"/>
                    </a:ext>
                  </a:extLst>
                </a:gridCol>
                <a:gridCol w="288032">
                  <a:extLst>
                    <a:ext uri="{9D8B030D-6E8A-4147-A177-3AD203B41FA5}">
                      <a16:colId xmlns:a16="http://schemas.microsoft.com/office/drawing/2014/main" val="1150135407"/>
                    </a:ext>
                  </a:extLst>
                </a:gridCol>
                <a:gridCol w="2160239">
                  <a:extLst>
                    <a:ext uri="{9D8B030D-6E8A-4147-A177-3AD203B41FA5}">
                      <a16:colId xmlns:a16="http://schemas.microsoft.com/office/drawing/2014/main" val="231358735"/>
                    </a:ext>
                  </a:extLst>
                </a:gridCol>
                <a:gridCol w="1951376">
                  <a:extLst>
                    <a:ext uri="{9D8B030D-6E8A-4147-A177-3AD203B41FA5}">
                      <a16:colId xmlns:a16="http://schemas.microsoft.com/office/drawing/2014/main" val="1571904557"/>
                    </a:ext>
                  </a:extLst>
                </a:gridCol>
                <a:gridCol w="1702253">
                  <a:extLst>
                    <a:ext uri="{9D8B030D-6E8A-4147-A177-3AD203B41FA5}">
                      <a16:colId xmlns:a16="http://schemas.microsoft.com/office/drawing/2014/main" val="1493590689"/>
                    </a:ext>
                  </a:extLst>
                </a:gridCol>
              </a:tblGrid>
              <a:tr h="433177">
                <a:tc>
                  <a:txBody>
                    <a:bodyPr/>
                    <a:lstStyle/>
                    <a:p>
                      <a:pPr algn="l"/>
                      <a:r>
                        <a:rPr lang="zh-CN" altLang="en-US" sz="1400" dirty="0"/>
                        <a:t>种类</a:t>
                      </a:r>
                      <a:endParaRPr lang="en-US" sz="1400" dirty="0"/>
                    </a:p>
                  </a:txBody>
                  <a:tcPr anchor="ctr"/>
                </a:tc>
                <a:tc>
                  <a:txBody>
                    <a:bodyPr/>
                    <a:lstStyle/>
                    <a:p>
                      <a:pPr algn="l"/>
                      <a:r>
                        <a:rPr lang="zh-CN" altLang="en-US" sz="1400" dirty="0"/>
                        <a:t>例子：工具</a:t>
                      </a:r>
                      <a:r>
                        <a:rPr lang="en-US" altLang="zh-CN" sz="1400" dirty="0"/>
                        <a:t>/</a:t>
                      </a:r>
                      <a:r>
                        <a:rPr lang="zh-CN" altLang="en-US" sz="1400" dirty="0"/>
                        <a:t>平台</a:t>
                      </a:r>
                      <a:endParaRPr lang="en-US" sz="1400" dirty="0"/>
                    </a:p>
                  </a:txBody>
                  <a:tcPr anchor="ctr"/>
                </a:tc>
                <a:tc>
                  <a:txBody>
                    <a:bodyPr/>
                    <a:lstStyle/>
                    <a:p>
                      <a:pPr algn="l"/>
                      <a:r>
                        <a:rPr lang="zh-CN" altLang="en-US" sz="1400" dirty="0"/>
                        <a:t>商品期货研究应用</a:t>
                      </a:r>
                      <a:endParaRPr lang="en-US" sz="1400" dirty="0"/>
                    </a:p>
                  </a:txBody>
                  <a:tcPr anchor="ctr"/>
                </a:tc>
                <a:tc>
                  <a:txBody>
                    <a:bodyPr/>
                    <a:lstStyle/>
                    <a:p>
                      <a:endParaRPr lang="en-US" dirty="0"/>
                    </a:p>
                  </a:txBody>
                  <a:tcPr anchor="ctr">
                    <a:solidFill>
                      <a:schemeClr val="bg1"/>
                    </a:solidFill>
                  </a:tcPr>
                </a:tc>
                <a:tc>
                  <a:txBody>
                    <a:bodyPr/>
                    <a:lstStyle/>
                    <a:p>
                      <a:pPr algn="l"/>
                      <a:r>
                        <a:rPr lang="zh-CN" altLang="en-US" sz="1400" dirty="0"/>
                        <a:t>种类</a:t>
                      </a:r>
                      <a:endParaRPr lang="en-US" sz="1400" dirty="0"/>
                    </a:p>
                  </a:txBody>
                  <a:tcPr anchor="ctr"/>
                </a:tc>
                <a:tc>
                  <a:txBody>
                    <a:bodyPr/>
                    <a:lstStyle/>
                    <a:p>
                      <a:pPr algn="l"/>
                      <a:r>
                        <a:rPr lang="zh-CN" altLang="en-US" sz="1400" dirty="0"/>
                        <a:t>例子：工具</a:t>
                      </a:r>
                      <a:r>
                        <a:rPr lang="en-US" altLang="zh-CN" sz="1400" dirty="0"/>
                        <a:t>/</a:t>
                      </a:r>
                      <a:r>
                        <a:rPr lang="zh-CN" altLang="en-US" sz="1400" dirty="0"/>
                        <a:t>平台</a:t>
                      </a:r>
                      <a:endParaRPr lang="en-US" sz="1400" dirty="0"/>
                    </a:p>
                  </a:txBody>
                  <a:tcPr anchor="ctr"/>
                </a:tc>
                <a:tc>
                  <a:txBody>
                    <a:bodyPr/>
                    <a:lstStyle/>
                    <a:p>
                      <a:pPr algn="l"/>
                      <a:r>
                        <a:rPr lang="zh-CN" altLang="en-US" sz="1400" dirty="0"/>
                        <a:t>商品期货研究应用</a:t>
                      </a:r>
                      <a:endParaRPr lang="en-US" sz="1400" dirty="0"/>
                    </a:p>
                  </a:txBody>
                  <a:tcPr anchor="ctr"/>
                </a:tc>
                <a:extLst>
                  <a:ext uri="{0D108BD9-81ED-4DB2-BD59-A6C34878D82A}">
                    <a16:rowId xmlns:a16="http://schemas.microsoft.com/office/drawing/2014/main" val="2314222929"/>
                  </a:ext>
                </a:extLst>
              </a:tr>
              <a:tr h="1352938">
                <a:tc>
                  <a:txBody>
                    <a:bodyPr/>
                    <a:lstStyle/>
                    <a:p>
                      <a:pPr algn="l"/>
                      <a:r>
                        <a:rPr lang="zh-CN" altLang="en-US" sz="1400" dirty="0"/>
                        <a:t>时间序列分析和预测</a:t>
                      </a:r>
                      <a:endParaRPr lang="en-US" sz="1400" dirty="0"/>
                    </a:p>
                  </a:txBody>
                  <a:tcPr anchor="ctr"/>
                </a:tc>
                <a:tc>
                  <a:txBody>
                    <a:bodyPr/>
                    <a:lstStyle/>
                    <a:p>
                      <a:pPr algn="l"/>
                      <a:r>
                        <a:rPr lang="en-US" sz="1400" dirty="0"/>
                        <a:t>Prophet (Meta), TensorFlow, </a:t>
                      </a:r>
                      <a:r>
                        <a:rPr lang="en-US" sz="1400" dirty="0" err="1"/>
                        <a:t>AutoML</a:t>
                      </a:r>
                      <a:r>
                        <a:rPr lang="en-US" sz="1400" dirty="0"/>
                        <a:t> (Google/AWS/Azure)</a:t>
                      </a:r>
                    </a:p>
                  </a:txBody>
                  <a:tcPr anchor="ctr"/>
                </a:tc>
                <a:tc>
                  <a:txBody>
                    <a:bodyPr/>
                    <a:lstStyle/>
                    <a:p>
                      <a:pPr algn="l"/>
                      <a:r>
                        <a:rPr lang="zh-CN" altLang="en-US" sz="1400" dirty="0"/>
                        <a:t>预测商品期货价格，确认趋势和季节性</a:t>
                      </a:r>
                      <a:r>
                        <a:rPr lang="en-US" sz="1400" dirty="0"/>
                        <a:t>.</a:t>
                      </a:r>
                    </a:p>
                  </a:txBody>
                  <a:tcPr anchor="ctr"/>
                </a:tc>
                <a:tc>
                  <a:txBody>
                    <a:bodyPr/>
                    <a:lstStyle/>
                    <a:p>
                      <a:pPr algn="l"/>
                      <a:endParaRPr lang="en-US" sz="1400" dirty="0"/>
                    </a:p>
                  </a:txBody>
                  <a:tcPr anchor="ctr">
                    <a:solidFill>
                      <a:schemeClr val="bg1"/>
                    </a:solidFill>
                  </a:tcPr>
                </a:tc>
                <a:tc>
                  <a:txBody>
                    <a:bodyPr/>
                    <a:lstStyle/>
                    <a:p>
                      <a:pPr algn="l"/>
                      <a:r>
                        <a:rPr lang="zh-CN" altLang="en-US" sz="1400" dirty="0"/>
                        <a:t>另类数据分析工具</a:t>
                      </a:r>
                      <a:endParaRPr lang="en-US" sz="1400" dirty="0"/>
                    </a:p>
                  </a:txBody>
                  <a:tcPr anchor="ctr"/>
                </a:tc>
                <a:tc>
                  <a:txBody>
                    <a:bodyPr/>
                    <a:lstStyle/>
                    <a:p>
                      <a:pPr algn="l"/>
                      <a:r>
                        <a:rPr lang="en-US" sz="1400" dirty="0"/>
                        <a:t>Google Earth Engine &amp; Vision AI, Specialized Shipping Platforms</a:t>
                      </a:r>
                    </a:p>
                  </a:txBody>
                  <a:tcPr anchor="ctr"/>
                </a:tc>
                <a:tc>
                  <a:txBody>
                    <a:bodyPr/>
                    <a:lstStyle/>
                    <a:p>
                      <a:pPr algn="l"/>
                      <a:r>
                        <a:rPr lang="zh-CN" altLang="en-US" sz="1400" dirty="0"/>
                        <a:t>监测农产品的作物健康和产量，跟踪能源和其他大宗商品的供应链中断。</a:t>
                      </a:r>
                      <a:endParaRPr lang="en-US" sz="1400" dirty="0"/>
                    </a:p>
                  </a:txBody>
                  <a:tcPr anchor="ctr"/>
                </a:tc>
                <a:extLst>
                  <a:ext uri="{0D108BD9-81ED-4DB2-BD59-A6C34878D82A}">
                    <a16:rowId xmlns:a16="http://schemas.microsoft.com/office/drawing/2014/main" val="2043202756"/>
                  </a:ext>
                </a:extLst>
              </a:tr>
              <a:tr h="1851389">
                <a:tc>
                  <a:txBody>
                    <a:bodyPr/>
                    <a:lstStyle/>
                    <a:p>
                      <a:pPr algn="l"/>
                      <a:r>
                        <a:rPr lang="zh-CN" altLang="en-US" sz="1400" dirty="0"/>
                        <a:t>自然语言处理</a:t>
                      </a:r>
                      <a:endParaRPr lang="en-US" sz="1400" dirty="0"/>
                    </a:p>
                  </a:txBody>
                  <a:tcPr anchor="ctr"/>
                </a:tc>
                <a:tc>
                  <a:txBody>
                    <a:bodyPr/>
                    <a:lstStyle/>
                    <a:p>
                      <a:pPr algn="l"/>
                      <a:r>
                        <a:rPr lang="en-US" sz="1400" dirty="0"/>
                        <a:t>Hugging Face Transformers, Cloud NLP APIs (Google/AWS/Azure)</a:t>
                      </a:r>
                    </a:p>
                  </a:txBody>
                  <a:tcPr anchor="ctr"/>
                </a:tc>
                <a:tc>
                  <a:txBody>
                    <a:bodyPr/>
                    <a:lstStyle/>
                    <a:p>
                      <a:r>
                        <a:rPr lang="zh-CN" altLang="en-US" sz="1400" b="0" i="0" kern="1200" dirty="0">
                          <a:solidFill>
                            <a:schemeClr val="dk1"/>
                          </a:solidFill>
                          <a:effectLst/>
                          <a:latin typeface="+mn-lt"/>
                          <a:ea typeface="+mn-ea"/>
                          <a:cs typeface="+mn-cs"/>
                        </a:rPr>
                        <a:t>如何从社交媒体数据挖掘市场趋势？</a:t>
                      </a:r>
                    </a:p>
                    <a:p>
                      <a:r>
                        <a:rPr lang="zh-CN" altLang="en-US" sz="1400" b="0" i="0" kern="1200" dirty="0">
                          <a:solidFill>
                            <a:schemeClr val="dk1"/>
                          </a:solidFill>
                          <a:effectLst/>
                          <a:latin typeface="+mn-lt"/>
                          <a:ea typeface="+mn-ea"/>
                          <a:cs typeface="+mn-cs"/>
                        </a:rPr>
                        <a:t>财报分析的</a:t>
                      </a:r>
                      <a:r>
                        <a:rPr lang="en-US" altLang="zh-CN" sz="1400" b="0" i="0" kern="1200" dirty="0">
                          <a:solidFill>
                            <a:schemeClr val="dk1"/>
                          </a:solidFill>
                          <a:effectLst/>
                          <a:latin typeface="+mn-lt"/>
                          <a:ea typeface="+mn-ea"/>
                          <a:cs typeface="+mn-cs"/>
                        </a:rPr>
                        <a:t>3</a:t>
                      </a:r>
                      <a:r>
                        <a:rPr lang="zh-CN" altLang="en-US" sz="1400" b="0" i="0" kern="1200" dirty="0">
                          <a:solidFill>
                            <a:schemeClr val="dk1"/>
                          </a:solidFill>
                          <a:effectLst/>
                          <a:latin typeface="+mn-lt"/>
                          <a:ea typeface="+mn-ea"/>
                          <a:cs typeface="+mn-cs"/>
                        </a:rPr>
                        <a:t>个核心维度是什么？</a:t>
                      </a:r>
                    </a:p>
                    <a:p>
                      <a:r>
                        <a:rPr lang="zh-CN" altLang="en-US" sz="1400" b="0" i="0" kern="1200" dirty="0">
                          <a:solidFill>
                            <a:schemeClr val="dk1"/>
                          </a:solidFill>
                          <a:effectLst/>
                          <a:latin typeface="+mn-lt"/>
                          <a:ea typeface="+mn-ea"/>
                          <a:cs typeface="+mn-cs"/>
                        </a:rPr>
                        <a:t>建立舆情监控系统需要注意哪些关键点？</a:t>
                      </a:r>
                    </a:p>
                    <a:p>
                      <a:pPr algn="l"/>
                      <a:endParaRPr lang="en-US" sz="1400" dirty="0"/>
                    </a:p>
                  </a:txBody>
                  <a:tcPr anchor="ctr"/>
                </a:tc>
                <a:tc>
                  <a:txBody>
                    <a:bodyPr/>
                    <a:lstStyle/>
                    <a:p>
                      <a:pPr algn="l"/>
                      <a:endParaRPr lang="en-US" sz="1400" dirty="0"/>
                    </a:p>
                  </a:txBody>
                  <a:tcPr anchor="ctr">
                    <a:solidFill>
                      <a:schemeClr val="bg1"/>
                    </a:solidFill>
                  </a:tcPr>
                </a:tc>
                <a:tc>
                  <a:txBody>
                    <a:bodyPr/>
                    <a:lstStyle/>
                    <a:p>
                      <a:pPr algn="l"/>
                      <a:r>
                        <a:rPr lang="zh-CN" altLang="en-US" sz="1400" dirty="0"/>
                        <a:t>机器学习平台和库</a:t>
                      </a:r>
                      <a:endParaRPr lang="en-US" sz="1400" dirty="0"/>
                    </a:p>
                  </a:txBody>
                  <a:tcPr anchor="ctr"/>
                </a:tc>
                <a:tc>
                  <a:txBody>
                    <a:bodyPr/>
                    <a:lstStyle/>
                    <a:p>
                      <a:pPr algn="l"/>
                      <a:r>
                        <a:rPr lang="en-US" sz="1400" dirty="0"/>
                        <a:t>Google Cloud AI Platform, Amazon </a:t>
                      </a:r>
                      <a:r>
                        <a:rPr lang="en-US" sz="1400" dirty="0" err="1"/>
                        <a:t>SageMaker</a:t>
                      </a:r>
                      <a:r>
                        <a:rPr lang="en-US" sz="1400" dirty="0"/>
                        <a:t>, TensorFlow, </a:t>
                      </a:r>
                      <a:r>
                        <a:rPr lang="en-US" sz="1400" dirty="0" err="1"/>
                        <a:t>PyTorch</a:t>
                      </a:r>
                      <a:endParaRPr lang="en-US" sz="1400" dirty="0"/>
                    </a:p>
                  </a:txBody>
                  <a:tcPr anchor="ctr"/>
                </a:tc>
                <a:tc>
                  <a:txBody>
                    <a:bodyPr/>
                    <a:lstStyle/>
                    <a:p>
                      <a:pPr algn="l"/>
                      <a:r>
                        <a:rPr lang="zh-CN" altLang="en-US" sz="1400" b="0" i="0" kern="1200" dirty="0">
                          <a:solidFill>
                            <a:schemeClr val="dk1"/>
                          </a:solidFill>
                          <a:effectLst/>
                          <a:latin typeface="+mn-lt"/>
                          <a:ea typeface="+mn-ea"/>
                          <a:cs typeface="+mn-cs"/>
                        </a:rPr>
                        <a:t>构建、训练并部署定制化机器学习模型，用于涵盖预测与风险管理等领域的各类研究任务。</a:t>
                      </a:r>
                      <a:endParaRPr lang="en-US" sz="1400" dirty="0"/>
                    </a:p>
                  </a:txBody>
                  <a:tcPr anchor="ctr"/>
                </a:tc>
                <a:extLst>
                  <a:ext uri="{0D108BD9-81ED-4DB2-BD59-A6C34878D82A}">
                    <a16:rowId xmlns:a16="http://schemas.microsoft.com/office/drawing/2014/main" val="2437955131"/>
                  </a:ext>
                </a:extLst>
              </a:tr>
              <a:tr h="1602163">
                <a:tc>
                  <a:txBody>
                    <a:bodyPr/>
                    <a:lstStyle/>
                    <a:p>
                      <a:pPr algn="l"/>
                      <a:r>
                        <a:rPr lang="zh-CN" altLang="en-US" sz="1400" dirty="0"/>
                        <a:t>情感分析工具</a:t>
                      </a:r>
                      <a:endParaRPr lang="en-US" sz="1400" dirty="0"/>
                    </a:p>
                  </a:txBody>
                  <a:tcPr anchor="ctr"/>
                </a:tc>
                <a:tc>
                  <a:txBody>
                    <a:bodyPr/>
                    <a:lstStyle/>
                    <a:p>
                      <a:pPr algn="l"/>
                      <a:r>
                        <a:rPr lang="en-US" sz="1400" dirty="0"/>
                        <a:t>VADER, Cloud Sentiment Analysis (Google/AWS/Azure)</a:t>
                      </a:r>
                    </a:p>
                  </a:txBody>
                  <a:tcPr anchor="ctr"/>
                </a:tc>
                <a:tc>
                  <a:txBody>
                    <a:bodyPr/>
                    <a:lstStyle/>
                    <a:p>
                      <a:r>
                        <a:rPr lang="zh-CN" altLang="en-US" sz="1400" b="0" i="0" kern="1200" dirty="0">
                          <a:solidFill>
                            <a:schemeClr val="dk1"/>
                          </a:solidFill>
                          <a:effectLst/>
                          <a:latin typeface="+mn-lt"/>
                          <a:ea typeface="+mn-ea"/>
                          <a:cs typeface="+mn-cs"/>
                        </a:rPr>
                        <a:t>评估市场对特定大宗商品的情绪倾向，识别潜在的短期价格波动动向。</a:t>
                      </a:r>
                    </a:p>
                  </a:txBody>
                  <a:tcPr anchor="ctr"/>
                </a:tc>
                <a:tc>
                  <a:txBody>
                    <a:bodyPr/>
                    <a:lstStyle/>
                    <a:p>
                      <a:pPr algn="l"/>
                      <a:endParaRPr lang="en-US" sz="1400" dirty="0"/>
                    </a:p>
                  </a:txBody>
                  <a:tcPr anchor="ctr">
                    <a:solidFill>
                      <a:schemeClr val="bg1"/>
                    </a:solidFill>
                  </a:tcPr>
                </a:tc>
                <a:tc>
                  <a:txBody>
                    <a:bodyPr/>
                    <a:lstStyle/>
                    <a:p>
                      <a:pPr algn="l"/>
                      <a:r>
                        <a:rPr lang="zh-CN" altLang="en-US" sz="1400" dirty="0"/>
                        <a:t>数据分析和可视化工具</a:t>
                      </a:r>
                      <a:endParaRPr lang="en-US" sz="1400" dirty="0"/>
                    </a:p>
                  </a:txBody>
                  <a:tcPr anchor="ctr"/>
                </a:tc>
                <a:tc>
                  <a:txBody>
                    <a:bodyPr/>
                    <a:lstStyle/>
                    <a:p>
                      <a:pPr algn="l"/>
                      <a:r>
                        <a:rPr lang="en-US" sz="1400" dirty="0"/>
                        <a:t>Tableau, Power BI (with AI features), Python (Pandas, Seaborn)</a:t>
                      </a:r>
                    </a:p>
                  </a:txBody>
                  <a:tcPr anchor="ctr"/>
                </a:tc>
                <a:tc>
                  <a:txBody>
                    <a:bodyPr/>
                    <a:lstStyle/>
                    <a:p>
                      <a:pPr algn="l"/>
                      <a:r>
                        <a:rPr lang="zh-CN" altLang="en-US" sz="1400" b="0" i="0" kern="1200" dirty="0">
                          <a:solidFill>
                            <a:schemeClr val="dk1"/>
                          </a:solidFill>
                          <a:effectLst/>
                          <a:latin typeface="+mn-lt"/>
                          <a:ea typeface="+mn-ea"/>
                          <a:cs typeface="+mn-cs"/>
                        </a:rPr>
                        <a:t>探索商品期货数据、识别规律性特征，通过人工智能支持型功能与可视化分析手段获取深度洞见。</a:t>
                      </a:r>
                      <a:endParaRPr lang="en-US" sz="1100" dirty="0"/>
                    </a:p>
                  </a:txBody>
                  <a:tcPr anchor="ctr"/>
                </a:tc>
                <a:extLst>
                  <a:ext uri="{0D108BD9-81ED-4DB2-BD59-A6C34878D82A}">
                    <a16:rowId xmlns:a16="http://schemas.microsoft.com/office/drawing/2014/main" val="1884906978"/>
                  </a:ext>
                </a:extLst>
              </a:tr>
            </a:tbl>
          </a:graphicData>
        </a:graphic>
      </p:graphicFrame>
    </p:spTree>
    <p:extLst>
      <p:ext uri="{BB962C8B-B14F-4D97-AF65-F5344CB8AC3E}">
        <p14:creationId xmlns:p14="http://schemas.microsoft.com/office/powerpoint/2010/main" val="323113893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F22740-5CB8-186C-FA7B-02B2B4F4392E}"/>
              </a:ext>
            </a:extLst>
          </p:cNvPr>
          <p:cNvSpPr>
            <a:spLocks noGrp="1"/>
          </p:cNvSpPr>
          <p:nvPr>
            <p:ph type="title"/>
          </p:nvPr>
        </p:nvSpPr>
        <p:spPr/>
        <p:txBody>
          <a:bodyPr/>
          <a:lstStyle/>
          <a:p>
            <a:r>
              <a:rPr lang="en-US" altLang="zh-CN" b="0" i="0" dirty="0">
                <a:solidFill>
                  <a:srgbClr val="404040"/>
                </a:solidFill>
                <a:effectLst/>
                <a:latin typeface="Inter"/>
              </a:rPr>
              <a:t>AI</a:t>
            </a:r>
            <a:r>
              <a:rPr lang="zh-CN" altLang="en-US" b="0" i="0" dirty="0">
                <a:solidFill>
                  <a:srgbClr val="404040"/>
                </a:solidFill>
                <a:effectLst/>
                <a:latin typeface="Inter"/>
              </a:rPr>
              <a:t>赋能增效，人类不可替代</a:t>
            </a:r>
            <a:endParaRPr lang="en-US" dirty="0"/>
          </a:p>
        </p:txBody>
      </p:sp>
      <p:sp>
        <p:nvSpPr>
          <p:cNvPr id="3" name="文本占位符 2">
            <a:extLst>
              <a:ext uri="{FF2B5EF4-FFF2-40B4-BE49-F238E27FC236}">
                <a16:creationId xmlns:a16="http://schemas.microsoft.com/office/drawing/2014/main" id="{9079F63A-B34C-8E34-3A2B-017C1672B7C5}"/>
              </a:ext>
            </a:extLst>
          </p:cNvPr>
          <p:cNvSpPr>
            <a:spLocks noGrp="1"/>
          </p:cNvSpPr>
          <p:nvPr>
            <p:ph type="body" idx="13"/>
          </p:nvPr>
        </p:nvSpPr>
        <p:spPr/>
        <p:txBody>
          <a:bodyPr/>
          <a:lstStyle/>
          <a:p>
            <a:endParaRPr lang="en-US"/>
          </a:p>
        </p:txBody>
      </p:sp>
      <p:graphicFrame>
        <p:nvGraphicFramePr>
          <p:cNvPr id="10" name="内容占位符 9">
            <a:extLst>
              <a:ext uri="{FF2B5EF4-FFF2-40B4-BE49-F238E27FC236}">
                <a16:creationId xmlns:a16="http://schemas.microsoft.com/office/drawing/2014/main" id="{8FE9AD71-F580-7AC8-B742-3F0F0FED5C76}"/>
              </a:ext>
            </a:extLst>
          </p:cNvPr>
          <p:cNvGraphicFramePr>
            <a:graphicFrameLocks noGrp="1"/>
          </p:cNvGraphicFramePr>
          <p:nvPr>
            <p:ph idx="1"/>
            <p:extLst>
              <p:ext uri="{D42A27DB-BD31-4B8C-83A1-F6EECF244321}">
                <p14:modId xmlns:p14="http://schemas.microsoft.com/office/powerpoint/2010/main" val="276729773"/>
              </p:ext>
            </p:extLst>
          </p:nvPr>
        </p:nvGraphicFramePr>
        <p:xfrm>
          <a:off x="138113" y="1152525"/>
          <a:ext cx="5916612" cy="51625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1" name="内容占位符 10">
            <a:extLst>
              <a:ext uri="{FF2B5EF4-FFF2-40B4-BE49-F238E27FC236}">
                <a16:creationId xmlns:a16="http://schemas.microsoft.com/office/drawing/2014/main" id="{C0D60A22-2F17-BCB6-D88B-999BE60F72F7}"/>
              </a:ext>
            </a:extLst>
          </p:cNvPr>
          <p:cNvGraphicFramePr>
            <a:graphicFrameLocks noGrp="1"/>
          </p:cNvGraphicFramePr>
          <p:nvPr>
            <p:ph idx="14"/>
            <p:extLst>
              <p:ext uri="{D42A27DB-BD31-4B8C-83A1-F6EECF244321}">
                <p14:modId xmlns:p14="http://schemas.microsoft.com/office/powerpoint/2010/main" val="3571336149"/>
              </p:ext>
            </p:extLst>
          </p:nvPr>
        </p:nvGraphicFramePr>
        <p:xfrm>
          <a:off x="6137275" y="1152525"/>
          <a:ext cx="5916613" cy="516255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7" name="文本占位符 6">
            <a:extLst>
              <a:ext uri="{FF2B5EF4-FFF2-40B4-BE49-F238E27FC236}">
                <a16:creationId xmlns:a16="http://schemas.microsoft.com/office/drawing/2014/main" id="{7364BA90-AFA0-E1CB-FA5C-105DFBC4C1F4}"/>
              </a:ext>
            </a:extLst>
          </p:cNvPr>
          <p:cNvSpPr>
            <a:spLocks noGrp="1"/>
          </p:cNvSpPr>
          <p:nvPr>
            <p:ph type="body" sz="quarter" idx="36"/>
          </p:nvPr>
        </p:nvSpPr>
        <p:spPr/>
        <p:txBody>
          <a:bodyPr/>
          <a:lstStyle/>
          <a:p>
            <a:r>
              <a:rPr lang="zh-CN" altLang="en-US" dirty="0"/>
              <a:t>强项</a:t>
            </a:r>
            <a:endParaRPr lang="en-US" dirty="0"/>
          </a:p>
        </p:txBody>
      </p:sp>
      <p:sp>
        <p:nvSpPr>
          <p:cNvPr id="9" name="文本占位符 8">
            <a:extLst>
              <a:ext uri="{FF2B5EF4-FFF2-40B4-BE49-F238E27FC236}">
                <a16:creationId xmlns:a16="http://schemas.microsoft.com/office/drawing/2014/main" id="{FA5EF5BF-56B3-DF23-605A-06CEC7D6304E}"/>
              </a:ext>
            </a:extLst>
          </p:cNvPr>
          <p:cNvSpPr>
            <a:spLocks noGrp="1"/>
          </p:cNvSpPr>
          <p:nvPr>
            <p:ph type="body" sz="quarter" idx="38"/>
          </p:nvPr>
        </p:nvSpPr>
        <p:spPr/>
        <p:txBody>
          <a:bodyPr/>
          <a:lstStyle/>
          <a:p>
            <a:r>
              <a:rPr lang="zh-CN" altLang="en-US" dirty="0"/>
              <a:t>不足</a:t>
            </a:r>
            <a:endParaRPr lang="en-US" dirty="0"/>
          </a:p>
        </p:txBody>
      </p:sp>
    </p:spTree>
    <p:extLst>
      <p:ext uri="{BB962C8B-B14F-4D97-AF65-F5344CB8AC3E}">
        <p14:creationId xmlns:p14="http://schemas.microsoft.com/office/powerpoint/2010/main" val="193065065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69AA20-A767-54D0-7AF3-B5B76F45BCBE}"/>
              </a:ext>
            </a:extLst>
          </p:cNvPr>
          <p:cNvSpPr>
            <a:spLocks noGrp="1"/>
          </p:cNvSpPr>
          <p:nvPr>
            <p:ph type="title"/>
          </p:nvPr>
        </p:nvSpPr>
        <p:spPr/>
        <p:txBody>
          <a:bodyPr/>
          <a:lstStyle/>
          <a:p>
            <a:r>
              <a:rPr lang="en-US" dirty="0"/>
              <a:t>AI</a:t>
            </a:r>
            <a:r>
              <a:rPr lang="zh-CN" altLang="en-US" dirty="0"/>
              <a:t>在我们研究中所能解决的问题</a:t>
            </a:r>
            <a:endParaRPr lang="en-US" dirty="0"/>
          </a:p>
        </p:txBody>
      </p:sp>
      <p:sp>
        <p:nvSpPr>
          <p:cNvPr id="3" name="文本占位符 2">
            <a:extLst>
              <a:ext uri="{FF2B5EF4-FFF2-40B4-BE49-F238E27FC236}">
                <a16:creationId xmlns:a16="http://schemas.microsoft.com/office/drawing/2014/main" id="{C38AC0BE-B2B9-0017-2C95-ED3BF4E0EB6B}"/>
              </a:ext>
            </a:extLst>
          </p:cNvPr>
          <p:cNvSpPr>
            <a:spLocks noGrp="1"/>
          </p:cNvSpPr>
          <p:nvPr>
            <p:ph type="body" idx="13"/>
          </p:nvPr>
        </p:nvSpPr>
        <p:spPr/>
        <p:txBody>
          <a:bodyPr/>
          <a:lstStyle/>
          <a:p>
            <a:endParaRPr lang="en-US"/>
          </a:p>
        </p:txBody>
      </p:sp>
      <p:sp>
        <p:nvSpPr>
          <p:cNvPr id="4" name="内容占位符 3">
            <a:extLst>
              <a:ext uri="{FF2B5EF4-FFF2-40B4-BE49-F238E27FC236}">
                <a16:creationId xmlns:a16="http://schemas.microsoft.com/office/drawing/2014/main" id="{04070EEA-C088-901E-E9E9-C3E9D95A50D5}"/>
              </a:ext>
            </a:extLst>
          </p:cNvPr>
          <p:cNvSpPr>
            <a:spLocks noGrp="1"/>
          </p:cNvSpPr>
          <p:nvPr>
            <p:ph idx="1"/>
          </p:nvPr>
        </p:nvSpPr>
        <p:spPr>
          <a:xfrm>
            <a:off x="118361" y="890428"/>
            <a:ext cx="2881639" cy="2467791"/>
          </a:xfrm>
        </p:spPr>
        <p:txBody>
          <a:bodyPr>
            <a:normAutofit fontScale="92500" lnSpcReduction="20000"/>
          </a:bodyPr>
          <a:lstStyle/>
          <a:p>
            <a:r>
              <a:rPr lang="zh-CN" altLang="en-US" dirty="0"/>
              <a:t>研究过程中会产生很多数据</a:t>
            </a:r>
            <a:endParaRPr lang="en-US" altLang="zh-CN" dirty="0"/>
          </a:p>
          <a:p>
            <a:r>
              <a:rPr lang="zh-CN" altLang="en-US" dirty="0"/>
              <a:t>进行数据分析的时候需要写</a:t>
            </a:r>
            <a:r>
              <a:rPr lang="en-US" altLang="zh-CN" dirty="0"/>
              <a:t>VBA</a:t>
            </a:r>
            <a:r>
              <a:rPr lang="zh-CN" altLang="en-US" dirty="0"/>
              <a:t>代码</a:t>
            </a:r>
            <a:endParaRPr lang="en-US" altLang="zh-CN" dirty="0"/>
          </a:p>
          <a:p>
            <a:r>
              <a:rPr lang="zh-CN" altLang="en-US" dirty="0"/>
              <a:t>人工写可能很麻烦</a:t>
            </a:r>
            <a:endParaRPr lang="en-US" altLang="zh-CN" dirty="0"/>
          </a:p>
          <a:p>
            <a:r>
              <a:rPr lang="zh-CN" altLang="en-US" dirty="0"/>
              <a:t>利用</a:t>
            </a:r>
            <a:r>
              <a:rPr lang="en-US" altLang="zh-CN" dirty="0"/>
              <a:t>AI</a:t>
            </a:r>
            <a:r>
              <a:rPr lang="zh-CN" altLang="en-US" dirty="0"/>
              <a:t>来完成代码的编写可以极大的提高效率</a:t>
            </a:r>
            <a:endParaRPr lang="en-US" dirty="0"/>
          </a:p>
        </p:txBody>
      </p:sp>
      <p:sp>
        <p:nvSpPr>
          <p:cNvPr id="5" name="内容占位符 4">
            <a:extLst>
              <a:ext uri="{FF2B5EF4-FFF2-40B4-BE49-F238E27FC236}">
                <a16:creationId xmlns:a16="http://schemas.microsoft.com/office/drawing/2014/main" id="{FEB0DE1A-1730-603B-9FA7-C4CAB8375C4E}"/>
              </a:ext>
            </a:extLst>
          </p:cNvPr>
          <p:cNvSpPr>
            <a:spLocks noGrp="1"/>
          </p:cNvSpPr>
          <p:nvPr>
            <p:ph idx="20"/>
          </p:nvPr>
        </p:nvSpPr>
        <p:spPr>
          <a:xfrm>
            <a:off x="3142361" y="890428"/>
            <a:ext cx="2881639" cy="2467791"/>
          </a:xfrm>
        </p:spPr>
        <p:txBody>
          <a:bodyPr>
            <a:normAutofit/>
          </a:bodyPr>
          <a:lstStyle/>
          <a:p>
            <a:r>
              <a:rPr lang="en-US" dirty="0"/>
              <a:t>AI</a:t>
            </a:r>
            <a:r>
              <a:rPr lang="zh-CN" altLang="en-US" dirty="0"/>
              <a:t>提问得到答案的效率比搜索引擎要高得多。</a:t>
            </a:r>
            <a:endParaRPr lang="en-US" altLang="zh-CN" dirty="0"/>
          </a:p>
          <a:p>
            <a:r>
              <a:rPr lang="zh-CN" altLang="en-US" dirty="0"/>
              <a:t>可以根据</a:t>
            </a:r>
            <a:r>
              <a:rPr lang="en-US" altLang="zh-CN" dirty="0"/>
              <a:t>ai</a:t>
            </a:r>
            <a:r>
              <a:rPr lang="zh-CN" altLang="en-US" dirty="0"/>
              <a:t>的回答再做进一步的提问，以加深对问题的理解。</a:t>
            </a:r>
            <a:endParaRPr lang="en-US" dirty="0"/>
          </a:p>
        </p:txBody>
      </p:sp>
      <p:sp>
        <p:nvSpPr>
          <p:cNvPr id="6" name="内容占位符 5">
            <a:extLst>
              <a:ext uri="{FF2B5EF4-FFF2-40B4-BE49-F238E27FC236}">
                <a16:creationId xmlns:a16="http://schemas.microsoft.com/office/drawing/2014/main" id="{C9B955E1-6CE3-D375-2715-5E11FBEFD046}"/>
              </a:ext>
            </a:extLst>
          </p:cNvPr>
          <p:cNvSpPr>
            <a:spLocks noGrp="1"/>
          </p:cNvSpPr>
          <p:nvPr>
            <p:ph idx="21"/>
          </p:nvPr>
        </p:nvSpPr>
        <p:spPr>
          <a:xfrm>
            <a:off x="6150014" y="890428"/>
            <a:ext cx="2881639" cy="2467791"/>
          </a:xfrm>
        </p:spPr>
        <p:txBody>
          <a:bodyPr/>
          <a:lstStyle/>
          <a:p>
            <a:r>
              <a:rPr lang="zh-CN" altLang="en-US" dirty="0"/>
              <a:t>搜集材料</a:t>
            </a:r>
            <a:endParaRPr lang="en-US" altLang="zh-CN" dirty="0"/>
          </a:p>
          <a:p>
            <a:r>
              <a:rPr lang="zh-CN" altLang="en-US" dirty="0"/>
              <a:t>组织结构</a:t>
            </a:r>
            <a:endParaRPr lang="en-US" altLang="zh-CN" dirty="0"/>
          </a:p>
          <a:p>
            <a:r>
              <a:rPr lang="zh-CN" altLang="en-US" dirty="0"/>
              <a:t>写报告</a:t>
            </a:r>
            <a:endParaRPr lang="en-US" altLang="zh-CN" dirty="0"/>
          </a:p>
          <a:p>
            <a:r>
              <a:rPr lang="zh-CN" altLang="en-US" dirty="0"/>
              <a:t>写</a:t>
            </a:r>
            <a:r>
              <a:rPr lang="en-US" altLang="zh-CN" dirty="0"/>
              <a:t>PPT</a:t>
            </a:r>
          </a:p>
          <a:p>
            <a:endParaRPr lang="en-US" dirty="0"/>
          </a:p>
        </p:txBody>
      </p:sp>
      <p:sp>
        <p:nvSpPr>
          <p:cNvPr id="7" name="内容占位符 6">
            <a:extLst>
              <a:ext uri="{FF2B5EF4-FFF2-40B4-BE49-F238E27FC236}">
                <a16:creationId xmlns:a16="http://schemas.microsoft.com/office/drawing/2014/main" id="{66CA5ABB-26A0-6070-8BA9-96A626A0B65B}"/>
              </a:ext>
            </a:extLst>
          </p:cNvPr>
          <p:cNvSpPr>
            <a:spLocks noGrp="1"/>
          </p:cNvSpPr>
          <p:nvPr>
            <p:ph idx="22"/>
          </p:nvPr>
        </p:nvSpPr>
        <p:spPr>
          <a:xfrm>
            <a:off x="9174014" y="902463"/>
            <a:ext cx="2881639" cy="2467791"/>
          </a:xfrm>
        </p:spPr>
        <p:txBody>
          <a:bodyPr>
            <a:normAutofit fontScale="62500" lnSpcReduction="20000"/>
          </a:bodyPr>
          <a:lstStyle/>
          <a:p>
            <a:r>
              <a:rPr lang="zh-CN" altLang="en-US" dirty="0">
                <a:latin typeface="+mj-ea"/>
                <a:ea typeface="+mj-ea"/>
              </a:rPr>
              <a:t>使用 </a:t>
            </a:r>
            <a:r>
              <a:rPr lang="en-US" altLang="zh-CN" dirty="0">
                <a:latin typeface="+mj-ea"/>
                <a:ea typeface="+mj-ea"/>
              </a:rPr>
              <a:t>AI </a:t>
            </a:r>
            <a:r>
              <a:rPr lang="zh-CN" altLang="en-US" dirty="0">
                <a:latin typeface="+mj-ea"/>
                <a:ea typeface="+mj-ea"/>
              </a:rPr>
              <a:t>驱动的网络爬虫自动从各种来源（例如交易所网站、新闻网站、政府报告、行业协会网站、社交媒体等）抓取商品期货相关数据。</a:t>
            </a:r>
            <a:endParaRPr lang="en-US" altLang="zh-CN" dirty="0">
              <a:latin typeface="+mj-ea"/>
              <a:ea typeface="+mj-ea"/>
            </a:endParaRPr>
          </a:p>
          <a:p>
            <a:r>
              <a:rPr lang="zh-CN" altLang="en-US" dirty="0">
                <a:latin typeface="+mj-ea"/>
                <a:ea typeface="+mj-ea"/>
              </a:rPr>
              <a:t>这包括：市场数据</a:t>
            </a:r>
            <a:r>
              <a:rPr lang="en-US" altLang="zh-CN" dirty="0">
                <a:latin typeface="+mj-ea"/>
                <a:ea typeface="+mj-ea"/>
              </a:rPr>
              <a:t>: </a:t>
            </a:r>
            <a:r>
              <a:rPr lang="zh-CN" altLang="en-US" dirty="0">
                <a:latin typeface="+mj-ea"/>
                <a:ea typeface="+mj-ea"/>
              </a:rPr>
              <a:t>历史价格、成交量、持仓量、基差、价差、波动率等。基本面数据</a:t>
            </a:r>
            <a:r>
              <a:rPr lang="en-US" altLang="zh-CN" dirty="0">
                <a:latin typeface="+mj-ea"/>
                <a:ea typeface="+mj-ea"/>
              </a:rPr>
              <a:t>: </a:t>
            </a:r>
            <a:r>
              <a:rPr lang="zh-CN" altLang="en-US" dirty="0">
                <a:latin typeface="+mj-ea"/>
                <a:ea typeface="+mj-ea"/>
              </a:rPr>
              <a:t>供需数据、库存数据、生产数据、消费数据、天气数据、经济指标、政策法规等。另类数据</a:t>
            </a:r>
            <a:r>
              <a:rPr lang="en-US" altLang="zh-CN" dirty="0">
                <a:latin typeface="+mj-ea"/>
                <a:ea typeface="+mj-ea"/>
              </a:rPr>
              <a:t>: </a:t>
            </a:r>
            <a:r>
              <a:rPr lang="zh-CN" altLang="en-US" dirty="0">
                <a:latin typeface="+mj-ea"/>
                <a:ea typeface="+mj-ea"/>
              </a:rPr>
              <a:t>卫星图像（监测农作物生长、港口活动等）、社交媒体情绪分析、新闻 </a:t>
            </a:r>
            <a:r>
              <a:rPr lang="en-US" altLang="zh-CN" dirty="0">
                <a:latin typeface="+mj-ea"/>
                <a:ea typeface="+mj-ea"/>
              </a:rPr>
              <a:t>sentiment </a:t>
            </a:r>
            <a:r>
              <a:rPr lang="zh-CN" altLang="en-US" dirty="0">
                <a:latin typeface="+mj-ea"/>
                <a:ea typeface="+mj-ea"/>
              </a:rPr>
              <a:t>分析等。</a:t>
            </a:r>
            <a:endParaRPr lang="en-US" dirty="0">
              <a:latin typeface="+mj-ea"/>
              <a:ea typeface="+mj-ea"/>
            </a:endParaRPr>
          </a:p>
        </p:txBody>
      </p:sp>
      <p:sp>
        <p:nvSpPr>
          <p:cNvPr id="9" name="文本占位符 8">
            <a:extLst>
              <a:ext uri="{FF2B5EF4-FFF2-40B4-BE49-F238E27FC236}">
                <a16:creationId xmlns:a16="http://schemas.microsoft.com/office/drawing/2014/main" id="{6AFA5F30-8215-9DF9-AF85-196B17B006CB}"/>
              </a:ext>
            </a:extLst>
          </p:cNvPr>
          <p:cNvSpPr>
            <a:spLocks noGrp="1"/>
          </p:cNvSpPr>
          <p:nvPr>
            <p:ph type="body" sz="quarter" idx="38"/>
          </p:nvPr>
        </p:nvSpPr>
        <p:spPr/>
        <p:txBody>
          <a:bodyPr/>
          <a:lstStyle/>
          <a:p>
            <a:r>
              <a:rPr lang="zh-CN" altLang="en-US" dirty="0"/>
              <a:t>写作辅助</a:t>
            </a:r>
            <a:endParaRPr lang="en-US" dirty="0"/>
          </a:p>
        </p:txBody>
      </p:sp>
      <p:sp>
        <p:nvSpPr>
          <p:cNvPr id="11" name="文本占位符 10">
            <a:extLst>
              <a:ext uri="{FF2B5EF4-FFF2-40B4-BE49-F238E27FC236}">
                <a16:creationId xmlns:a16="http://schemas.microsoft.com/office/drawing/2014/main" id="{F0D68A73-57B9-6434-53B5-E9E49CD7C93B}"/>
              </a:ext>
            </a:extLst>
          </p:cNvPr>
          <p:cNvSpPr>
            <a:spLocks noGrp="1"/>
          </p:cNvSpPr>
          <p:nvPr>
            <p:ph type="body" sz="quarter" idx="40"/>
          </p:nvPr>
        </p:nvSpPr>
        <p:spPr/>
        <p:txBody>
          <a:bodyPr/>
          <a:lstStyle/>
          <a:p>
            <a:r>
              <a:rPr lang="zh-CN" altLang="en-US" dirty="0"/>
              <a:t>爬虫</a:t>
            </a:r>
            <a:endParaRPr lang="en-US" dirty="0"/>
          </a:p>
        </p:txBody>
      </p:sp>
      <p:sp>
        <p:nvSpPr>
          <p:cNvPr id="13" name="文本占位符 12">
            <a:extLst>
              <a:ext uri="{FF2B5EF4-FFF2-40B4-BE49-F238E27FC236}">
                <a16:creationId xmlns:a16="http://schemas.microsoft.com/office/drawing/2014/main" id="{FA36A90A-EABF-B52B-9CB9-0E2C51F71E74}"/>
              </a:ext>
            </a:extLst>
          </p:cNvPr>
          <p:cNvSpPr>
            <a:spLocks noGrp="1"/>
          </p:cNvSpPr>
          <p:nvPr>
            <p:ph type="body" sz="quarter" idx="42"/>
          </p:nvPr>
        </p:nvSpPr>
        <p:spPr/>
        <p:txBody>
          <a:bodyPr/>
          <a:lstStyle/>
          <a:p>
            <a:r>
              <a:rPr lang="zh-CN" altLang="en-US" dirty="0"/>
              <a:t>分析</a:t>
            </a:r>
            <a:endParaRPr lang="en-US" dirty="0"/>
          </a:p>
        </p:txBody>
      </p:sp>
      <p:sp>
        <p:nvSpPr>
          <p:cNvPr id="15" name="文本占位符 14">
            <a:extLst>
              <a:ext uri="{FF2B5EF4-FFF2-40B4-BE49-F238E27FC236}">
                <a16:creationId xmlns:a16="http://schemas.microsoft.com/office/drawing/2014/main" id="{35A0FD0A-F74F-0B64-B9AE-C1A4722D0B7B}"/>
              </a:ext>
            </a:extLst>
          </p:cNvPr>
          <p:cNvSpPr>
            <a:spLocks noGrp="1"/>
          </p:cNvSpPr>
          <p:nvPr>
            <p:ph type="body" sz="quarter" idx="44"/>
          </p:nvPr>
        </p:nvSpPr>
        <p:spPr/>
        <p:txBody>
          <a:bodyPr/>
          <a:lstStyle/>
          <a:p>
            <a:r>
              <a:rPr lang="zh-CN" altLang="en-US" dirty="0"/>
              <a:t>提问</a:t>
            </a:r>
            <a:endParaRPr lang="en-US" dirty="0"/>
          </a:p>
        </p:txBody>
      </p:sp>
      <p:sp>
        <p:nvSpPr>
          <p:cNvPr id="16" name="内容占位符 15">
            <a:extLst>
              <a:ext uri="{FF2B5EF4-FFF2-40B4-BE49-F238E27FC236}">
                <a16:creationId xmlns:a16="http://schemas.microsoft.com/office/drawing/2014/main" id="{D2AAB7B6-3457-B0EC-7124-08253B709829}"/>
              </a:ext>
            </a:extLst>
          </p:cNvPr>
          <p:cNvSpPr>
            <a:spLocks noGrp="1"/>
          </p:cNvSpPr>
          <p:nvPr>
            <p:ph idx="45"/>
          </p:nvPr>
        </p:nvSpPr>
        <p:spPr>
          <a:xfrm>
            <a:off x="110885" y="3935146"/>
            <a:ext cx="2881639" cy="2467791"/>
          </a:xfrm>
        </p:spPr>
        <p:txBody>
          <a:bodyPr/>
          <a:lstStyle/>
          <a:p>
            <a:r>
              <a:rPr lang="zh-CN" altLang="en-US" dirty="0"/>
              <a:t>算法选择和优化</a:t>
            </a:r>
            <a:endParaRPr lang="en-US" altLang="zh-CN" dirty="0"/>
          </a:p>
          <a:p>
            <a:r>
              <a:rPr lang="zh-CN" altLang="en-US" dirty="0"/>
              <a:t>数据预处理</a:t>
            </a:r>
            <a:endParaRPr lang="en-US" altLang="zh-CN" dirty="0"/>
          </a:p>
          <a:p>
            <a:r>
              <a:rPr lang="zh-CN" altLang="en-US" dirty="0"/>
              <a:t>模型训练和评估</a:t>
            </a:r>
            <a:endParaRPr lang="en-US" altLang="zh-CN" dirty="0"/>
          </a:p>
          <a:p>
            <a:r>
              <a:rPr lang="zh-CN" altLang="en-US" dirty="0"/>
              <a:t>深度学习</a:t>
            </a:r>
            <a:endParaRPr lang="en-US" altLang="zh-CN" dirty="0"/>
          </a:p>
          <a:p>
            <a:r>
              <a:rPr lang="zh-CN" altLang="en-US" dirty="0"/>
              <a:t>算法类型</a:t>
            </a:r>
            <a:endParaRPr lang="en-US" dirty="0"/>
          </a:p>
        </p:txBody>
      </p:sp>
      <p:sp>
        <p:nvSpPr>
          <p:cNvPr id="17" name="内容占位符 16">
            <a:extLst>
              <a:ext uri="{FF2B5EF4-FFF2-40B4-BE49-F238E27FC236}">
                <a16:creationId xmlns:a16="http://schemas.microsoft.com/office/drawing/2014/main" id="{5B199A3F-C74E-9D9B-7B07-9B7918138D10}"/>
              </a:ext>
            </a:extLst>
          </p:cNvPr>
          <p:cNvSpPr>
            <a:spLocks noGrp="1"/>
          </p:cNvSpPr>
          <p:nvPr>
            <p:ph idx="46"/>
          </p:nvPr>
        </p:nvSpPr>
        <p:spPr>
          <a:xfrm>
            <a:off x="3134885" y="3935146"/>
            <a:ext cx="2881639" cy="2467791"/>
          </a:xfrm>
        </p:spPr>
        <p:txBody>
          <a:bodyPr/>
          <a:lstStyle/>
          <a:p>
            <a:r>
              <a:rPr lang="zh-CN" altLang="en-US" dirty="0"/>
              <a:t>知识库：存储、管理信息</a:t>
            </a:r>
            <a:endParaRPr lang="en-US" altLang="zh-CN" dirty="0"/>
          </a:p>
          <a:p>
            <a:r>
              <a:rPr lang="zh-CN" altLang="en-US" dirty="0"/>
              <a:t>快速检索、推理</a:t>
            </a:r>
            <a:endParaRPr lang="en-US" altLang="zh-CN" dirty="0"/>
          </a:p>
          <a:p>
            <a:r>
              <a:rPr lang="zh-CN" altLang="en-US" dirty="0"/>
              <a:t>智能推荐</a:t>
            </a:r>
            <a:endParaRPr lang="en-US" dirty="0"/>
          </a:p>
        </p:txBody>
      </p:sp>
      <p:sp>
        <p:nvSpPr>
          <p:cNvPr id="18" name="内容占位符 17">
            <a:extLst>
              <a:ext uri="{FF2B5EF4-FFF2-40B4-BE49-F238E27FC236}">
                <a16:creationId xmlns:a16="http://schemas.microsoft.com/office/drawing/2014/main" id="{3B51965E-5E51-765B-20A9-E74143D74088}"/>
              </a:ext>
            </a:extLst>
          </p:cNvPr>
          <p:cNvSpPr>
            <a:spLocks noGrp="1"/>
          </p:cNvSpPr>
          <p:nvPr>
            <p:ph idx="47"/>
          </p:nvPr>
        </p:nvSpPr>
        <p:spPr>
          <a:xfrm>
            <a:off x="6142538" y="3935146"/>
            <a:ext cx="2881639" cy="2467791"/>
          </a:xfrm>
        </p:spPr>
        <p:txBody>
          <a:bodyPr>
            <a:normAutofit/>
          </a:bodyPr>
          <a:lstStyle/>
          <a:p>
            <a:r>
              <a:rPr lang="zh-CN" altLang="en-US" dirty="0"/>
              <a:t>价格趋势预测</a:t>
            </a:r>
            <a:endParaRPr lang="en-US" altLang="zh-CN" dirty="0"/>
          </a:p>
          <a:p>
            <a:r>
              <a:rPr lang="zh-CN" altLang="en-US" dirty="0"/>
              <a:t>市场情绪分析</a:t>
            </a:r>
            <a:endParaRPr lang="en-US" altLang="zh-CN" dirty="0"/>
          </a:p>
          <a:p>
            <a:r>
              <a:rPr lang="zh-CN" altLang="en-US" dirty="0"/>
              <a:t>宏观经济数据</a:t>
            </a:r>
            <a:endParaRPr lang="en-US" altLang="zh-CN" dirty="0"/>
          </a:p>
          <a:p>
            <a:r>
              <a:rPr lang="zh-CN" altLang="en-US" dirty="0"/>
              <a:t>异常检测</a:t>
            </a:r>
            <a:endParaRPr lang="en-US" altLang="zh-CN" dirty="0"/>
          </a:p>
          <a:p>
            <a:r>
              <a:rPr lang="zh-CN" altLang="en-US" dirty="0"/>
              <a:t>聚类分析与降维分析</a:t>
            </a:r>
            <a:endParaRPr lang="en-US" dirty="0"/>
          </a:p>
        </p:txBody>
      </p:sp>
      <p:sp>
        <p:nvSpPr>
          <p:cNvPr id="19" name="内容占位符 18">
            <a:extLst>
              <a:ext uri="{FF2B5EF4-FFF2-40B4-BE49-F238E27FC236}">
                <a16:creationId xmlns:a16="http://schemas.microsoft.com/office/drawing/2014/main" id="{837C3807-497F-3D4B-CDC8-63C3486A2CA1}"/>
              </a:ext>
            </a:extLst>
          </p:cNvPr>
          <p:cNvSpPr>
            <a:spLocks noGrp="1"/>
          </p:cNvSpPr>
          <p:nvPr>
            <p:ph idx="48"/>
          </p:nvPr>
        </p:nvSpPr>
        <p:spPr>
          <a:xfrm>
            <a:off x="9166538" y="3947181"/>
            <a:ext cx="2881639" cy="2467791"/>
          </a:xfrm>
        </p:spPr>
        <p:txBody>
          <a:bodyPr>
            <a:normAutofit lnSpcReduction="10000"/>
          </a:bodyPr>
          <a:lstStyle/>
          <a:p>
            <a:r>
              <a:rPr lang="zh-CN" altLang="en-US" dirty="0"/>
              <a:t>幻觉：</a:t>
            </a:r>
            <a:endParaRPr lang="en-US" altLang="zh-CN" dirty="0"/>
          </a:p>
          <a:p>
            <a:pPr lvl="1"/>
            <a:r>
              <a:rPr lang="en-US" dirty="0"/>
              <a:t>AI</a:t>
            </a:r>
            <a:r>
              <a:rPr lang="zh-CN" altLang="en-US" dirty="0"/>
              <a:t>有可能胡言乱语胡编乱造</a:t>
            </a:r>
            <a:endParaRPr lang="en-US" altLang="zh-CN" dirty="0"/>
          </a:p>
          <a:p>
            <a:r>
              <a:rPr lang="zh-CN" altLang="en-US" dirty="0"/>
              <a:t>信息时效性限制</a:t>
            </a:r>
            <a:endParaRPr lang="en-US" altLang="zh-CN" dirty="0"/>
          </a:p>
          <a:p>
            <a:r>
              <a:rPr lang="zh-CN" altLang="en-US" dirty="0"/>
              <a:t>深度专业知识不足</a:t>
            </a:r>
            <a:endParaRPr lang="en-US" altLang="zh-CN" dirty="0"/>
          </a:p>
          <a:p>
            <a:r>
              <a:rPr lang="zh-CN" altLang="en-US" dirty="0"/>
              <a:t>计算能力限制</a:t>
            </a:r>
            <a:endParaRPr lang="en-US" dirty="0"/>
          </a:p>
        </p:txBody>
      </p:sp>
      <p:sp>
        <p:nvSpPr>
          <p:cNvPr id="21" name="文本占位符 20">
            <a:extLst>
              <a:ext uri="{FF2B5EF4-FFF2-40B4-BE49-F238E27FC236}">
                <a16:creationId xmlns:a16="http://schemas.microsoft.com/office/drawing/2014/main" id="{5397732D-BA75-8FCA-5445-AF490B859A7B}"/>
              </a:ext>
            </a:extLst>
          </p:cNvPr>
          <p:cNvSpPr>
            <a:spLocks noGrp="1"/>
          </p:cNvSpPr>
          <p:nvPr>
            <p:ph type="body" sz="quarter" idx="50"/>
          </p:nvPr>
        </p:nvSpPr>
        <p:spPr/>
        <p:txBody>
          <a:bodyPr/>
          <a:lstStyle/>
          <a:p>
            <a:r>
              <a:rPr lang="zh-CN" altLang="en-US" dirty="0"/>
              <a:t>模式识别</a:t>
            </a:r>
            <a:endParaRPr lang="en-US" dirty="0"/>
          </a:p>
        </p:txBody>
      </p:sp>
      <p:sp>
        <p:nvSpPr>
          <p:cNvPr id="23" name="文本占位符 22">
            <a:extLst>
              <a:ext uri="{FF2B5EF4-FFF2-40B4-BE49-F238E27FC236}">
                <a16:creationId xmlns:a16="http://schemas.microsoft.com/office/drawing/2014/main" id="{52FE5954-E860-5CEB-8379-7B7AFA421EDB}"/>
              </a:ext>
            </a:extLst>
          </p:cNvPr>
          <p:cNvSpPr>
            <a:spLocks noGrp="1"/>
          </p:cNvSpPr>
          <p:nvPr>
            <p:ph type="body" sz="quarter" idx="52"/>
          </p:nvPr>
        </p:nvSpPr>
        <p:spPr/>
        <p:txBody>
          <a:bodyPr/>
          <a:lstStyle/>
          <a:p>
            <a:r>
              <a:rPr lang="zh-CN" altLang="en-US" dirty="0"/>
              <a:t>提防</a:t>
            </a:r>
            <a:endParaRPr lang="en-US" dirty="0"/>
          </a:p>
        </p:txBody>
      </p:sp>
      <p:sp>
        <p:nvSpPr>
          <p:cNvPr id="25" name="文本占位符 24">
            <a:extLst>
              <a:ext uri="{FF2B5EF4-FFF2-40B4-BE49-F238E27FC236}">
                <a16:creationId xmlns:a16="http://schemas.microsoft.com/office/drawing/2014/main" id="{85A23E26-B065-590D-40D6-72F46AB7C1EC}"/>
              </a:ext>
            </a:extLst>
          </p:cNvPr>
          <p:cNvSpPr>
            <a:spLocks noGrp="1"/>
          </p:cNvSpPr>
          <p:nvPr>
            <p:ph type="body" sz="quarter" idx="54"/>
          </p:nvPr>
        </p:nvSpPr>
        <p:spPr/>
        <p:txBody>
          <a:bodyPr/>
          <a:lstStyle/>
          <a:p>
            <a:r>
              <a:rPr lang="zh-CN" altLang="en-US" dirty="0"/>
              <a:t>机器学习算法</a:t>
            </a:r>
            <a:endParaRPr lang="en-US" dirty="0"/>
          </a:p>
        </p:txBody>
      </p:sp>
      <p:sp>
        <p:nvSpPr>
          <p:cNvPr id="27" name="文本占位符 26">
            <a:extLst>
              <a:ext uri="{FF2B5EF4-FFF2-40B4-BE49-F238E27FC236}">
                <a16:creationId xmlns:a16="http://schemas.microsoft.com/office/drawing/2014/main" id="{B652E4A2-7795-3E86-10A4-06CA19787740}"/>
              </a:ext>
            </a:extLst>
          </p:cNvPr>
          <p:cNvSpPr>
            <a:spLocks noGrp="1"/>
          </p:cNvSpPr>
          <p:nvPr>
            <p:ph type="body" sz="quarter" idx="56"/>
          </p:nvPr>
        </p:nvSpPr>
        <p:spPr/>
        <p:txBody>
          <a:bodyPr/>
          <a:lstStyle/>
          <a:p>
            <a:r>
              <a:rPr lang="zh-CN" altLang="en-US" dirty="0"/>
              <a:t>知识管理</a:t>
            </a:r>
            <a:endParaRPr lang="en-US" dirty="0"/>
          </a:p>
        </p:txBody>
      </p:sp>
    </p:spTree>
    <p:extLst>
      <p:ext uri="{BB962C8B-B14F-4D97-AF65-F5344CB8AC3E}">
        <p14:creationId xmlns:p14="http://schemas.microsoft.com/office/powerpoint/2010/main" val="145497137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F533FE-8EF9-F790-78B8-72E9C78D6E2D}"/>
              </a:ext>
            </a:extLst>
          </p:cNvPr>
          <p:cNvSpPr>
            <a:spLocks noGrp="1"/>
          </p:cNvSpPr>
          <p:nvPr>
            <p:ph type="title"/>
          </p:nvPr>
        </p:nvSpPr>
        <p:spPr/>
        <p:txBody>
          <a:bodyPr/>
          <a:lstStyle/>
          <a:p>
            <a:r>
              <a:rPr lang="zh-CN" altLang="en-US" dirty="0"/>
              <a:t>迭代法</a:t>
            </a:r>
            <a:endParaRPr lang="en-US" dirty="0"/>
          </a:p>
        </p:txBody>
      </p:sp>
      <p:sp>
        <p:nvSpPr>
          <p:cNvPr id="3" name="文本占位符 2">
            <a:extLst>
              <a:ext uri="{FF2B5EF4-FFF2-40B4-BE49-F238E27FC236}">
                <a16:creationId xmlns:a16="http://schemas.microsoft.com/office/drawing/2014/main" id="{A9DAAF89-1E26-1508-93B9-D4C9C0A4AD95}"/>
              </a:ext>
            </a:extLst>
          </p:cNvPr>
          <p:cNvSpPr>
            <a:spLocks noGrp="1"/>
          </p:cNvSpPr>
          <p:nvPr>
            <p:ph type="body" idx="13"/>
          </p:nvPr>
        </p:nvSpPr>
        <p:spPr/>
        <p:txBody>
          <a:bodyPr/>
          <a:lstStyle/>
          <a:p>
            <a:endParaRPr lang="en-US"/>
          </a:p>
        </p:txBody>
      </p:sp>
      <p:graphicFrame>
        <p:nvGraphicFramePr>
          <p:cNvPr id="5" name="内容占位符 4">
            <a:extLst>
              <a:ext uri="{FF2B5EF4-FFF2-40B4-BE49-F238E27FC236}">
                <a16:creationId xmlns:a16="http://schemas.microsoft.com/office/drawing/2014/main" id="{09C36F48-172B-732A-2FA9-8560B97B5E62}"/>
              </a:ext>
            </a:extLst>
          </p:cNvPr>
          <p:cNvGraphicFramePr>
            <a:graphicFrameLocks noGrp="1"/>
          </p:cNvGraphicFramePr>
          <p:nvPr>
            <p:ph idx="1"/>
            <p:extLst>
              <p:ext uri="{D42A27DB-BD31-4B8C-83A1-F6EECF244321}">
                <p14:modId xmlns:p14="http://schemas.microsoft.com/office/powerpoint/2010/main" val="3705447420"/>
              </p:ext>
            </p:extLst>
          </p:nvPr>
        </p:nvGraphicFramePr>
        <p:xfrm>
          <a:off x="150232" y="4397488"/>
          <a:ext cx="11914768" cy="176781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文本框 6">
            <a:extLst>
              <a:ext uri="{FF2B5EF4-FFF2-40B4-BE49-F238E27FC236}">
                <a16:creationId xmlns:a16="http://schemas.microsoft.com/office/drawing/2014/main" id="{64FB0D5E-295F-43D2-8B94-38DC6CD08E11}"/>
              </a:ext>
            </a:extLst>
          </p:cNvPr>
          <p:cNvSpPr txBox="1"/>
          <p:nvPr/>
        </p:nvSpPr>
        <p:spPr>
          <a:xfrm>
            <a:off x="150232" y="595302"/>
            <a:ext cx="11914768" cy="954107"/>
          </a:xfrm>
          <a:prstGeom prst="rect">
            <a:avLst/>
          </a:prstGeom>
          <a:noFill/>
        </p:spPr>
        <p:txBody>
          <a:bodyPr wrap="square">
            <a:spAutoFit/>
          </a:bodyPr>
          <a:lstStyle/>
          <a:p>
            <a:r>
              <a:rPr lang="zh-CN" altLang="en-US" dirty="0"/>
              <a:t>迭代法连续</a:t>
            </a:r>
            <a:r>
              <a:rPr lang="zh-CN" altLang="en-US" sz="2000" b="1" dirty="0"/>
              <a:t>逼近</a:t>
            </a:r>
            <a:r>
              <a:rPr lang="zh-CN" altLang="en-US" dirty="0"/>
              <a:t>的反馈闭环，实现系统</a:t>
            </a:r>
            <a:r>
              <a:rPr lang="zh-CN" altLang="en-US" sz="2000" b="1" dirty="0"/>
              <a:t>渐式优化</a:t>
            </a:r>
            <a:r>
              <a:rPr lang="zh-CN" altLang="en-US" dirty="0"/>
              <a:t>的方法论，是一个认知熵减过程，是一种通过不断重复、改进和优化来逐步逼近目标的方法。在商品期货研究中，迭代法意味着不断地收集数据、分析信息、调整策略、验证结果，并根据反馈进行改进，从而提高研究的准确性和效率。</a:t>
            </a:r>
            <a:endParaRPr lang="en-US" dirty="0"/>
          </a:p>
        </p:txBody>
      </p:sp>
      <p:graphicFrame>
        <p:nvGraphicFramePr>
          <p:cNvPr id="8" name="内容占位符 4">
            <a:extLst>
              <a:ext uri="{FF2B5EF4-FFF2-40B4-BE49-F238E27FC236}">
                <a16:creationId xmlns:a16="http://schemas.microsoft.com/office/drawing/2014/main" id="{914C8613-784C-EEA8-1B13-520D277A2637}"/>
              </a:ext>
            </a:extLst>
          </p:cNvPr>
          <p:cNvGraphicFramePr>
            <a:graphicFrameLocks/>
          </p:cNvGraphicFramePr>
          <p:nvPr>
            <p:extLst>
              <p:ext uri="{D42A27DB-BD31-4B8C-83A1-F6EECF244321}">
                <p14:modId xmlns:p14="http://schemas.microsoft.com/office/powerpoint/2010/main" val="3900348024"/>
              </p:ext>
            </p:extLst>
          </p:nvPr>
        </p:nvGraphicFramePr>
        <p:xfrm>
          <a:off x="150232" y="2348880"/>
          <a:ext cx="11914768" cy="1728192"/>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4" name="矩形 3">
            <a:extLst>
              <a:ext uri="{FF2B5EF4-FFF2-40B4-BE49-F238E27FC236}">
                <a16:creationId xmlns:a16="http://schemas.microsoft.com/office/drawing/2014/main" id="{8C8BFB88-52CE-0E68-8388-B6CA663EF410}"/>
              </a:ext>
            </a:extLst>
          </p:cNvPr>
          <p:cNvSpPr/>
          <p:nvPr/>
        </p:nvSpPr>
        <p:spPr>
          <a:xfrm>
            <a:off x="614400" y="1646955"/>
            <a:ext cx="1224136" cy="28803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600" dirty="0"/>
              <a:t>初始猜测</a:t>
            </a:r>
            <a:endParaRPr lang="en-US" sz="1600" dirty="0"/>
          </a:p>
        </p:txBody>
      </p:sp>
      <p:sp>
        <p:nvSpPr>
          <p:cNvPr id="6" name="矩形 5">
            <a:extLst>
              <a:ext uri="{FF2B5EF4-FFF2-40B4-BE49-F238E27FC236}">
                <a16:creationId xmlns:a16="http://schemas.microsoft.com/office/drawing/2014/main" id="{8E7DDDD3-4459-712E-9FB0-AAB6D31ABA44}"/>
              </a:ext>
            </a:extLst>
          </p:cNvPr>
          <p:cNvSpPr/>
          <p:nvPr/>
        </p:nvSpPr>
        <p:spPr>
          <a:xfrm>
            <a:off x="4883480" y="1640280"/>
            <a:ext cx="1224136" cy="28803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600" dirty="0"/>
              <a:t>迭代过程</a:t>
            </a:r>
            <a:endParaRPr lang="en-US" sz="1600" dirty="0"/>
          </a:p>
        </p:txBody>
      </p:sp>
      <p:sp>
        <p:nvSpPr>
          <p:cNvPr id="9" name="矩形 8">
            <a:extLst>
              <a:ext uri="{FF2B5EF4-FFF2-40B4-BE49-F238E27FC236}">
                <a16:creationId xmlns:a16="http://schemas.microsoft.com/office/drawing/2014/main" id="{9F6D1A40-94B7-2666-E5C7-934C934CAF53}"/>
              </a:ext>
            </a:extLst>
          </p:cNvPr>
          <p:cNvSpPr/>
          <p:nvPr/>
        </p:nvSpPr>
        <p:spPr>
          <a:xfrm>
            <a:off x="9120336" y="1628800"/>
            <a:ext cx="1224136" cy="28803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600" dirty="0"/>
              <a:t>收敛判断</a:t>
            </a:r>
            <a:endParaRPr lang="en-US" sz="1600" dirty="0"/>
          </a:p>
        </p:txBody>
      </p:sp>
      <p:sp>
        <p:nvSpPr>
          <p:cNvPr id="10" name="文本框 9">
            <a:extLst>
              <a:ext uri="{FF2B5EF4-FFF2-40B4-BE49-F238E27FC236}">
                <a16:creationId xmlns:a16="http://schemas.microsoft.com/office/drawing/2014/main" id="{0ACD5DE5-408D-76EC-F68C-859257B681CE}"/>
              </a:ext>
            </a:extLst>
          </p:cNvPr>
          <p:cNvSpPr txBox="1"/>
          <p:nvPr/>
        </p:nvSpPr>
        <p:spPr>
          <a:xfrm>
            <a:off x="4900604" y="2009964"/>
            <a:ext cx="1082348" cy="246221"/>
          </a:xfrm>
          <a:prstGeom prst="rect">
            <a:avLst/>
          </a:prstGeom>
          <a:noFill/>
        </p:spPr>
        <p:txBody>
          <a:bodyPr wrap="none" rtlCol="0">
            <a:spAutoFit/>
          </a:bodyPr>
          <a:lstStyle/>
          <a:p>
            <a:r>
              <a:rPr lang="zh-CN" altLang="en-US" sz="1000" dirty="0"/>
              <a:t>计算操作，改进</a:t>
            </a:r>
            <a:endParaRPr lang="en-US" sz="1000" dirty="0"/>
          </a:p>
        </p:txBody>
      </p:sp>
      <p:sp>
        <p:nvSpPr>
          <p:cNvPr id="11" name="文本框 10">
            <a:extLst>
              <a:ext uri="{FF2B5EF4-FFF2-40B4-BE49-F238E27FC236}">
                <a16:creationId xmlns:a16="http://schemas.microsoft.com/office/drawing/2014/main" id="{82E10CEE-BCE3-D01C-5FAA-064600DB271B}"/>
              </a:ext>
            </a:extLst>
          </p:cNvPr>
          <p:cNvSpPr txBox="1"/>
          <p:nvPr/>
        </p:nvSpPr>
        <p:spPr>
          <a:xfrm>
            <a:off x="623304" y="1978182"/>
            <a:ext cx="1338828" cy="246221"/>
          </a:xfrm>
          <a:prstGeom prst="rect">
            <a:avLst/>
          </a:prstGeom>
          <a:noFill/>
        </p:spPr>
        <p:txBody>
          <a:bodyPr wrap="none" rtlCol="0">
            <a:spAutoFit/>
          </a:bodyPr>
          <a:lstStyle/>
          <a:p>
            <a:r>
              <a:rPr lang="zh-CN" altLang="en-US" sz="1000" dirty="0"/>
              <a:t>从猜测或近似解开始</a:t>
            </a:r>
            <a:endParaRPr lang="en-US" sz="1000" dirty="0"/>
          </a:p>
        </p:txBody>
      </p:sp>
      <p:cxnSp>
        <p:nvCxnSpPr>
          <p:cNvPr id="13" name="直接箭头连接符 12">
            <a:extLst>
              <a:ext uri="{FF2B5EF4-FFF2-40B4-BE49-F238E27FC236}">
                <a16:creationId xmlns:a16="http://schemas.microsoft.com/office/drawing/2014/main" id="{6D803020-8B06-3055-2F16-B00F5218ACB7}"/>
              </a:ext>
            </a:extLst>
          </p:cNvPr>
          <p:cNvCxnSpPr/>
          <p:nvPr/>
        </p:nvCxnSpPr>
        <p:spPr>
          <a:xfrm>
            <a:off x="2423592" y="1772816"/>
            <a:ext cx="1872208" cy="0"/>
          </a:xfrm>
          <a:prstGeom prst="straightConnector1">
            <a:avLst/>
          </a:prstGeom>
          <a:ln w="76200">
            <a:tailEnd type="triangle"/>
          </a:ln>
        </p:spPr>
        <p:style>
          <a:lnRef idx="3">
            <a:schemeClr val="dk1"/>
          </a:lnRef>
          <a:fillRef idx="0">
            <a:schemeClr val="dk1"/>
          </a:fillRef>
          <a:effectRef idx="2">
            <a:schemeClr val="dk1"/>
          </a:effectRef>
          <a:fontRef idx="minor">
            <a:schemeClr val="tx1"/>
          </a:fontRef>
        </p:style>
      </p:cxnSp>
      <p:cxnSp>
        <p:nvCxnSpPr>
          <p:cNvPr id="14" name="直接箭头连接符 13">
            <a:extLst>
              <a:ext uri="{FF2B5EF4-FFF2-40B4-BE49-F238E27FC236}">
                <a16:creationId xmlns:a16="http://schemas.microsoft.com/office/drawing/2014/main" id="{FFACCD71-4AF9-2955-22D5-AD6F19BCBE99}"/>
              </a:ext>
            </a:extLst>
          </p:cNvPr>
          <p:cNvCxnSpPr/>
          <p:nvPr/>
        </p:nvCxnSpPr>
        <p:spPr>
          <a:xfrm>
            <a:off x="6672064" y="1784296"/>
            <a:ext cx="1872208" cy="0"/>
          </a:xfrm>
          <a:prstGeom prst="straightConnector1">
            <a:avLst/>
          </a:prstGeom>
          <a:ln w="76200">
            <a:tailEnd type="triangle"/>
          </a:ln>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373791759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8A103E-53BC-0009-E563-60FE2CA6ACB3}"/>
              </a:ext>
            </a:extLst>
          </p:cNvPr>
          <p:cNvSpPr>
            <a:spLocks noGrp="1"/>
          </p:cNvSpPr>
          <p:nvPr>
            <p:ph type="title"/>
          </p:nvPr>
        </p:nvSpPr>
        <p:spPr/>
        <p:txBody>
          <a:bodyPr/>
          <a:lstStyle/>
          <a:p>
            <a:r>
              <a:rPr lang="zh-CN" altLang="en-US" dirty="0"/>
              <a:t>供求分析的迭代</a:t>
            </a:r>
            <a:endParaRPr lang="en-US" dirty="0"/>
          </a:p>
        </p:txBody>
      </p:sp>
      <p:sp>
        <p:nvSpPr>
          <p:cNvPr id="3" name="文本占位符 2">
            <a:extLst>
              <a:ext uri="{FF2B5EF4-FFF2-40B4-BE49-F238E27FC236}">
                <a16:creationId xmlns:a16="http://schemas.microsoft.com/office/drawing/2014/main" id="{A1060764-8F87-0262-B2CB-DAB18FDE3F7E}"/>
              </a:ext>
            </a:extLst>
          </p:cNvPr>
          <p:cNvSpPr>
            <a:spLocks noGrp="1"/>
          </p:cNvSpPr>
          <p:nvPr>
            <p:ph type="body" idx="13"/>
          </p:nvPr>
        </p:nvSpPr>
        <p:spPr/>
        <p:txBody>
          <a:bodyPr/>
          <a:lstStyle/>
          <a:p>
            <a:endParaRPr lang="en-US"/>
          </a:p>
        </p:txBody>
      </p:sp>
      <p:graphicFrame>
        <p:nvGraphicFramePr>
          <p:cNvPr id="5" name="内容占位符 4">
            <a:extLst>
              <a:ext uri="{FF2B5EF4-FFF2-40B4-BE49-F238E27FC236}">
                <a16:creationId xmlns:a16="http://schemas.microsoft.com/office/drawing/2014/main" id="{5E894935-F8DC-66F2-8807-6D1AAEA8F67E}"/>
              </a:ext>
            </a:extLst>
          </p:cNvPr>
          <p:cNvGraphicFramePr>
            <a:graphicFrameLocks noGrp="1"/>
          </p:cNvGraphicFramePr>
          <p:nvPr>
            <p:ph idx="1"/>
            <p:extLst>
              <p:ext uri="{D42A27DB-BD31-4B8C-83A1-F6EECF244321}">
                <p14:modId xmlns:p14="http://schemas.microsoft.com/office/powerpoint/2010/main" val="2209047406"/>
              </p:ext>
            </p:extLst>
          </p:nvPr>
        </p:nvGraphicFramePr>
        <p:xfrm>
          <a:off x="138616" y="710223"/>
          <a:ext cx="11914768" cy="560519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8097984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B1E183-4791-13A2-D17A-6BA4AE1E075C}"/>
              </a:ext>
            </a:extLst>
          </p:cNvPr>
          <p:cNvSpPr>
            <a:spLocks noGrp="1"/>
          </p:cNvSpPr>
          <p:nvPr>
            <p:ph type="title"/>
          </p:nvPr>
        </p:nvSpPr>
        <p:spPr/>
        <p:txBody>
          <a:bodyPr/>
          <a:lstStyle/>
          <a:p>
            <a:r>
              <a:rPr lang="zh-CN" altLang="en-US" dirty="0"/>
              <a:t>调研法的滚动升级</a:t>
            </a:r>
            <a:endParaRPr lang="en-US" dirty="0"/>
          </a:p>
        </p:txBody>
      </p:sp>
      <p:sp>
        <p:nvSpPr>
          <p:cNvPr id="3" name="文本占位符 2">
            <a:extLst>
              <a:ext uri="{FF2B5EF4-FFF2-40B4-BE49-F238E27FC236}">
                <a16:creationId xmlns:a16="http://schemas.microsoft.com/office/drawing/2014/main" id="{18E8F9D3-CCB1-C901-C08C-A2FA02FB9ACB}"/>
              </a:ext>
            </a:extLst>
          </p:cNvPr>
          <p:cNvSpPr>
            <a:spLocks noGrp="1"/>
          </p:cNvSpPr>
          <p:nvPr>
            <p:ph type="body" idx="13"/>
          </p:nvPr>
        </p:nvSpPr>
        <p:spPr/>
        <p:txBody>
          <a:bodyPr/>
          <a:lstStyle/>
          <a:p>
            <a:endParaRPr lang="en-US"/>
          </a:p>
        </p:txBody>
      </p:sp>
      <p:graphicFrame>
        <p:nvGraphicFramePr>
          <p:cNvPr id="5" name="内容占位符 4">
            <a:extLst>
              <a:ext uri="{FF2B5EF4-FFF2-40B4-BE49-F238E27FC236}">
                <a16:creationId xmlns:a16="http://schemas.microsoft.com/office/drawing/2014/main" id="{2C647637-A724-FB00-F9B0-7D95B483D6D3}"/>
              </a:ext>
            </a:extLst>
          </p:cNvPr>
          <p:cNvGraphicFramePr>
            <a:graphicFrameLocks noGrp="1"/>
          </p:cNvGraphicFramePr>
          <p:nvPr>
            <p:ph idx="1"/>
            <p:extLst>
              <p:ext uri="{D42A27DB-BD31-4B8C-83A1-F6EECF244321}">
                <p14:modId xmlns:p14="http://schemas.microsoft.com/office/powerpoint/2010/main" val="2104324601"/>
              </p:ext>
            </p:extLst>
          </p:nvPr>
        </p:nvGraphicFramePr>
        <p:xfrm>
          <a:off x="138616" y="710223"/>
          <a:ext cx="11914768" cy="560519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6652220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COMMONDATA" val="eyJoZGlkIjoiYjEzNjhiMGU5Y2JjMmUwNmQ5NzViODZhNGM4ZWQ0NTUifQ=="/>
  <p:tag name="KSO_WPP_MARK_KEY" val="83628ed4-e68a-406c-92c3-db1759944fe7"/>
  <p:tag name="ISLIDE.GUIDESSETTING" val="{&quot;Id&quot;:&quot;e8f14596-451d-4245-a4e1-56b39143fafc&quot;,&quot;Name&quot;:&quot;自定义&quot;,&quot;Kind&quot;:&quot;Custom&quot;,&quot;OldGuidesSetting&quot;:{&quot;HeaderHeight&quot;:0.0,&quot;FooterHeight&quot;:1.0,&quot;SideMargin&quot;:1.0,&quot;TopMargin&quot;:1.0,&quot;BottomMargin&quot;:1.0,&quot;IntervalMargin&quot;:1.0}}"/>
</p:tagLst>
</file>

<file path=ppt/tags/tag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0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0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0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0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0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0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10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10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1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1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1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1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1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1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1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1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1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1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1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1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1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1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1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1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1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1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1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1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1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1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1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1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1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1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1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1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1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1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1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1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1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1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1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1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1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1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1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16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6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6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6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6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6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16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7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2.xml><?xml version="1.0" encoding="utf-8"?>
<p:tagLst xmlns:a="http://schemas.openxmlformats.org/drawingml/2006/main" xmlns:r="http://schemas.openxmlformats.org/officeDocument/2006/relationships"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6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6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7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7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7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7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7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7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8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8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8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8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8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9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heme/theme1.xml><?xml version="1.0" encoding="utf-8"?>
<a:theme xmlns:a="http://schemas.openxmlformats.org/drawingml/2006/main" name="Office 主题​​">
  <a:themeElements>
    <a:clrScheme name="新版空白演示配色">
      <a:dk1>
        <a:sysClr val="windowText" lastClr="000000"/>
      </a:dk1>
      <a:lt1>
        <a:sysClr val="window" lastClr="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ghcfydxn">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国恩模板202307" id="{7342EE3A-92A2-49C8-8880-1CDCB94FCD35}" vid="{183C82BD-A96B-49B0-9C20-EA0D21CA2361}"/>
    </a:ext>
  </a:extLst>
</a:theme>
</file>

<file path=ppt/theme/theme2.xml><?xml version="1.0" encoding="utf-8"?>
<a:theme xmlns:a="http://schemas.openxmlformats.org/drawingml/2006/main" name="1_自定义设计方案">
  <a:themeElements>
    <a:clrScheme name="红色">
      <a:dk1>
        <a:sysClr val="windowText" lastClr="000000"/>
      </a:dk1>
      <a:lt1>
        <a:sysClr val="window" lastClr="FFFFFF"/>
      </a:lt1>
      <a:dk2>
        <a:srgbClr val="323232"/>
      </a:dk2>
      <a:lt2>
        <a:srgbClr val="E5C243"/>
      </a:lt2>
      <a:accent1>
        <a:srgbClr val="A5300F"/>
      </a:accent1>
      <a:accent2>
        <a:srgbClr val="D55816"/>
      </a:accent2>
      <a:accent3>
        <a:srgbClr val="E19825"/>
      </a:accent3>
      <a:accent4>
        <a:srgbClr val="B19C7D"/>
      </a:accent4>
      <a:accent5>
        <a:srgbClr val="7F5F52"/>
      </a:accent5>
      <a:accent6>
        <a:srgbClr val="B27D49"/>
      </a:accent6>
      <a:hlink>
        <a:srgbClr val="6B9F25"/>
      </a:hlink>
      <a:folHlink>
        <a:srgbClr val="B26B0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国恩模板202307" id="{7342EE3A-92A2-49C8-8880-1CDCB94FCD35}" vid="{89AAECEE-4807-4AA3-B14E-B403DB33F333}"/>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国恩模板2023-new</Template>
  <TotalTime>53524</TotalTime>
  <Words>11590</Words>
  <Application>Microsoft Office PowerPoint</Application>
  <PresentationFormat>宽屏</PresentationFormat>
  <Paragraphs>1340</Paragraphs>
  <Slides>116</Slides>
  <Notes>5</Notes>
  <HiddenSlides>0</HiddenSlides>
  <MMClips>0</MMClips>
  <ScaleCrop>false</ScaleCrop>
  <HeadingPairs>
    <vt:vector size="6" baseType="variant">
      <vt:variant>
        <vt:lpstr>已用的字体</vt:lpstr>
      </vt:variant>
      <vt:variant>
        <vt:i4>19</vt:i4>
      </vt:variant>
      <vt:variant>
        <vt:lpstr>主题</vt:lpstr>
      </vt:variant>
      <vt:variant>
        <vt:i4>2</vt:i4>
      </vt:variant>
      <vt:variant>
        <vt:lpstr>幻灯片标题</vt:lpstr>
      </vt:variant>
      <vt:variant>
        <vt:i4>116</vt:i4>
      </vt:variant>
    </vt:vector>
  </HeadingPairs>
  <TitlesOfParts>
    <vt:vector size="137" baseType="lpstr">
      <vt:lpstr>-apple-system</vt:lpstr>
      <vt:lpstr>Arial Unicode MS</vt:lpstr>
      <vt:lpstr>Inter</vt:lpstr>
      <vt:lpstr>OPPOSans B</vt:lpstr>
      <vt:lpstr>OPPOSans H</vt:lpstr>
      <vt:lpstr>OPPOSans R</vt:lpstr>
      <vt:lpstr>Source Han Sans</vt:lpstr>
      <vt:lpstr>Source Han Sans CN Bold</vt:lpstr>
      <vt:lpstr>等线</vt:lpstr>
      <vt:lpstr>方正公文黑体</vt:lpstr>
      <vt:lpstr>汉仪颜楷简</vt:lpstr>
      <vt:lpstr>华文楷体</vt:lpstr>
      <vt:lpstr>楷体</vt:lpstr>
      <vt:lpstr>Arial</vt:lpstr>
      <vt:lpstr>Calibri</vt:lpstr>
      <vt:lpstr>Cambria Math</vt:lpstr>
      <vt:lpstr>Cascadia Code</vt:lpstr>
      <vt:lpstr>Ubuntu</vt:lpstr>
      <vt:lpstr>Wingdings</vt:lpstr>
      <vt:lpstr>Office 主题​​</vt:lpstr>
      <vt:lpstr>1_自定义设计方案</vt:lpstr>
      <vt:lpstr>PowerPoint 演示文稿</vt:lpstr>
      <vt:lpstr>什么是研究方法论？</vt:lpstr>
      <vt:lpstr>研究员像什么</vt:lpstr>
      <vt:lpstr>研究员的研究目的（层层递进）</vt:lpstr>
      <vt:lpstr>但就根本来说，研究的目的是：</vt:lpstr>
      <vt:lpstr>策略要解决的问题</vt:lpstr>
      <vt:lpstr>研究要解决的问题</vt:lpstr>
      <vt:lpstr>供求法</vt:lpstr>
      <vt:lpstr>供求曲线</vt:lpstr>
      <vt:lpstr>铁矿的现金成本图</vt:lpstr>
      <vt:lpstr>弹性：</vt:lpstr>
      <vt:lpstr>供给曲线的移动</vt:lpstr>
      <vt:lpstr>影响供求弹性的因素</vt:lpstr>
      <vt:lpstr>弹性对现实价格现象的解释：</vt:lpstr>
      <vt:lpstr>供应</vt:lpstr>
      <vt:lpstr>需求</vt:lpstr>
      <vt:lpstr>演绎法</vt:lpstr>
      <vt:lpstr>对有色金属的影响 (以铜为例)</vt:lpstr>
      <vt:lpstr>对黑色商品的影响 (以钢铁为例)</vt:lpstr>
      <vt:lpstr>供给侧改革下螺纹价格翻倍（2016）</vt:lpstr>
      <vt:lpstr>对软商品的影响 (以咖啡为例)</vt:lpstr>
      <vt:lpstr>异常天气下的咖啡价格飞扬</vt:lpstr>
      <vt:lpstr>演绎法：穷根究底</vt:lpstr>
      <vt:lpstr>演绎法的核心原则：从“是什么”到“为什么”的无限追问</vt:lpstr>
      <vt:lpstr>逆向法：排除一个方向的反向研究思路</vt:lpstr>
      <vt:lpstr>逆向法</vt:lpstr>
      <vt:lpstr>逆向法在金融分析中的具体应用案例</vt:lpstr>
      <vt:lpstr>归纳法</vt:lpstr>
      <vt:lpstr>归纳法的实施步骤</vt:lpstr>
      <vt:lpstr>归纳法经典案例、优势与局限</vt:lpstr>
      <vt:lpstr>比较法</vt:lpstr>
      <vt:lpstr>比较法：终极目标不是证明自己正确，而是发现市场共识中的裂缝。</vt:lpstr>
      <vt:lpstr>比较维度和实战案例</vt:lpstr>
      <vt:lpstr>比较法的操作框架</vt:lpstr>
      <vt:lpstr>比较法的优势与风险对冲</vt:lpstr>
      <vt:lpstr>比较法的哲学本质</vt:lpstr>
      <vt:lpstr>调研法：验证供求关系</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哲学原理</vt:lpstr>
      <vt:lpstr>哲学原理：本体论视角</vt:lpstr>
      <vt:lpstr>本体论</vt:lpstr>
      <vt:lpstr>认识论构建：思维范式的革命</vt:lpstr>
      <vt:lpstr>方法论展开：智慧的实践进路</vt:lpstr>
      <vt:lpstr>研究者心智的重塑</vt:lpstr>
      <vt:lpstr>抓大放小的哲学原理</vt:lpstr>
      <vt:lpstr>反身性原理</vt:lpstr>
      <vt:lpstr>哲学思维的价值兑现</vt:lpstr>
      <vt:lpstr>数据分析</vt:lpstr>
      <vt:lpstr>数据分析使用的工具</vt:lpstr>
      <vt:lpstr>Excel的常见工具</vt:lpstr>
      <vt:lpstr>excel工具的应用场景</vt:lpstr>
      <vt:lpstr>数据分析：python</vt:lpstr>
      <vt:lpstr>数据分析：BI工具</vt:lpstr>
      <vt:lpstr>PowerBI简介</vt:lpstr>
      <vt:lpstr>BI仪表盘背后是穿越牛熊的产业真理</vt:lpstr>
      <vt:lpstr>供求平衡表的搭建</vt:lpstr>
      <vt:lpstr>数据分析在供求平衡表中的作用</vt:lpstr>
      <vt:lpstr>数据分析的其他方面</vt:lpstr>
      <vt:lpstr>商品期货研究中的量化分析</vt:lpstr>
      <vt:lpstr>量化分析与数据分析的差别</vt:lpstr>
      <vt:lpstr>量化分析对传统基本面分析的瓶颈突破</vt:lpstr>
      <vt:lpstr>量化技术提升基本面研究效率对比</vt:lpstr>
      <vt:lpstr>事件驱动研究法</vt:lpstr>
      <vt:lpstr>事件驱动法案例</vt:lpstr>
      <vt:lpstr>事件驱动示例矩阵</vt:lpstr>
      <vt:lpstr>AI</vt:lpstr>
      <vt:lpstr>目前的主要AI工具：大语言模型</vt:lpstr>
      <vt:lpstr>商品期货研究的适用ai工具</vt:lpstr>
      <vt:lpstr>AI赋能增效，人类不可替代</vt:lpstr>
      <vt:lpstr>AI在我们研究中所能解决的问题</vt:lpstr>
      <vt:lpstr>迭代法</vt:lpstr>
      <vt:lpstr>供求分析的迭代</vt:lpstr>
      <vt:lpstr>调研法的滚动升级</vt:lpstr>
      <vt:lpstr>归纳法的自我修正</vt:lpstr>
      <vt:lpstr>演绎法的漏洞修补术</vt:lpstr>
      <vt:lpstr>警惕迭代陷阱</vt:lpstr>
      <vt:lpstr>宏观分析是什么？</vt:lpstr>
      <vt:lpstr>宏观经济分析的作用、内容和意义</vt:lpstr>
      <vt:lpstr>经济周期法</vt:lpstr>
      <vt:lpstr>政策影响</vt:lpstr>
      <vt:lpstr>国际经济环境</vt:lpstr>
      <vt:lpstr>通胀</vt:lpstr>
      <vt:lpstr>四大宏观武器</vt:lpstr>
      <vt:lpstr>宏观与微观的结合</vt:lpstr>
      <vt:lpstr>于大局筹谋，于细微雕琢</vt:lpstr>
      <vt:lpstr>概率论法</vt:lpstr>
      <vt:lpstr>贝叶斯定理的简单推导</vt:lpstr>
      <vt:lpstr>贝叶斯定理在商品期货研究中的应用</vt:lpstr>
      <vt:lpstr>写到最后</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Tong Andy</dc:creator>
  <cp:lastModifiedBy>Tong Andy</cp:lastModifiedBy>
  <cp:revision>84</cp:revision>
  <dcterms:created xsi:type="dcterms:W3CDTF">2024-04-17T23:30:18Z</dcterms:created>
  <dcterms:modified xsi:type="dcterms:W3CDTF">2025-04-10T09:40:16Z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2052-11.1.0.14309</vt:lpwstr>
  </property>
  <property fmtid="{D5CDD505-2E9C-101B-9397-08002B2CF9AE}" pid="3" name="ICV">
    <vt:lpwstr>1F054499F2754367961D3F416FB24DFF</vt:lpwstr>
  </property>
  <property fmtid="{D5CDD505-2E9C-101B-9397-08002B2CF9AE}" pid="4" name="MSIP_Label_defa4170-0d19-0005-0004-bc88714345d2_Enabled">
    <vt:lpwstr>true</vt:lpwstr>
  </property>
  <property fmtid="{D5CDD505-2E9C-101B-9397-08002B2CF9AE}" pid="5" name="MSIP_Label_defa4170-0d19-0005-0004-bc88714345d2_SetDate">
    <vt:lpwstr>2025-01-01T10:51:38Z</vt:lpwstr>
  </property>
  <property fmtid="{D5CDD505-2E9C-101B-9397-08002B2CF9AE}" pid="6" name="MSIP_Label_defa4170-0d19-0005-0004-bc88714345d2_Method">
    <vt:lpwstr>Standard</vt:lpwstr>
  </property>
  <property fmtid="{D5CDD505-2E9C-101B-9397-08002B2CF9AE}" pid="7" name="MSIP_Label_defa4170-0d19-0005-0004-bc88714345d2_Name">
    <vt:lpwstr>defa4170-0d19-0005-0004-bc88714345d2</vt:lpwstr>
  </property>
  <property fmtid="{D5CDD505-2E9C-101B-9397-08002B2CF9AE}" pid="8" name="MSIP_Label_defa4170-0d19-0005-0004-bc88714345d2_SiteId">
    <vt:lpwstr>b065f505-9b50-4892-b9b8-c73a1f7725d5</vt:lpwstr>
  </property>
  <property fmtid="{D5CDD505-2E9C-101B-9397-08002B2CF9AE}" pid="9" name="MSIP_Label_defa4170-0d19-0005-0004-bc88714345d2_ActionId">
    <vt:lpwstr>fac5a60c-5268-4f81-84fd-f79758708084</vt:lpwstr>
  </property>
  <property fmtid="{D5CDD505-2E9C-101B-9397-08002B2CF9AE}" pid="10" name="MSIP_Label_defa4170-0d19-0005-0004-bc88714345d2_ContentBits">
    <vt:lpwstr>0</vt:lpwstr>
  </property>
</Properties>
</file>